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know the hazard yields fatalities</a:t>
            </a:r>
          </a:p>
          <a:p>
            <a:r>
              <a:rPr lang="en-US" dirty="0"/>
              <a:t>Good intentions lead to casualties</a:t>
            </a:r>
          </a:p>
          <a:p>
            <a:r>
              <a:rPr lang="en-US" dirty="0"/>
              <a:t>Failure to learn from lessons </a:t>
            </a:r>
            <a:r>
              <a:rPr lang="en-US" dirty="0" smtClean="0"/>
              <a:t>learned</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Unfortunately, this case history involves a lot more than one fatal incident, and may number in the hundreds, thousands, or more. It proceeds like this. First, there is a release of some toxic or </a:t>
            </a:r>
            <a:r>
              <a:rPr lang="en-US" sz="1100" dirty="0" err="1"/>
              <a:t>asphyxiant</a:t>
            </a:r>
            <a:r>
              <a:rPr lang="en-US" sz="1100" dirty="0"/>
              <a:t>, either noticed or unnoticed. A worker becomes exposed, and collapses. Another worker, all too often a close friend or relative, sees the person down and rushes to help, only to be overcome and collapse also. Then, sometimes, comes a third, a fourth…</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Clearly it is possible that a worker could collapse from heart attack, stroke, illness, or dehydration. But we who work in hazardous material industries know deep down that if we are in a hazardous material facility, toxic or </a:t>
            </a:r>
            <a:r>
              <a:rPr lang="en-US" sz="1100" dirty="0" err="1"/>
              <a:t>asphyxiant</a:t>
            </a:r>
            <a:r>
              <a:rPr lang="en-US" sz="1100" dirty="0"/>
              <a:t> exposure was more likely to cause a person down. We know we should pull the alarm and notify the emergency responders. We know that the situation must be assessed wearing respiratory protection. But the person down is our friend or our family member, and they need help. How can we make sure we do the right thing? How can culture help us overcome this problem?</a:t>
            </a:r>
          </a:p>
          <a:p>
            <a:r>
              <a:rPr lang="en-US" sz="1100" dirty="0"/>
              <a:t>Is there a gap of trust that the proper emergency response can be done on time? How can we ensure this trust? Is there a gap in vulnerability? Do we dismiss the possibility that toxics or </a:t>
            </a:r>
            <a:r>
              <a:rPr lang="en-US" sz="1100" dirty="0" err="1"/>
              <a:t>asphyxiants</a:t>
            </a:r>
            <a:r>
              <a:rPr lang="en-US" sz="1100" dirty="0"/>
              <a:t> could be released, and therefore ignore that possibility when we react? Do such incidents occur without warning? Do we see warning signs before they ever occur, but do not feel a sufficient imperative for safety to prevent them in the first place?</a:t>
            </a:r>
          </a:p>
          <a:p>
            <a:r>
              <a:rPr lang="en-US" sz="1100" dirty="0"/>
              <a:t>This type of incident happens often enough to suggest that we are not learning from it and advancing our ability to prevent it. How can we learn and implement learnings more effectively?</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 promote hazard awareness among the workforce</a:t>
            </a:r>
            <a:r>
              <a:rPr lang="en-US" dirty="0" smtClean="0"/>
              <a:t>.</a:t>
            </a:r>
            <a:endParaRPr lang="en-US" dirty="0"/>
          </a:p>
          <a:p>
            <a:pPr>
              <a:lnSpc>
                <a:spcPct val="100000"/>
              </a:lnSpc>
            </a:pPr>
            <a:r>
              <a:rPr lang="en-US" dirty="0"/>
              <a:t>A questioning environment is critical to identifying and changing risky protocols</a:t>
            </a:r>
            <a:r>
              <a:rPr lang="en-US" dirty="0" smtClean="0"/>
              <a:t>.</a:t>
            </a:r>
            <a:endParaRPr lang="en-US" dirty="0"/>
          </a:p>
          <a:p>
            <a:pPr>
              <a:lnSpc>
                <a:spcPct val="100000"/>
              </a:lnSpc>
            </a:pPr>
            <a:r>
              <a:rPr lang="en-US" dirty="0"/>
              <a:t>Open and effective communication can promote mutual trust among organizations</a:t>
            </a:r>
            <a:r>
              <a:rPr lang="en-US" dirty="0" smtClean="0"/>
              <a:t>.</a:t>
            </a:r>
            <a:endParaRPr lang="en-US" dirty="0"/>
          </a:p>
          <a:p>
            <a:pPr marL="0" indent="0">
              <a:lnSpc>
                <a:spcPct val="100000"/>
              </a:lnSpc>
              <a:buNone/>
            </a:pPr>
            <a:r>
              <a:rPr lang="en-US" b="1" dirty="0"/>
              <a:t>         </a:t>
            </a:r>
            <a:r>
              <a:rPr lang="en-US" b="1" dirty="0" smtClean="0"/>
              <a:t>**</a:t>
            </a:r>
            <a:r>
              <a:rPr lang="en-US" b="1" dirty="0"/>
              <a:t>Only 33% of those surveyed indicated emergency response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What’s the Real Hazard?—Emergency Response</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8113</TotalTime>
  <Words>408</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63</cp:revision>
  <cp:lastPrinted>2024-04-19T15:01:04Z</cp:lastPrinted>
  <dcterms:created xsi:type="dcterms:W3CDTF">2024-04-13T20:12:03Z</dcterms:created>
  <dcterms:modified xsi:type="dcterms:W3CDTF">2024-06-10T14:46:02Z</dcterms:modified>
</cp:coreProperties>
</file>