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Wisdom is not always associated with experience</a:t>
            </a:r>
          </a:p>
          <a:p>
            <a:r>
              <a:rPr lang="en-US" dirty="0"/>
              <a:t>Past performance can diminish a sense for risk</a:t>
            </a:r>
          </a:p>
          <a:p>
            <a:r>
              <a:rPr lang="en-US" dirty="0"/>
              <a:t>Procedure compliance is non-negotiable</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young engineer overseeing his first plant trial batch was discussing the first step of the operating instructions with a 35-year experienced operator. “We can skip the </a:t>
            </a:r>
            <a:r>
              <a:rPr lang="en-US" sz="1100" dirty="0" err="1"/>
              <a:t>inerting</a:t>
            </a:r>
            <a:r>
              <a:rPr lang="en-US" sz="1100" dirty="0"/>
              <a:t> step,” the operator said. “That will save us some time to have coffee and eat those nice donuts you brought for me and my buddies. ”The engineer shook his head and explained patiently that it was necessary to inert the reactor, because otherwise the flammable atmosphere could ignite, especially because the solvent was not being fed through a dip-pipe. “Yeah, I’ve heard of that,” the operator said, “but take it from me, it is a waste of time to inert the reactor because 9 times out of 10 it does not explode.”</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“Uh, let’s have that coffee and talk about it,” the engineer said. They went into the breakroom, took their coffee, and sat across the table from each other with the box of donuts between them. The engineer reached for a donut. “The thing is,” he said, “if it doesn’t explode 9 times out of 10, then it does explode that other one time. I don’t know about you, but my goal is this.” He held the donut up in front of him, showing the operator the big sweet 0.</a:t>
            </a:r>
          </a:p>
          <a:p>
            <a:r>
              <a:rPr lang="en-US" sz="1100" dirty="0"/>
              <a:t>The operator grabbed the donut and stuffed it in his mouth. After washing down that donut with a gulp of coffee, he put 2 more donuts in his pocket, left the breakroom and started </a:t>
            </a:r>
            <a:r>
              <a:rPr lang="en-US" sz="1100" dirty="0" err="1"/>
              <a:t>inerting</a:t>
            </a:r>
            <a:r>
              <a:rPr lang="en-US" sz="1100" dirty="0"/>
              <a:t> the reactor. </a:t>
            </a:r>
          </a:p>
          <a:p>
            <a:r>
              <a:rPr lang="en-US" sz="1100" dirty="0"/>
              <a:t>The operator appeared to understand the hazard and possibly even the risk. If so, did he need to have it explained to him again? Or did he need something else? Did the operator frequently skip other safety steps in procedures? Was this normal behavior within the plant? Should the engineer have questioned the Plant’s imperative for safety?</a:t>
            </a:r>
          </a:p>
          <a:p>
            <a:r>
              <a:rPr lang="en-US" sz="1100" dirty="0"/>
              <a:t>How did the engineer convince the operator? Was it through a logical argument? Establishing mutual trust? Or was the operator testing the engineer’s leadership?</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maintains a culture with a sense of vulnerability</a:t>
            </a:r>
            <a:r>
              <a:rPr lang="en-US" dirty="0" smtClean="0"/>
              <a:t>.</a:t>
            </a:r>
            <a:endParaRPr lang="en-US" dirty="0"/>
          </a:p>
          <a:p>
            <a:pPr>
              <a:lnSpc>
                <a:spcPct val="100000"/>
              </a:lnSpc>
            </a:pPr>
            <a:r>
              <a:rPr lang="en-US" dirty="0"/>
              <a:t>Timely, effective communication can be critical to identifying and mitigating risk</a:t>
            </a:r>
            <a:r>
              <a:rPr lang="en-US" dirty="0" smtClean="0"/>
              <a:t>.</a:t>
            </a:r>
            <a:endParaRPr lang="en-US" dirty="0"/>
          </a:p>
          <a:p>
            <a:pPr>
              <a:lnSpc>
                <a:spcPct val="100000"/>
              </a:lnSpc>
            </a:pPr>
            <a:r>
              <a:rPr lang="en-US" dirty="0"/>
              <a:t>Experience is no substitute for an open and questioning environment. </a:t>
            </a:r>
          </a:p>
          <a:p>
            <a:pPr marL="0" indent="0">
              <a:lnSpc>
                <a:spcPct val="100000"/>
              </a:lnSpc>
              <a:buNone/>
            </a:pPr>
            <a:r>
              <a:rPr lang="en-US" b="1" dirty="0" smtClean="0"/>
              <a:t>       **</a:t>
            </a:r>
            <a:r>
              <a:rPr lang="en-US" b="1" dirty="0"/>
              <a:t>Only 46% of those surveyed indicated employee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Playing the Odds—Risk Awareness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8089</TotalTime>
  <Words>453</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58</cp:revision>
  <cp:lastPrinted>2024-04-19T15:01:04Z</cp:lastPrinted>
  <dcterms:created xsi:type="dcterms:W3CDTF">2024-04-13T20:12:03Z</dcterms:created>
  <dcterms:modified xsi:type="dcterms:W3CDTF">2024-06-10T14:22:38Z</dcterms:modified>
</cp:coreProperties>
</file>