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Process Hazards Analysis identifies required system change</a:t>
            </a:r>
          </a:p>
          <a:p>
            <a:r>
              <a:rPr lang="en-US" dirty="0"/>
              <a:t>Failure to communicate system change results in unnecessary expenditures</a:t>
            </a:r>
          </a:p>
          <a:p>
            <a:r>
              <a:rPr lang="en-US" dirty="0"/>
              <a:t>Lack of organization </a:t>
            </a:r>
            <a:r>
              <a:rPr lang="en-US" dirty="0" smtClean="0"/>
              <a:t>integration</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plant producing an ingestible product from non-hazardous raw materials ruined a significant quantity of product by accidentally contaminating the product with facility wastewater. The error was detected while the product was still in the warehouse, so no customer was harmed, but if not caught many people could have been injured.</a:t>
            </a:r>
          </a:p>
          <a:p>
            <a:r>
              <a:rPr lang="en-US" dirty="0"/>
              <a:t>The process was implemented in equipment originally built for another process. The process tank had an overflow line that discharged to the facility sewer below the water level, which helped minimize odors related to the old process.</a:t>
            </a:r>
          </a:p>
          <a:p>
            <a:r>
              <a:rPr lang="en-US" dirty="0"/>
              <a:t>Because the new process used vacuum charging of raw materials, the Management Of Change process and the Process Hazards Analysis identified the overflow line needed to be removed. The minimal modification was performed via a simple maintenance work order.</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After the process had been running for some time, the plant engineering department conducted an equipment audit and noticed the overflow line, which was still shown on the Piping &amp; Instrumentation Diagrams, was missing. Over a weekend shutdown, they brought in contractors to replace the line. On Monday morning, the operator noticed immediately that the line had been replaced. He halted production until the line could be removed again by maintenance. Several months later, Engineering reinstalled the line again, and the operator again noticed it and had it removed. Unfortunately, the third time the line was reinstalled, there was a new operator who did not recognize the change. When he pulled vacuum to charge the raw materials, he also siphoned wastewater into the tank. Due to the height of the overflow line, the amount of wastewater siphoned in was minor compared to the raw materials, so several batches were contaminated before the problem was detected.</a:t>
            </a:r>
          </a:p>
          <a:p>
            <a:r>
              <a:rPr lang="en-US" dirty="0"/>
              <a:t>The problem caused the loss of the business, and the Engineering manager suddenly retired. No formal incident investigation was conducted, but if it had been, what culture gaps might have been found?</a:t>
            </a:r>
          </a:p>
          <a:p>
            <a:r>
              <a:rPr lang="en-US" dirty="0"/>
              <a:t>This was not a process safety incident as we typically define it, but was the type of potentially high consequence low frequency type event that process safety prevents. What caused the significant gap in open and frank communication between operations, maintenance, and engineering, which undoubtedly extended to traditional process safety situations in the plant?</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promotes integration of safety among all organizations</a:t>
            </a:r>
            <a:r>
              <a:rPr lang="en-US" dirty="0" smtClean="0"/>
              <a:t>.</a:t>
            </a:r>
            <a:endParaRPr lang="en-US" dirty="0"/>
          </a:p>
          <a:p>
            <a:pPr>
              <a:lnSpc>
                <a:spcPct val="100000"/>
              </a:lnSpc>
            </a:pPr>
            <a:r>
              <a:rPr lang="en-US" dirty="0"/>
              <a:t>Open, timely and effective communication between organizations is critical to safe operations</a:t>
            </a:r>
            <a:r>
              <a:rPr lang="en-US" dirty="0" smtClean="0"/>
              <a:t>.</a:t>
            </a:r>
            <a:endParaRPr lang="en-US" dirty="0"/>
          </a:p>
          <a:p>
            <a:pPr>
              <a:lnSpc>
                <a:spcPct val="100000"/>
              </a:lnSpc>
            </a:pPr>
            <a:r>
              <a:rPr lang="en-US" dirty="0"/>
              <a:t>Mutual trust is fostered by a questioning environment and frequent communications. </a:t>
            </a:r>
          </a:p>
          <a:p>
            <a:pPr marL="0" indent="0">
              <a:lnSpc>
                <a:spcPct val="100000"/>
              </a:lnSpc>
              <a:buNone/>
            </a:pPr>
            <a:r>
              <a:rPr lang="en-US" dirty="0"/>
              <a:t>            </a:t>
            </a:r>
            <a:r>
              <a:rPr lang="en-US" b="1" dirty="0"/>
              <a:t>**Only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Communication Failure—Management Of Change</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8058</TotalTime>
  <Words>486</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48</cp:revision>
  <cp:lastPrinted>2024-04-19T15:01:04Z</cp:lastPrinted>
  <dcterms:created xsi:type="dcterms:W3CDTF">2024-04-13T20:12:03Z</dcterms:created>
  <dcterms:modified xsi:type="dcterms:W3CDTF">2024-06-10T13:51:09Z</dcterms:modified>
</cp:coreProperties>
</file>