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identify the need for change</a:t>
            </a:r>
          </a:p>
          <a:p>
            <a:r>
              <a:rPr lang="en-US" dirty="0"/>
              <a:t>Failure to implement the management of change process</a:t>
            </a:r>
          </a:p>
          <a:p>
            <a:r>
              <a:rPr lang="en-US" dirty="0"/>
              <a:t>Vulnerabilities inherently </a:t>
            </a:r>
            <a:r>
              <a:rPr lang="en-US" dirty="0" smtClean="0"/>
              <a:t>increase</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large facility with multiple units processed approximately 100 Management Of Changes (MOCs) each month. The Process Safety Management System(PSMS)Manager for the facility ran the MOC program in addition to being directly responsible for several PSMS elements and being deeply involved in the remaining elements</a:t>
            </a:r>
          </a:p>
          <a:p>
            <a:endParaRPr lang="en-US" sz="1100" dirty="0"/>
          </a:p>
          <a:p>
            <a:endParaRPr lang="en-US" sz="1100" dirty="0"/>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An audit revealed several MOCs had been approved after the physical change had been made. During interviews with the PSMS Manager and others, there was not much concern about this and it apparently had been the norm for years. The prevailing belief was that MOC was satisfactory if the documentation was complete.</a:t>
            </a:r>
          </a:p>
          <a:p>
            <a:r>
              <a:rPr lang="en-US" sz="1100" dirty="0"/>
              <a:t>How can a facility cope with a large flow of MOCs and still treat each one with the appropriate sense of vulnerability?</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Everyone in the company has the responsibility for safety and following procedures</a:t>
            </a:r>
            <a:r>
              <a:rPr lang="en-US" dirty="0" smtClean="0"/>
              <a:t>.</a:t>
            </a:r>
            <a:endParaRPr lang="en-US" dirty="0"/>
          </a:p>
          <a:p>
            <a:pPr>
              <a:lnSpc>
                <a:spcPct val="100000"/>
              </a:lnSpc>
            </a:pPr>
            <a:r>
              <a:rPr lang="en-US" dirty="0"/>
              <a:t>A questioning environment is critical to overcoming practices that undermine safety</a:t>
            </a:r>
            <a:r>
              <a:rPr lang="en-US" dirty="0" smtClean="0"/>
              <a:t>.</a:t>
            </a:r>
            <a:endParaRPr lang="en-US" dirty="0"/>
          </a:p>
          <a:p>
            <a:pPr>
              <a:lnSpc>
                <a:spcPct val="100000"/>
              </a:lnSpc>
            </a:pPr>
            <a:r>
              <a:rPr lang="en-US" dirty="0"/>
              <a:t>Process reviews are necessary to identify weaknesses for continuous improvement. </a:t>
            </a:r>
          </a:p>
          <a:p>
            <a:pPr marL="0" indent="0">
              <a:lnSpc>
                <a:spcPct val="100000"/>
              </a:lnSpc>
              <a:buNone/>
            </a:pPr>
            <a:r>
              <a:rPr lang="en-US" b="1" dirty="0" smtClean="0"/>
              <a:t>          </a:t>
            </a:r>
            <a:r>
              <a:rPr lang="en-US" b="1" dirty="0"/>
              <a:t>**Only 37% of those surveyed indicated management of change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Manage The Change Afterwards—Procedures </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4279</TotalTime>
  <Words>204</Words>
  <Application>Microsoft Office PowerPoint</Application>
  <PresentationFormat>Custom</PresentationFormat>
  <Paragraphs>11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41</cp:revision>
  <cp:lastPrinted>2024-04-19T15:01:04Z</cp:lastPrinted>
  <dcterms:created xsi:type="dcterms:W3CDTF">2024-04-13T20:12:03Z</dcterms:created>
  <dcterms:modified xsi:type="dcterms:W3CDTF">2024-06-07T22:52:35Z</dcterms:modified>
</cp:coreProperties>
</file>