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Failure to question business as usual</a:t>
            </a:r>
          </a:p>
          <a:p>
            <a:r>
              <a:rPr lang="en-US" dirty="0"/>
              <a:t>Inadequate review process results in potential </a:t>
            </a:r>
            <a:r>
              <a:rPr lang="en-US" dirty="0" smtClean="0"/>
              <a:t>risks</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100" dirty="0"/>
              <a:t>A specialty chemical facility had several reactors that make various products. When the research group needs to trial a new product or when a new product is launched, a Management Of Change (MOC) was written addressing the introduction of the new products</a:t>
            </a:r>
          </a:p>
          <a:p>
            <a:endParaRPr lang="en-US" sz="1100"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100" dirty="0"/>
              <a:t>The MOC considered the new feed materials and the processing conditions would be examined. However, it did not normally require the rupture disks be verified to ensure they would adequately relieve the pressure excursions that could occur with the new chemistry. This would only happen when a Process Hazards Analysis was performed and a high-pressure deviation was identified.</a:t>
            </a:r>
          </a:p>
          <a:p>
            <a:r>
              <a:rPr lang="en-US" sz="1100" dirty="0"/>
              <a:t>What holes exist in this approach</a:t>
            </a:r>
            <a:r>
              <a:rPr lang="en-US" sz="1100" dirty="0" smtClean="0"/>
              <a:t>?</a:t>
            </a:r>
            <a:endParaRPr lang="en-US" sz="11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A questioning environment is essential when managing change to identify potential risks</a:t>
            </a:r>
            <a:r>
              <a:rPr lang="en-US" dirty="0" smtClean="0"/>
              <a:t>.</a:t>
            </a:r>
            <a:endParaRPr lang="en-US" dirty="0"/>
          </a:p>
          <a:p>
            <a:pPr>
              <a:lnSpc>
                <a:spcPct val="100000"/>
              </a:lnSpc>
            </a:pPr>
            <a:r>
              <a:rPr lang="en-US" dirty="0"/>
              <a:t>Integration of review/analysis processes are necessary to effectively mitigate risk</a:t>
            </a:r>
            <a:r>
              <a:rPr lang="en-US" dirty="0" smtClean="0"/>
              <a:t>.</a:t>
            </a:r>
            <a:endParaRPr lang="en-US" dirty="0"/>
          </a:p>
          <a:p>
            <a:pPr marL="0" indent="0">
              <a:lnSpc>
                <a:spcPct val="100000"/>
              </a:lnSpc>
              <a:buNone/>
            </a:pPr>
            <a:r>
              <a:rPr lang="en-US" b="1" dirty="0"/>
              <a:t>                  **Only 54% of those surveyed indicated risk planning was a strength in their organization.**</a:t>
            </a:r>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Management Of Change Not Managed—Procedures </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4275</TotalTime>
  <Words>175</Words>
  <Application>Microsoft Office PowerPoint</Application>
  <PresentationFormat>Custom</PresentationFormat>
  <Paragraphs>9</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40</cp:revision>
  <cp:lastPrinted>2024-04-19T15:01:04Z</cp:lastPrinted>
  <dcterms:created xsi:type="dcterms:W3CDTF">2024-04-13T20:12:03Z</dcterms:created>
  <dcterms:modified xsi:type="dcterms:W3CDTF">2024-06-07T22:47:50Z</dcterms:modified>
</cp:coreProperties>
</file>