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communicate critical safety information to contractors</a:t>
            </a:r>
          </a:p>
          <a:p>
            <a:r>
              <a:rPr lang="en-US" dirty="0"/>
              <a:t>Legal concepts of contractors undermines safety</a:t>
            </a:r>
          </a:p>
          <a:p>
            <a:r>
              <a:rPr lang="en-US" dirty="0"/>
              <a:t>Failure to integrate facility Human Resource policies with safety</a:t>
            </a:r>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The legal concept of co-employment was developed to prevent long-term contractors who act essentially as employees from being denied the same benefits available to employees. While a complex concept, co-employment occurs when contractors are treated the same as employees, except in the benefits available to them.</a:t>
            </a:r>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To steer wide of co-employment concerns in a facility, contractors, including even resident contractors, were excluded from all employee activities. Contractors could not attend daily production meetings, toolbox meetings, training or safety meetings.</a:t>
            </a:r>
          </a:p>
          <a:p>
            <a:r>
              <a:rPr lang="en-US" sz="1100" dirty="0"/>
              <a:t>The facility used many resident contractors to supplement facility personnel. These contractors worked at the facility every day, in the same group as employees, and doing similar jobs. The only difference was their paychecks and benefits came from their own employer, not the host facility’s company.</a:t>
            </a:r>
          </a:p>
          <a:p>
            <a:r>
              <a:rPr lang="en-US" sz="1100" dirty="0"/>
              <a:t>Because of this strict policy, the resident contractors in the instrument shop did not attend the daily toolbox meeting and did not receive some key process safety related information. </a:t>
            </a:r>
          </a:p>
          <a:p>
            <a:r>
              <a:rPr lang="en-US" sz="1100" dirty="0"/>
              <a:t>Consequently, a resident contractor instrument technician made an error performing a proof test, and a minor incident resulted. The root cause analysis revealed facility instrument technicians received the specific knowledge that was given at the toolbox meeting, but contract instrument technicians did not. The company expected this information would be relayed through the contractors’ employer, but it was not.</a:t>
            </a:r>
          </a:p>
          <a:p>
            <a:r>
              <a:rPr lang="en-US" sz="1100" dirty="0"/>
              <a:t>How can leaders work with the Human Resources function to assure contractors receive needed process safety information?</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Safety is everyone’s responsibility including contractors supporting the operations</a:t>
            </a:r>
            <a:r>
              <a:rPr lang="en-US" dirty="0" smtClean="0"/>
              <a:t>.</a:t>
            </a:r>
            <a:endParaRPr lang="en-US" dirty="0"/>
          </a:p>
          <a:p>
            <a:pPr>
              <a:lnSpc>
                <a:spcPct val="100000"/>
              </a:lnSpc>
            </a:pPr>
            <a:r>
              <a:rPr lang="en-US" dirty="0"/>
              <a:t>Human Resources policies should include processes to facilitate effective, timely communication of needed process safety information to contractors</a:t>
            </a:r>
            <a:r>
              <a:rPr lang="en-US" dirty="0" smtClean="0"/>
              <a:t>.</a:t>
            </a:r>
            <a:endParaRPr lang="en-US" dirty="0"/>
          </a:p>
          <a:p>
            <a:pPr>
              <a:lnSpc>
                <a:spcPct val="100000"/>
              </a:lnSpc>
            </a:pPr>
            <a:r>
              <a:rPr lang="en-US" dirty="0"/>
              <a:t>Removing policy barriers with contractors can facilitate mutual trust among workers.</a:t>
            </a:r>
          </a:p>
          <a:p>
            <a:pPr marL="0" indent="0">
              <a:lnSpc>
                <a:spcPct val="100000"/>
              </a:lnSpc>
              <a:buNone/>
            </a:pPr>
            <a:r>
              <a:rPr lang="en-US" dirty="0" smtClean="0"/>
              <a:t>             </a:t>
            </a:r>
            <a:r>
              <a:rPr lang="en-US" b="1" dirty="0"/>
              <a:t>**Only 26% of those surveyed indicated communication was a strength in their organization.**</a:t>
            </a:r>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The Co-Employment Trap—Safety Procedures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4254</TotalTime>
  <Words>344</Words>
  <Application>Microsoft Office PowerPoint</Application>
  <PresentationFormat>Custom</PresentationFormat>
  <Paragraphs>14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37</cp:revision>
  <cp:lastPrinted>2024-04-19T15:01:04Z</cp:lastPrinted>
  <dcterms:created xsi:type="dcterms:W3CDTF">2024-04-13T20:12:03Z</dcterms:created>
  <dcterms:modified xsi:type="dcterms:W3CDTF">2024-06-07T22:27:30Z</dcterms:modified>
</cp:coreProperties>
</file>