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Dictatorial leadership leads to isolationism</a:t>
            </a:r>
          </a:p>
          <a:p>
            <a:r>
              <a:rPr lang="en-US" dirty="0"/>
              <a:t>Direct reports dread meetings</a:t>
            </a:r>
          </a:p>
          <a:p>
            <a:r>
              <a:rPr lang="en-US" dirty="0"/>
              <a:t>Near-misses </a:t>
            </a:r>
            <a:r>
              <a:rPr lang="en-US" dirty="0" smtClean="0"/>
              <a:t>result</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Facility Manager prided himself on running a very tight ship. He had a bad temper and did not react calmly to negative events or people who disagreed with him. His direct reports dreaded the daily operations meetings because even minor problems led to harsh interrogation.</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Although bad news cannot remain hidden for long, the Manager’s direct reports went out of their way to avoid bringing bad news to these meetings. Instead, they attempted to solve problems offline, usually alone to avoid having anyone who might leak the news from being aware. Root cause analyses of several incidents and near misses uncovered this lack of broad discussion as a contributing factor.</a:t>
            </a:r>
          </a:p>
          <a:p>
            <a:r>
              <a:rPr lang="en-US" sz="1100" dirty="0"/>
              <a:t>What recommendations could the incident investigation team make to address this contributing factor?</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leadership invites an open, questioning environment so potential risks can be identified, discussed, and mitigated</a:t>
            </a:r>
            <a:r>
              <a:rPr lang="en-US" dirty="0" smtClean="0"/>
              <a:t>.</a:t>
            </a:r>
          </a:p>
          <a:p>
            <a:pPr>
              <a:lnSpc>
                <a:spcPct val="100000"/>
              </a:lnSpc>
            </a:pPr>
            <a:r>
              <a:rPr lang="en-US" dirty="0" smtClean="0"/>
              <a:t>Effective </a:t>
            </a:r>
            <a:r>
              <a:rPr lang="en-US" dirty="0"/>
              <a:t>communications encourages and promotes worker input and feedback with no fear of reprisal</a:t>
            </a:r>
            <a:r>
              <a:rPr lang="en-US" dirty="0" smtClean="0"/>
              <a:t>.</a:t>
            </a:r>
            <a:endParaRPr lang="en-US" dirty="0"/>
          </a:p>
          <a:p>
            <a:pPr>
              <a:lnSpc>
                <a:spcPct val="100000"/>
              </a:lnSpc>
            </a:pPr>
            <a:r>
              <a:rPr lang="en-US" dirty="0"/>
              <a:t>Mutual trust among management and workers is essential to employee involvement and continuous improvement</a:t>
            </a:r>
            <a:r>
              <a:rPr lang="en-US" dirty="0" smtClean="0"/>
              <a:t>.</a:t>
            </a:r>
            <a:endParaRPr lang="en-US" dirty="0"/>
          </a:p>
          <a:p>
            <a:pPr marL="0" indent="0">
              <a:lnSpc>
                <a:spcPct val="100000"/>
              </a:lnSpc>
              <a:buNone/>
            </a:pPr>
            <a:r>
              <a:rPr lang="en-US" dirty="0"/>
              <a:t>            </a:t>
            </a:r>
            <a:r>
              <a:rPr lang="en-US" b="1" dirty="0"/>
              <a:t> **Only 26% of those surveyed indicated communication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Bad News Is Bad—Communications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4252</TotalTime>
  <Words>216</Words>
  <Application>Microsoft Office PowerPoint</Application>
  <PresentationFormat>Custom</PresentationFormat>
  <Paragraphs>11</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36</cp:revision>
  <cp:lastPrinted>2024-04-19T15:01:04Z</cp:lastPrinted>
  <dcterms:created xsi:type="dcterms:W3CDTF">2024-04-13T20:12:03Z</dcterms:created>
  <dcterms:modified xsi:type="dcterms:W3CDTF">2024-06-07T22:24:57Z</dcterms:modified>
</cp:coreProperties>
</file>