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Failure to communicate Process Hazards Analysis (PHA) recommendations</a:t>
            </a:r>
          </a:p>
          <a:p>
            <a:r>
              <a:rPr lang="en-US" dirty="0"/>
              <a:t>Failure to integrate PHA results</a:t>
            </a:r>
          </a:p>
          <a:p>
            <a:r>
              <a:rPr lang="en-US" dirty="0"/>
              <a:t>Mitigation plans </a:t>
            </a:r>
            <a:r>
              <a:rPr lang="en-US" dirty="0" smtClean="0"/>
              <a:t>defeated</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dirty="0"/>
              <a:t>A large facility performed complete PHAs that comprehensively identified controls for process safety risks. These studies were carefully revalidated over the years to keep them up-to-date. The recommendations were resolved promptly and there were good records of these practices.</a:t>
            </a:r>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dirty="0"/>
              <a:t>However, a closer look at PHA practices revealed that although they were thoroughly performed, the PHAs were not used for any other purpose. The Asset Integrity/Mechanical Integrity (MI) team did not receive the report so they could ensure critical equipment identified in the PHA was included in the MI Inspection, Testing, Preventive Maintenance and Quality Assurance programs. The training team was unaware of why recommended training was needed. The emergency response planning team was unaware of the potential consequences they needed to plan for. The PHA program, as good as it was, had become a silo activity.</a:t>
            </a:r>
          </a:p>
          <a:p>
            <a:r>
              <a:rPr lang="en-US" dirty="0"/>
              <a:t>How can this happen in a large facility? How can cross-fertilization be encouraged when the PHA team is in a completely different organizational structure and where so many people are involved?</a:t>
            </a:r>
          </a:p>
          <a:p>
            <a:endParaRPr lang="en-US"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80" y="7040562"/>
            <a:ext cx="7609839" cy="1755707"/>
          </a:xfrm>
        </p:spPr>
        <p:txBody>
          <a:bodyPr/>
          <a:lstStyle/>
          <a:p>
            <a:pPr>
              <a:lnSpc>
                <a:spcPct val="100000"/>
              </a:lnSpc>
            </a:pPr>
            <a:r>
              <a:rPr lang="en-US" dirty="0"/>
              <a:t>Strong leadership must ensure timely, effective communications to other entities is part of the hazard analysis process</a:t>
            </a:r>
            <a:r>
              <a:rPr lang="en-US" dirty="0" smtClean="0"/>
              <a:t>.</a:t>
            </a:r>
            <a:endParaRPr lang="en-US" dirty="0"/>
          </a:p>
          <a:p>
            <a:pPr>
              <a:lnSpc>
                <a:spcPct val="100000"/>
              </a:lnSpc>
            </a:pPr>
            <a:r>
              <a:rPr lang="en-US" dirty="0"/>
              <a:t>Recommendations and results from PHAs need to be integrated with other activities</a:t>
            </a:r>
            <a:r>
              <a:rPr lang="en-US" dirty="0" smtClean="0"/>
              <a:t>.</a:t>
            </a:r>
            <a:endParaRPr lang="en-US" dirty="0"/>
          </a:p>
          <a:p>
            <a:pPr>
              <a:lnSpc>
                <a:spcPct val="100000"/>
              </a:lnSpc>
            </a:pPr>
            <a:r>
              <a:rPr lang="en-US" dirty="0"/>
              <a:t>Mutual trust is promoted through an open, sharing environment</a:t>
            </a:r>
            <a:r>
              <a:rPr lang="en-US" dirty="0" smtClean="0"/>
              <a:t>.</a:t>
            </a:r>
            <a:endParaRPr lang="en-US" dirty="0"/>
          </a:p>
          <a:p>
            <a:pPr marL="0" indent="0">
              <a:lnSpc>
                <a:spcPct val="100000"/>
              </a:lnSpc>
              <a:buNone/>
            </a:pPr>
            <a:r>
              <a:rPr lang="en-US" b="1" dirty="0"/>
              <a:t>              **Only 26% of those surveyed indicated communication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Process Hazards Analysis Silos—Hazards Analysis</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4237</TotalTime>
  <Words>268</Words>
  <Application>Microsoft Office PowerPoint</Application>
  <PresentationFormat>Custom</PresentationFormat>
  <Paragraphs>11</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33</cp:revision>
  <cp:lastPrinted>2024-04-19T15:01:04Z</cp:lastPrinted>
  <dcterms:created xsi:type="dcterms:W3CDTF">2024-04-13T20:12:03Z</dcterms:created>
  <dcterms:modified xsi:type="dcterms:W3CDTF">2024-06-07T22:09:53Z</dcterms:modified>
</cp:coreProperties>
</file>