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of management to consider change</a:t>
            </a:r>
          </a:p>
          <a:p>
            <a:r>
              <a:rPr lang="en-US" dirty="0"/>
              <a:t>Inflexibility undermines an open, questioning environment </a:t>
            </a:r>
          </a:p>
          <a:p>
            <a:r>
              <a:rPr lang="en-US" dirty="0"/>
              <a:t>The good can keep us from the best </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new Process Safety Management System (PSMS) Coordinator attempted to incorporate several good practices from the facility where he previously worked. He believed the facility could benefit from these ideas and they would be a relatively good fit with his new site’s PSMS, personnel, and policies.</a:t>
            </a:r>
          </a:p>
          <a:p>
            <a:r>
              <a:rPr lang="en-US" dirty="0"/>
              <a:t>His manager disagreed, saying the Coordinator’s previous company was different, the practices were actually poor fits, and they would be too time-consuming and upsetting to implement something different when the current PSMS seemed to be running smoothly.</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Over time the Coordinator noticed the PSMS elements had become rigid and the Manager resisted any improvement ideas, regardless of the source. The Manager even rejected improvement suggestions from the corporate process safety team. It became clear the Manager’s inflexibility was simply protecting his turf.</a:t>
            </a:r>
          </a:p>
          <a:p>
            <a:r>
              <a:rPr lang="en-US" dirty="0"/>
              <a:t>When is being rigid about maintaining consistent practices good, and when is it bad?</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is necessary to promote safety and empower employees</a:t>
            </a:r>
            <a:r>
              <a:rPr lang="en-US" dirty="0" smtClean="0"/>
              <a:t>.</a:t>
            </a:r>
            <a:endParaRPr lang="en-US" dirty="0"/>
          </a:p>
          <a:p>
            <a:pPr>
              <a:lnSpc>
                <a:spcPct val="100000"/>
              </a:lnSpc>
            </a:pPr>
            <a:r>
              <a:rPr lang="en-US" dirty="0"/>
              <a:t>Fostering an open, questioning environment is crucial to establishing mutual trust</a:t>
            </a:r>
            <a:r>
              <a:rPr lang="en-US" dirty="0" smtClean="0"/>
              <a:t>.</a:t>
            </a:r>
            <a:endParaRPr lang="en-US" dirty="0"/>
          </a:p>
          <a:p>
            <a:pPr>
              <a:lnSpc>
                <a:spcPct val="100000"/>
              </a:lnSpc>
            </a:pPr>
            <a:r>
              <a:rPr lang="en-US" dirty="0"/>
              <a:t>Willingness to change is an element of continuous improvement. </a:t>
            </a:r>
          </a:p>
          <a:p>
            <a:pPr marL="0" indent="0">
              <a:lnSpc>
                <a:spcPct val="100000"/>
              </a:lnSpc>
              <a:buNone/>
            </a:pPr>
            <a:r>
              <a:rPr lang="en-US" dirty="0" smtClean="0"/>
              <a:t>          </a:t>
            </a:r>
            <a:r>
              <a:rPr lang="en-US" b="1" dirty="0" smtClean="0"/>
              <a:t>  **Only 37% of those surveyed indicated management involvement was a strength in their organization.**</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Not Invented Here—Continuous Improvement</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4234</TotalTime>
  <Words>235</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32</cp:revision>
  <cp:lastPrinted>2024-04-19T15:01:04Z</cp:lastPrinted>
  <dcterms:created xsi:type="dcterms:W3CDTF">2024-04-13T20:12:03Z</dcterms:created>
  <dcterms:modified xsi:type="dcterms:W3CDTF">2024-06-07T22:07:43Z</dcterms:modified>
</cp:coreProperties>
</file>