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60"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Failure of management to support safety testing</a:t>
            </a:r>
          </a:p>
          <a:p>
            <a:r>
              <a:rPr lang="en-US" dirty="0"/>
              <a:t>Intolerable risk introduced by management decision</a:t>
            </a:r>
          </a:p>
          <a:p>
            <a:r>
              <a:rPr lang="en-US" dirty="0"/>
              <a:t>Management undermines the safety message of the organizational </a:t>
            </a:r>
            <a:r>
              <a:rPr lang="en-US" dirty="0" smtClean="0"/>
              <a:t>structure</a:t>
            </a:r>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dirty="0"/>
              <a:t>The Process Safety Management System (PSMS) Coordinator reported to the Operations Manager. This structure was intended to reinforce the message that all process safety matters were line management responsibilities. In this structure, the PSMS Coordinator served as an advisor to the Operations Manager.</a:t>
            </a:r>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dirty="0"/>
              <a:t>Many decisions advocated by the Coordinator were subordinated to production concerns. On several occasions when the Coordinator attempted to include process safety concerns into the decision-making process, he was asked to prove that an unsafe situation existed.</a:t>
            </a:r>
          </a:p>
          <a:p>
            <a:r>
              <a:rPr lang="en-US" dirty="0"/>
              <a:t>In one case, the Manager decided to skip a scheduled short outage to proof test Safety Instrumented Systems (SIS), among other process safety activities. The Coordinator explained these were SIL2 control loops that required a specific proof testing frequency to provide the expected amount of risk reduction. Failing to test would introduce an intolerable risk because the SISs could not be assumed to have the required level of reliability. Few others in the room understood the technical issues associated with deferring the proof testing of SISs. The concerns of the PSMS Coordinator were summarily dismissed.</a:t>
            </a:r>
          </a:p>
          <a:p>
            <a:r>
              <a:rPr lang="en-US" dirty="0"/>
              <a:t>It appeared the facility was on the right track by having the PSMS Coordinator report to the Operations Manager. Where did they go wrong?</a:t>
            </a:r>
          </a:p>
          <a:p>
            <a:endParaRPr lang="en-US"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80" y="7040562"/>
            <a:ext cx="7609839" cy="1755707"/>
          </a:xfrm>
        </p:spPr>
        <p:txBody>
          <a:bodyPr/>
          <a:lstStyle/>
          <a:p>
            <a:pPr>
              <a:lnSpc>
                <a:spcPct val="100000"/>
              </a:lnSpc>
            </a:pPr>
            <a:r>
              <a:rPr lang="en-US" dirty="0"/>
              <a:t>Safety first—schedules should not take precedent over safety issues</a:t>
            </a:r>
            <a:r>
              <a:rPr lang="en-US" dirty="0" smtClean="0"/>
              <a:t>.</a:t>
            </a:r>
            <a:endParaRPr lang="en-US" dirty="0"/>
          </a:p>
          <a:p>
            <a:pPr>
              <a:lnSpc>
                <a:spcPct val="100000"/>
              </a:lnSpc>
            </a:pPr>
            <a:r>
              <a:rPr lang="en-US" dirty="0"/>
              <a:t>Managements disregard for safety testing undermines the safety culture</a:t>
            </a:r>
            <a:r>
              <a:rPr lang="en-US" dirty="0" smtClean="0"/>
              <a:t>.</a:t>
            </a:r>
            <a:endParaRPr lang="en-US" dirty="0"/>
          </a:p>
          <a:p>
            <a:pPr>
              <a:lnSpc>
                <a:spcPct val="100000"/>
              </a:lnSpc>
            </a:pPr>
            <a:r>
              <a:rPr lang="en-US" dirty="0"/>
              <a:t>Additional risk unnecessarily introduced into the process subverts mutual trust</a:t>
            </a:r>
            <a:r>
              <a:rPr lang="en-US" dirty="0" smtClean="0"/>
              <a:t>.</a:t>
            </a:r>
            <a:endParaRPr lang="en-US" dirty="0"/>
          </a:p>
          <a:p>
            <a:pPr>
              <a:lnSpc>
                <a:spcPct val="100000"/>
              </a:lnSpc>
            </a:pPr>
            <a:r>
              <a:rPr lang="en-US" dirty="0"/>
              <a:t>Management fails to support the purpose of the organizational reporting structure for safety. </a:t>
            </a:r>
          </a:p>
          <a:p>
            <a:pPr marL="0" indent="0">
              <a:lnSpc>
                <a:spcPct val="100000"/>
              </a:lnSpc>
              <a:buNone/>
            </a:pPr>
            <a:r>
              <a:rPr lang="en-US" b="1" dirty="0" smtClean="0"/>
              <a:t>    </a:t>
            </a:r>
            <a:r>
              <a:rPr lang="en-US" b="1" dirty="0"/>
              <a:t>**Only 37% of those surveyed indicated management involvement was a strength in their organization.**</a:t>
            </a:r>
          </a:p>
          <a:p>
            <a:pPr>
              <a:lnSpc>
                <a:spcPct val="100000"/>
              </a:lnSpc>
            </a:pPr>
            <a:endParaRPr lang="en-US"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r>
              <a:rPr lang="en-US" dirty="0"/>
              <a:t>Actions Speak Louder Than Reporting Chain—Risk Awareness</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4165</TotalTime>
  <Words>310</Words>
  <Application>Microsoft Office PowerPoint</Application>
  <PresentationFormat>Custom</PresentationFormat>
  <Paragraphs>13</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27</cp:revision>
  <cp:lastPrinted>2024-04-19T15:01:04Z</cp:lastPrinted>
  <dcterms:created xsi:type="dcterms:W3CDTF">2024-04-13T20:12:03Z</dcterms:created>
  <dcterms:modified xsi:type="dcterms:W3CDTF">2024-06-07T20:58:29Z</dcterms:modified>
</cp:coreProperties>
</file>