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of management to understand the root cause</a:t>
            </a:r>
          </a:p>
          <a:p>
            <a:r>
              <a:rPr lang="en-US" dirty="0"/>
              <a:t>Disciplinary actions result in unintended consequences</a:t>
            </a:r>
          </a:p>
          <a:p>
            <a:r>
              <a:rPr lang="en-US" dirty="0"/>
              <a:t>Absence of an open, questioning </a:t>
            </a:r>
            <a:r>
              <a:rPr lang="en-US" dirty="0" smtClean="0"/>
              <a:t>environment</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An incident investigation resulted in two facility personnel being suspended without pay for two weeks. A year later another investigation also resulted in disciplinary action. Both incidents involved fires that caused significant property damage, lost production, and some minor injuries to facility personnel. The local fire department responded to both incidents, and the media coverage was strongly negative.</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The Facility Manager stated at a safety meeting that disciplinary actions were the only way to instill a firm sense of accountability. Following these investigations, the level of participation and cooperation in any safety related activity decreased markedly, especially in incident investigations, including near misses.</a:t>
            </a:r>
          </a:p>
          <a:p>
            <a:r>
              <a:rPr lang="en-US" dirty="0"/>
              <a:t>Why did the participation and cooperation in safety efforts, especially incident investigations, drop off? Do you think the facility found and corrected root causes of incidents?</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Management focused on individual failures rather than the weaknesses of the safety culture that contributed to the failures leading to the incidents</a:t>
            </a:r>
            <a:r>
              <a:rPr lang="en-US" dirty="0" smtClean="0"/>
              <a:t>.</a:t>
            </a:r>
            <a:endParaRPr lang="en-US" dirty="0"/>
          </a:p>
          <a:p>
            <a:pPr>
              <a:lnSpc>
                <a:spcPct val="100000"/>
              </a:lnSpc>
            </a:pPr>
            <a:r>
              <a:rPr lang="en-US" dirty="0"/>
              <a:t>Disciplinary actions reduced mutual trust and cooperation within the organization undermining communications and the ability to determine the root causes</a:t>
            </a:r>
            <a:r>
              <a:rPr lang="en-US" dirty="0" smtClean="0"/>
              <a:t>.</a:t>
            </a:r>
            <a:endParaRPr lang="en-US" dirty="0"/>
          </a:p>
          <a:p>
            <a:pPr>
              <a:lnSpc>
                <a:spcPct val="100000"/>
              </a:lnSpc>
            </a:pPr>
            <a:r>
              <a:rPr lang="en-US" dirty="0"/>
              <a:t>Managements corrective actions sabotaged the opportunity for open dialogue with workers and continuous improvement of the safety culture and worker performance.  </a:t>
            </a:r>
          </a:p>
          <a:p>
            <a:pPr marL="0" indent="0">
              <a:lnSpc>
                <a:spcPct val="100000"/>
              </a:lnSpc>
              <a:buNone/>
            </a:pPr>
            <a:r>
              <a:rPr lang="en-US" dirty="0"/>
              <a:t>   </a:t>
            </a:r>
            <a:r>
              <a:rPr lang="en-US" b="1" dirty="0"/>
              <a:t>**Only 46% of those surveyed indicated employee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Missing The Root Cause—Risk Awareness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4160</TotalTime>
  <Words>255</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26</cp:revision>
  <cp:lastPrinted>2024-04-19T15:01:04Z</cp:lastPrinted>
  <dcterms:created xsi:type="dcterms:W3CDTF">2024-04-13T20:12:03Z</dcterms:created>
  <dcterms:modified xsi:type="dcterms:W3CDTF">2024-06-07T20:53:34Z</dcterms:modified>
</cp:coreProperties>
</file>