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Delinquent </a:t>
            </a:r>
            <a:r>
              <a:rPr lang="en-US" dirty="0" err="1" smtClean="0"/>
              <a:t>Inspection,Testing</a:t>
            </a:r>
            <a:r>
              <a:rPr lang="en-US" dirty="0" smtClean="0"/>
              <a:t> </a:t>
            </a:r>
            <a:r>
              <a:rPr lang="en-US" dirty="0"/>
              <a:t>and Preventive Maintenance (ITPM) tasks minimized by leadership</a:t>
            </a:r>
          </a:p>
          <a:p>
            <a:r>
              <a:rPr lang="en-US" dirty="0"/>
              <a:t>Noncompliance justified by past experience</a:t>
            </a:r>
          </a:p>
          <a:p>
            <a:r>
              <a:rPr lang="en-US" dirty="0"/>
              <a:t>Good work is criticized rather than </a:t>
            </a:r>
            <a:r>
              <a:rPr lang="en-US" dirty="0" smtClean="0"/>
              <a:t>praised</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new process safety engineer was performing an audit of the Maintenance and Inspection program of a facility. The Maintenance Manager had 35 years of experience at the plant and the Chief Inspector had 25 years of experience.</a:t>
            </a:r>
          </a:p>
          <a:p>
            <a:r>
              <a:rPr lang="en-US" dirty="0"/>
              <a:t>The engineer found a very small number of overdue ITPM tasks that had not aged very long.</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In a meeting to discuss his findings, the Maintenance Manager and the Chief Inspector called the number overdue trivial, and said the engineer was being overly picky. They reminded the young safety engineer they have been around many years and this was the best ITPM completion performance they ever had. Certainly, these findings should not be in the audit report. Should they be? What symptoms of culture problems does this scenario exhibit?</a:t>
            </a:r>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should welcome findings and praise audits that are thorough and complete</a:t>
            </a:r>
            <a:r>
              <a:rPr lang="en-US" dirty="0" smtClean="0"/>
              <a:t>.</a:t>
            </a:r>
            <a:endParaRPr lang="en-US" dirty="0"/>
          </a:p>
          <a:p>
            <a:pPr>
              <a:lnSpc>
                <a:spcPct val="100000"/>
              </a:lnSpc>
            </a:pPr>
            <a:r>
              <a:rPr lang="en-US" dirty="0"/>
              <a:t>An open and questioning environment is undermined when past experience is used as a basis for not taking needed action. </a:t>
            </a:r>
          </a:p>
          <a:p>
            <a:pPr>
              <a:lnSpc>
                <a:spcPct val="100000"/>
              </a:lnSpc>
            </a:pPr>
            <a:r>
              <a:rPr lang="en-US" dirty="0"/>
              <a:t>Continuous improvement is hindered when past successes impedes corrective actions and future enhancements.</a:t>
            </a:r>
          </a:p>
          <a:p>
            <a:pPr marL="0" indent="0">
              <a:lnSpc>
                <a:spcPct val="100000"/>
              </a:lnSpc>
              <a:buNone/>
            </a:pPr>
            <a:r>
              <a:rPr lang="en-US" dirty="0" smtClean="0"/>
              <a:t>   </a:t>
            </a:r>
            <a:r>
              <a:rPr lang="en-US" b="1" dirty="0" smtClean="0"/>
              <a:t>**</a:t>
            </a:r>
            <a:r>
              <a:rPr lang="en-US" b="1" dirty="0"/>
              <a:t>Only 37% of those surveyed indicated management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Small Things Don’t Matter – Overdue Tasks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4158</TotalTime>
  <Words>236</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25</cp:revision>
  <cp:lastPrinted>2024-04-19T15:01:04Z</cp:lastPrinted>
  <dcterms:created xsi:type="dcterms:W3CDTF">2024-04-13T20:12:03Z</dcterms:created>
  <dcterms:modified xsi:type="dcterms:W3CDTF">2024-06-07T20:51:07Z</dcterms:modified>
</cp:coreProperties>
</file>