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correct known deficiencies</a:t>
            </a:r>
          </a:p>
          <a:p>
            <a:r>
              <a:rPr lang="en-US" dirty="0"/>
              <a:t>Failure to recognize potential risk</a:t>
            </a:r>
          </a:p>
          <a:p>
            <a:r>
              <a:rPr lang="en-US" dirty="0"/>
              <a:t>Production schedule takes precedent over </a:t>
            </a:r>
            <a:r>
              <a:rPr lang="en-US" dirty="0" smtClean="0"/>
              <a:t>safety</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The Voluntary Protection Program (VPP) is a program of the USA,OSHA. Facilities that cooperate with Occupational Safety &amp; Health Administration (OSHA) and meet certain proactive safety management criteria become recognized as “VPP Star.”</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A facility in the USA had several regulated processes. While auditing the Asset Integrity element, an auditor discovered the internal inspections and wall thickness measurements for 5 pressure vessels out of two dozen were overdue, in some cases by a few years. The same recurring maintenance tasks for 3 of 12 low-pressure storage tanks were also overdue, again by a few years.</a:t>
            </a:r>
          </a:p>
          <a:p>
            <a:r>
              <a:rPr lang="en-US" sz="1100" dirty="0"/>
              <a:t>The Maintenance Manager explained to the auditor the plant was considered a safety model regionally, it was never cited for overdue vessel and tank inspections. He also stated the site has been an OSHA VPP Star site for nearly 10 years, and the relationship with the local OSHA field office was excellent.</a:t>
            </a:r>
          </a:p>
          <a:p>
            <a:r>
              <a:rPr lang="en-US" sz="1100" dirty="0"/>
              <a:t>The time and effort to quickly perform the overdue vessel and tank inspections would be substantial and would result in some unscheduled down time and late product shipments. The Maintenance Manager and Plant Manager were firmly opposed to incurring these production outages on what they believed to already be a “best in class” operation.</a:t>
            </a:r>
          </a:p>
          <a:p>
            <a:r>
              <a:rPr lang="en-US" sz="1100" dirty="0"/>
              <a:t>How relevant is special recognition such as VPP Star, OHSA 18001 certification, etc. to the extent to which a facility is managing its risks adequately? How can you segregate recognition that can boost a company’s image to the public from KPIs that more accurately define the process safety performance of the facility? Is there any recognition that can serve as a “free-pass” for operational discipline?</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recognizes special recognition is not a substitute for process safety performance</a:t>
            </a:r>
            <a:r>
              <a:rPr lang="en-US" dirty="0" smtClean="0"/>
              <a:t>.</a:t>
            </a:r>
            <a:endParaRPr lang="en-US" dirty="0"/>
          </a:p>
          <a:p>
            <a:pPr>
              <a:lnSpc>
                <a:spcPct val="100000"/>
              </a:lnSpc>
            </a:pPr>
            <a:r>
              <a:rPr lang="en-US" dirty="0"/>
              <a:t>Maintaining a questioning environment can help identify and mitigate potential risks.  </a:t>
            </a:r>
          </a:p>
          <a:p>
            <a:pPr>
              <a:lnSpc>
                <a:spcPct val="100000"/>
              </a:lnSpc>
            </a:pPr>
            <a:r>
              <a:rPr lang="en-US" dirty="0"/>
              <a:t>Continuous improvement can not be replaced by special recognition or awards. Past performance is not an indicator of future results.</a:t>
            </a:r>
          </a:p>
          <a:p>
            <a:pPr marL="0" indent="0">
              <a:lnSpc>
                <a:spcPct val="100000"/>
              </a:lnSpc>
              <a:buNone/>
            </a:pPr>
            <a:r>
              <a:rPr lang="en-US" b="1" dirty="0" smtClean="0"/>
              <a:t>     </a:t>
            </a:r>
            <a:r>
              <a:rPr lang="en-US" b="1" dirty="0"/>
              <a:t>**Only 37% of those surveyed indicated management involvement was a strength in their organization.**</a:t>
            </a:r>
          </a:p>
          <a:p>
            <a:pPr>
              <a:lnSpc>
                <a:spcPct val="100000"/>
              </a:lnSpc>
            </a:pP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Safety Recognition Before Safety—Process Safety</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4345</TotalTime>
  <Words>382</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34</cp:revision>
  <cp:lastPrinted>2024-04-19T15:01:04Z</cp:lastPrinted>
  <dcterms:created xsi:type="dcterms:W3CDTF">2024-04-13T20:12:03Z</dcterms:created>
  <dcterms:modified xsi:type="dcterms:W3CDTF">2024-06-07T20:42:12Z</dcterms:modified>
</cp:coreProperties>
</file>