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93"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6/5/2024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6/5/2024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manage classification change in system process</a:t>
            </a:r>
          </a:p>
          <a:p>
            <a:r>
              <a:rPr lang="en-US" dirty="0"/>
              <a:t>Failure to identify implications of schedule change on Inspection, Testing, Preventive Maintenance (ITPM)</a:t>
            </a:r>
          </a:p>
          <a:p>
            <a:r>
              <a:rPr lang="en-US" dirty="0"/>
              <a:t>Failure to coordinate key performance indicators with </a:t>
            </a:r>
            <a:r>
              <a:rPr lang="en-US" dirty="0" smtClean="0"/>
              <a:t>ITPM</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facility tracks an overdue ITPM metric monthly. The data is reported to a corporate process safety metrics program, and the Key Performance Indicators (KPI) is analyzed and published for everyone in the company to see. The values for all facilities, since the metrics program was established three years ago have been consistently above 99% completed on time, which the company was proud about result.</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The facility had just undergone a major turnaround that was planned to be 3 weeks but was shortened by 5 days due to production pressures. The month following the end of the turnaround, the overdue ITPM KPI still showed 99.6 % ITPM completion. Upon closer review it was discovered that 75 ITPM tasks scheduled for the turnaround had not been performed due to the shorter time. This included many proof tests of Basic Process Control System and Safety Instrumented System functions.</a:t>
            </a:r>
          </a:p>
          <a:p>
            <a:r>
              <a:rPr lang="en-US" sz="1100" dirty="0"/>
              <a:t>The overdue ITPM KPI did not reflect these unperformed tasks because they had been reclassified in the maintenance management system as turnaround maintenance tasks and not recurring maintenance tasks, while the KPI only considered recurring maintenance tasks.</a:t>
            </a:r>
          </a:p>
          <a:p>
            <a:r>
              <a:rPr lang="en-US" sz="1100" dirty="0"/>
              <a:t>Planned turnarounds do get shortened. However, some ITPM tasks can only be performed during turnarounds. What can be concluded about a facility that does not consider turnaround ITPM tasks in its ITPM KPI? Do you think ITPM was considered in the decision to shorten the turnaround? If business considerations really required shortening the turnaround, what should the facility have done to ensure that turnaround ITPM was conducted?</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Safety must be integrated into all processes and activities including ITPM and KPI</a:t>
            </a:r>
            <a:r>
              <a:rPr lang="en-US" dirty="0" smtClean="0"/>
              <a:t>.</a:t>
            </a:r>
            <a:endParaRPr lang="en-US" dirty="0"/>
          </a:p>
          <a:p>
            <a:pPr>
              <a:lnSpc>
                <a:spcPct val="100000"/>
              </a:lnSpc>
            </a:pPr>
            <a:r>
              <a:rPr lang="en-US" dirty="0"/>
              <a:t>Effective and timely communication is essential to review safety implications from schedule changes</a:t>
            </a:r>
            <a:r>
              <a:rPr lang="en-US" dirty="0" smtClean="0"/>
              <a:t>.</a:t>
            </a:r>
            <a:endParaRPr lang="en-US" dirty="0"/>
          </a:p>
          <a:p>
            <a:pPr>
              <a:lnSpc>
                <a:spcPct val="100000"/>
              </a:lnSpc>
            </a:pPr>
            <a:r>
              <a:rPr lang="en-US" dirty="0"/>
              <a:t>Maintaining a questioning environment can help identify data abnormalities</a:t>
            </a:r>
            <a:r>
              <a:rPr lang="en-US" dirty="0" smtClean="0"/>
              <a:t>. </a:t>
            </a:r>
          </a:p>
          <a:p>
            <a:pPr marL="0" indent="0">
              <a:lnSpc>
                <a:spcPct val="100000"/>
              </a:lnSpc>
              <a:buNone/>
            </a:pPr>
            <a:r>
              <a:rPr lang="en-US" b="1" dirty="0" smtClean="0"/>
              <a:t>        **</a:t>
            </a:r>
            <a:r>
              <a:rPr lang="en-US" b="1" dirty="0"/>
              <a:t>Only 37% of those surveyed indicated management of change as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Performance Indicators Fail to Indicate—Process Metrics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4339</TotalTime>
  <Words>369</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32</cp:revision>
  <cp:lastPrinted>2024-04-19T15:01:04Z</cp:lastPrinted>
  <dcterms:created xsi:type="dcterms:W3CDTF">2024-04-13T20:12:03Z</dcterms:created>
  <dcterms:modified xsi:type="dcterms:W3CDTF">2024-06-07T20:36:22Z</dcterms:modified>
</cp:coreProperties>
</file>