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93"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Hazards are considered beyond minimum requirements</a:t>
            </a:r>
          </a:p>
          <a:p>
            <a:r>
              <a:rPr lang="en-US" dirty="0"/>
              <a:t>Clearly defined responsibilities enhance process safety</a:t>
            </a:r>
          </a:p>
          <a:p>
            <a:r>
              <a:rPr lang="en-US" dirty="0"/>
              <a:t>Effective communications promotes integration for safe </a:t>
            </a:r>
            <a:r>
              <a:rPr lang="en-US" dirty="0" smtClean="0"/>
              <a:t>operations</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specialty chemical facility that uses a dozen different flammable solvents stores them in small, low pressure storage tanks that are kept at a slight overpressure by the presence of a nitrogen blanket. </a:t>
            </a:r>
          </a:p>
          <a:p>
            <a:r>
              <a:rPr lang="en-US" dirty="0"/>
              <a:t>Nitrogen is supplied by a vendor-owned system that vaporizes liquid nitrogen and supplies it to the facility’s distribution system where the pressure is reduced and regulated for various uses.</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The facility Process Safety Management System (PSMS) Manager included the liquid nitrogen supply system in the PSMS because the loss of nitrogen blanketing could allow air to enter the vapor spaces of the tanks, possibly creating an ignitable atmosphere. This decision was made even though the regulation would have allowed exempting these tanks and the nitrogen supply from the PSMS.</a:t>
            </a:r>
          </a:p>
          <a:p>
            <a:r>
              <a:rPr lang="en-US" dirty="0"/>
              <a:t>The PSMS Manager also worked with the vendor to determine which elements would be the facility’s responsibility and which would be handled by the nitrogen vendor. This, too, was not required by regulation.</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supports hazards analysis beyond regulations to identify potential risks</a:t>
            </a:r>
            <a:r>
              <a:rPr lang="en-US" dirty="0" smtClean="0"/>
              <a:t>.</a:t>
            </a:r>
            <a:endParaRPr lang="en-US" dirty="0"/>
          </a:p>
          <a:p>
            <a:pPr>
              <a:lnSpc>
                <a:spcPct val="100000"/>
              </a:lnSpc>
            </a:pPr>
            <a:r>
              <a:rPr lang="en-US" dirty="0"/>
              <a:t>Safety is integrated into all process activities</a:t>
            </a:r>
            <a:r>
              <a:rPr lang="en-US" dirty="0" smtClean="0"/>
              <a:t>.</a:t>
            </a:r>
            <a:endParaRPr lang="en-US" dirty="0"/>
          </a:p>
          <a:p>
            <a:pPr>
              <a:lnSpc>
                <a:spcPct val="100000"/>
              </a:lnSpc>
            </a:pPr>
            <a:r>
              <a:rPr lang="en-US" dirty="0"/>
              <a:t>Effective communications supports safe operations</a:t>
            </a:r>
            <a:r>
              <a:rPr lang="en-US" dirty="0" smtClean="0"/>
              <a:t>.</a:t>
            </a:r>
            <a:endParaRPr lang="en-US" dirty="0"/>
          </a:p>
          <a:p>
            <a:pPr>
              <a:lnSpc>
                <a:spcPct val="100000"/>
              </a:lnSpc>
            </a:pPr>
            <a:r>
              <a:rPr lang="en-US" dirty="0"/>
              <a:t>Mutual trust with vendors enhances safety. </a:t>
            </a:r>
          </a:p>
          <a:p>
            <a:pPr marL="0" indent="0">
              <a:lnSpc>
                <a:spcPct val="100000"/>
              </a:lnSpc>
              <a:buNone/>
            </a:pPr>
            <a:r>
              <a:rPr lang="en-US" b="1" dirty="0" smtClean="0"/>
              <a:t>   **</a:t>
            </a:r>
            <a:r>
              <a:rPr lang="en-US" b="1" dirty="0"/>
              <a:t>Only 37% of those surveyed indicated management involvement was a strength in their organization.**</a:t>
            </a:r>
          </a:p>
          <a:p>
            <a:pPr>
              <a:lnSpc>
                <a:spcPct val="100000"/>
              </a:lnSpc>
            </a:pPr>
            <a:endParaRPr lang="en-US"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Proactive Management Supports Safety—Risk Analysis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4322</TotalTime>
  <Words>242</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29</cp:revision>
  <cp:lastPrinted>2024-04-19T15:01:04Z</cp:lastPrinted>
  <dcterms:created xsi:type="dcterms:W3CDTF">2024-04-13T20:12:03Z</dcterms:created>
  <dcterms:modified xsi:type="dcterms:W3CDTF">2024-06-07T20:19:08Z</dcterms:modified>
</cp:coreProperties>
</file>