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32"/>
  </p:notesMasterIdLst>
  <p:sldIdLst>
    <p:sldId id="256" r:id="rId3"/>
    <p:sldId id="258" r:id="rId4"/>
    <p:sldId id="264" r:id="rId5"/>
    <p:sldId id="292" r:id="rId6"/>
    <p:sldId id="281" r:id="rId7"/>
    <p:sldId id="263" r:id="rId8"/>
    <p:sldId id="291" r:id="rId9"/>
    <p:sldId id="273" r:id="rId10"/>
    <p:sldId id="283" r:id="rId11"/>
    <p:sldId id="284" r:id="rId12"/>
    <p:sldId id="285" r:id="rId13"/>
    <p:sldId id="287" r:id="rId14"/>
    <p:sldId id="288" r:id="rId15"/>
    <p:sldId id="266" r:id="rId16"/>
    <p:sldId id="268" r:id="rId17"/>
    <p:sldId id="267" r:id="rId18"/>
    <p:sldId id="261" r:id="rId19"/>
    <p:sldId id="270" r:id="rId20"/>
    <p:sldId id="271" r:id="rId21"/>
    <p:sldId id="262" r:id="rId22"/>
    <p:sldId id="274" r:id="rId23"/>
    <p:sldId id="276" r:id="rId24"/>
    <p:sldId id="289" r:id="rId25"/>
    <p:sldId id="277" r:id="rId26"/>
    <p:sldId id="275" r:id="rId27"/>
    <p:sldId id="278" r:id="rId28"/>
    <p:sldId id="279" r:id="rId29"/>
    <p:sldId id="290" r:id="rId30"/>
    <p:sldId id="260" r:id="rId3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62">
          <p15:clr>
            <a:srgbClr val="A4A3A4"/>
          </p15:clr>
        </p15:guide>
        <p15:guide id="3" orient="horz" pos="731">
          <p15:clr>
            <a:srgbClr val="A4A3A4"/>
          </p15:clr>
        </p15:guide>
        <p15:guide id="4" orient="horz" pos="799">
          <p15:clr>
            <a:srgbClr val="A4A3A4"/>
          </p15:clr>
        </p15:guide>
        <p15:guide id="5" orient="horz" pos="3775">
          <p15:clr>
            <a:srgbClr val="A4A3A4"/>
          </p15:clr>
        </p15:guide>
        <p15:guide id="6" pos="1446">
          <p15:clr>
            <a:srgbClr val="A4A3A4"/>
          </p15:clr>
        </p15:guide>
        <p15:guide id="7" pos="158">
          <p15:clr>
            <a:srgbClr val="A4A3A4"/>
          </p15:clr>
        </p15:guide>
        <p15:guide id="8" pos="5602">
          <p15:clr>
            <a:srgbClr val="A4A3A4"/>
          </p15:clr>
        </p15:guide>
        <p15:guide id="9" pos="4314">
          <p15:clr>
            <a:srgbClr val="A4A3A4"/>
          </p15:clr>
        </p15:guide>
        <p15:guide id="10" pos="4218">
          <p15:clr>
            <a:srgbClr val="A4A3A4"/>
          </p15:clr>
        </p15:guide>
        <p15:guide id="11" pos="2929">
          <p15:clr>
            <a:srgbClr val="A4A3A4"/>
          </p15:clr>
        </p15:guide>
        <p15:guide id="12" pos="2831">
          <p15:clr>
            <a:srgbClr val="A4A3A4"/>
          </p15:clr>
        </p15:guide>
        <p15:guide id="13" pos="1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Objects="1" showGuides="1">
      <p:cViewPr>
        <p:scale>
          <a:sx n="70" d="100"/>
          <a:sy n="70" d="100"/>
        </p:scale>
        <p:origin x="552" y="48"/>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32993-4A34-4F8C-84FF-CB9EC019FBBB}" type="doc">
      <dgm:prSet loTypeId="urn:microsoft.com/office/officeart/2005/8/layout/arrow3" loCatId="relationship" qsTypeId="urn:microsoft.com/office/officeart/2005/8/quickstyle/3d3" qsCatId="3D" csTypeId="urn:microsoft.com/office/officeart/2005/8/colors/colorful1" csCatId="colorful" phldr="1"/>
      <dgm:spPr/>
      <dgm:t>
        <a:bodyPr/>
        <a:lstStyle/>
        <a:p>
          <a:endParaRPr lang="en-US"/>
        </a:p>
      </dgm:t>
    </dgm:pt>
    <dgm:pt modelId="{FEBF55BD-2F46-4D6D-B1AC-E010DEEDE32C}">
      <dgm:prSet phldrT="[Text]"/>
      <dgm:spPr/>
      <dgm:t>
        <a:bodyPr/>
        <a:lstStyle/>
        <a:p>
          <a:pPr algn="l"/>
          <a:r>
            <a:rPr lang="en-US" dirty="0"/>
            <a:t>Fossil fuels</a:t>
          </a:r>
        </a:p>
        <a:p>
          <a:pPr algn="l"/>
          <a:r>
            <a:rPr lang="en-US" dirty="0"/>
            <a:t>-Can cause permanent damage</a:t>
          </a:r>
        </a:p>
        <a:p>
          <a:pPr algn="l"/>
          <a:r>
            <a:rPr lang="en-US" dirty="0"/>
            <a:t>-But generates revenue to invest in clean energies</a:t>
          </a:r>
        </a:p>
        <a:p>
          <a:pPr algn="ctr"/>
          <a:endParaRPr lang="en-US" dirty="0"/>
        </a:p>
      </dgm:t>
    </dgm:pt>
    <dgm:pt modelId="{3AD41678-0E04-4E6E-9A68-E933B6E48725}" type="parTrans" cxnId="{8742E85C-D500-4AB0-8CF4-8A4BD3935479}">
      <dgm:prSet/>
      <dgm:spPr/>
      <dgm:t>
        <a:bodyPr/>
        <a:lstStyle/>
        <a:p>
          <a:endParaRPr lang="en-US"/>
        </a:p>
      </dgm:t>
    </dgm:pt>
    <dgm:pt modelId="{E4D882B7-F2C5-4E8D-BD23-3D202F4FE266}" type="sibTrans" cxnId="{8742E85C-D500-4AB0-8CF4-8A4BD3935479}">
      <dgm:prSet/>
      <dgm:spPr/>
      <dgm:t>
        <a:bodyPr/>
        <a:lstStyle/>
        <a:p>
          <a:endParaRPr lang="en-US"/>
        </a:p>
      </dgm:t>
    </dgm:pt>
    <dgm:pt modelId="{003E851B-523E-4E31-A89B-8A5B4F0C9FAB}">
      <dgm:prSet phldrT="[Text]"/>
      <dgm:spPr/>
      <dgm:t>
        <a:bodyPr/>
        <a:lstStyle/>
        <a:p>
          <a:pPr algn="l"/>
          <a:r>
            <a:rPr lang="en-US" dirty="0"/>
            <a:t>Renewables</a:t>
          </a:r>
        </a:p>
        <a:p>
          <a:pPr algn="l"/>
          <a:r>
            <a:rPr lang="en-US" dirty="0"/>
            <a:t>-Large scale wind and solar</a:t>
          </a:r>
        </a:p>
        <a:p>
          <a:pPr algn="l"/>
          <a:r>
            <a:rPr lang="en-US" dirty="0"/>
            <a:t>-Transported and stored as hydrogen</a:t>
          </a:r>
        </a:p>
        <a:p>
          <a:pPr algn="l"/>
          <a:r>
            <a:rPr lang="en-US" dirty="0"/>
            <a:t>-Hydrogen can replace fossil fuels</a:t>
          </a:r>
        </a:p>
      </dgm:t>
    </dgm:pt>
    <dgm:pt modelId="{CCA3704C-12ED-41E5-9C8D-F82011B4258D}" type="parTrans" cxnId="{46593D3C-F026-48DF-879E-8FCAD5AA68B3}">
      <dgm:prSet/>
      <dgm:spPr/>
      <dgm:t>
        <a:bodyPr/>
        <a:lstStyle/>
        <a:p>
          <a:endParaRPr lang="en-US"/>
        </a:p>
      </dgm:t>
    </dgm:pt>
    <dgm:pt modelId="{1DCAEDDE-2736-4284-AA77-DEF012A1FE30}" type="sibTrans" cxnId="{46593D3C-F026-48DF-879E-8FCAD5AA68B3}">
      <dgm:prSet/>
      <dgm:spPr/>
      <dgm:t>
        <a:bodyPr/>
        <a:lstStyle/>
        <a:p>
          <a:endParaRPr lang="en-US"/>
        </a:p>
      </dgm:t>
    </dgm:pt>
    <dgm:pt modelId="{2CC710DF-D93D-4128-AAA8-603342472265}" type="pres">
      <dgm:prSet presAssocID="{08532993-4A34-4F8C-84FF-CB9EC019FBBB}" presName="compositeShape" presStyleCnt="0">
        <dgm:presLayoutVars>
          <dgm:chMax val="2"/>
          <dgm:dir/>
          <dgm:resizeHandles val="exact"/>
        </dgm:presLayoutVars>
      </dgm:prSet>
      <dgm:spPr/>
    </dgm:pt>
    <dgm:pt modelId="{E3FBDC22-A320-4677-8FA8-FEF1EFEB83CC}" type="pres">
      <dgm:prSet presAssocID="{08532993-4A34-4F8C-84FF-CB9EC019FBBB}" presName="divider" presStyleLbl="fgShp" presStyleIdx="0" presStyleCnt="1"/>
      <dgm:spPr/>
    </dgm:pt>
    <dgm:pt modelId="{543ED3E0-0604-43AE-93CC-535E7D6D9D3E}" type="pres">
      <dgm:prSet presAssocID="{FEBF55BD-2F46-4D6D-B1AC-E010DEEDE32C}" presName="downArrow" presStyleLbl="node1" presStyleIdx="0" presStyleCnt="2"/>
      <dgm:spPr/>
    </dgm:pt>
    <dgm:pt modelId="{FC10B5B1-58DF-443C-B0B0-A84AE758BF62}" type="pres">
      <dgm:prSet presAssocID="{FEBF55BD-2F46-4D6D-B1AC-E010DEEDE32C}" presName="downArrowText" presStyleLbl="revTx" presStyleIdx="0" presStyleCnt="2" custScaleX="151272">
        <dgm:presLayoutVars>
          <dgm:bulletEnabled val="1"/>
        </dgm:presLayoutVars>
      </dgm:prSet>
      <dgm:spPr/>
    </dgm:pt>
    <dgm:pt modelId="{C35CF7B6-C542-449B-990E-25E8E0040E45}" type="pres">
      <dgm:prSet presAssocID="{003E851B-523E-4E31-A89B-8A5B4F0C9FAB}" presName="upArrow" presStyleLbl="node1" presStyleIdx="1" presStyleCnt="2"/>
      <dgm:spPr/>
    </dgm:pt>
    <dgm:pt modelId="{ED496CBF-9CCB-4FF8-8E11-7B7AAB3FD7A4}" type="pres">
      <dgm:prSet presAssocID="{003E851B-523E-4E31-A89B-8A5B4F0C9FAB}" presName="upArrowText" presStyleLbl="revTx" presStyleIdx="1" presStyleCnt="2" custScaleX="157325">
        <dgm:presLayoutVars>
          <dgm:bulletEnabled val="1"/>
        </dgm:presLayoutVars>
      </dgm:prSet>
      <dgm:spPr/>
    </dgm:pt>
  </dgm:ptLst>
  <dgm:cxnLst>
    <dgm:cxn modelId="{A99818D3-1784-4A63-81DD-69DB0466AC99}" type="presOf" srcId="{FEBF55BD-2F46-4D6D-B1AC-E010DEEDE32C}" destId="{FC10B5B1-58DF-443C-B0B0-A84AE758BF62}" srcOrd="0" destOrd="0" presId="urn:microsoft.com/office/officeart/2005/8/layout/arrow3"/>
    <dgm:cxn modelId="{12FD25AC-817B-4D0E-A6D7-34334D5EB6E7}" type="presOf" srcId="{08532993-4A34-4F8C-84FF-CB9EC019FBBB}" destId="{2CC710DF-D93D-4128-AAA8-603342472265}" srcOrd="0" destOrd="0" presId="urn:microsoft.com/office/officeart/2005/8/layout/arrow3"/>
    <dgm:cxn modelId="{AD2962C5-E3B1-40E8-A037-71BEA1E3F0CF}" type="presOf" srcId="{003E851B-523E-4E31-A89B-8A5B4F0C9FAB}" destId="{ED496CBF-9CCB-4FF8-8E11-7B7AAB3FD7A4}" srcOrd="0" destOrd="0" presId="urn:microsoft.com/office/officeart/2005/8/layout/arrow3"/>
    <dgm:cxn modelId="{8742E85C-D500-4AB0-8CF4-8A4BD3935479}" srcId="{08532993-4A34-4F8C-84FF-CB9EC019FBBB}" destId="{FEBF55BD-2F46-4D6D-B1AC-E010DEEDE32C}" srcOrd="0" destOrd="0" parTransId="{3AD41678-0E04-4E6E-9A68-E933B6E48725}" sibTransId="{E4D882B7-F2C5-4E8D-BD23-3D202F4FE266}"/>
    <dgm:cxn modelId="{46593D3C-F026-48DF-879E-8FCAD5AA68B3}" srcId="{08532993-4A34-4F8C-84FF-CB9EC019FBBB}" destId="{003E851B-523E-4E31-A89B-8A5B4F0C9FAB}" srcOrd="1" destOrd="0" parTransId="{CCA3704C-12ED-41E5-9C8D-F82011B4258D}" sibTransId="{1DCAEDDE-2736-4284-AA77-DEF012A1FE30}"/>
    <dgm:cxn modelId="{3A7B836C-D378-43AC-898B-FCB664FFEE4C}" type="presParOf" srcId="{2CC710DF-D93D-4128-AAA8-603342472265}" destId="{E3FBDC22-A320-4677-8FA8-FEF1EFEB83CC}" srcOrd="0" destOrd="0" presId="urn:microsoft.com/office/officeart/2005/8/layout/arrow3"/>
    <dgm:cxn modelId="{49FEC15B-1A4D-4155-A63E-190A421EBF7F}" type="presParOf" srcId="{2CC710DF-D93D-4128-AAA8-603342472265}" destId="{543ED3E0-0604-43AE-93CC-535E7D6D9D3E}" srcOrd="1" destOrd="0" presId="urn:microsoft.com/office/officeart/2005/8/layout/arrow3"/>
    <dgm:cxn modelId="{549FC1B6-C9C9-4611-A619-8E3C5AE4BEC0}" type="presParOf" srcId="{2CC710DF-D93D-4128-AAA8-603342472265}" destId="{FC10B5B1-58DF-443C-B0B0-A84AE758BF62}" srcOrd="2" destOrd="0" presId="urn:microsoft.com/office/officeart/2005/8/layout/arrow3"/>
    <dgm:cxn modelId="{F65D5880-9FA6-48D4-8B4D-1F67A827FE0A}" type="presParOf" srcId="{2CC710DF-D93D-4128-AAA8-603342472265}" destId="{C35CF7B6-C542-449B-990E-25E8E0040E45}" srcOrd="3" destOrd="0" presId="urn:microsoft.com/office/officeart/2005/8/layout/arrow3"/>
    <dgm:cxn modelId="{9268229E-8DAE-4106-B397-27317D51BDE4}" type="presParOf" srcId="{2CC710DF-D93D-4128-AAA8-603342472265}" destId="{ED496CBF-9CCB-4FF8-8E11-7B7AAB3FD7A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2F4E08-D810-45E1-B2FB-41813D31F8D7}" type="doc">
      <dgm:prSet loTypeId="urn:microsoft.com/office/officeart/2005/8/layout/hierarchy4" loCatId="hierarchy" qsTypeId="urn:microsoft.com/office/officeart/2005/8/quickstyle/3d3" qsCatId="3D" csTypeId="urn:microsoft.com/office/officeart/2005/8/colors/colorful5" csCatId="colorful" phldr="1"/>
      <dgm:spPr/>
      <dgm:t>
        <a:bodyPr/>
        <a:lstStyle/>
        <a:p>
          <a:endParaRPr lang="en-US"/>
        </a:p>
      </dgm:t>
    </dgm:pt>
    <dgm:pt modelId="{DF75EFA4-48BD-4BF9-8F47-1A9BF09BC2A2}">
      <dgm:prSet phldrT="[Text]"/>
      <dgm:spPr/>
      <dgm:t>
        <a:bodyPr/>
        <a:lstStyle/>
        <a:p>
          <a:r>
            <a:rPr lang="en-US" dirty="0">
              <a:solidFill>
                <a:srgbClr val="000000"/>
              </a:solidFill>
            </a:rPr>
            <a:t>Response surfaces</a:t>
          </a:r>
        </a:p>
      </dgm:t>
    </dgm:pt>
    <dgm:pt modelId="{62F58B72-95AB-4C7B-BEF5-655F256D1962}" type="parTrans" cxnId="{7645F6BA-58E4-42C0-B4F6-DFEFA7143E41}">
      <dgm:prSet/>
      <dgm:spPr/>
      <dgm:t>
        <a:bodyPr/>
        <a:lstStyle/>
        <a:p>
          <a:endParaRPr lang="en-US"/>
        </a:p>
      </dgm:t>
    </dgm:pt>
    <dgm:pt modelId="{286BA2E2-6578-4A40-B0DC-3D76227012A9}" type="sibTrans" cxnId="{7645F6BA-58E4-42C0-B4F6-DFEFA7143E41}">
      <dgm:prSet/>
      <dgm:spPr/>
      <dgm:t>
        <a:bodyPr/>
        <a:lstStyle/>
        <a:p>
          <a:endParaRPr lang="en-US"/>
        </a:p>
      </dgm:t>
    </dgm:pt>
    <dgm:pt modelId="{8603F7C8-A27D-4353-A913-F65AF2F465AF}">
      <dgm:prSet phldrT="[Text]"/>
      <dgm:spPr/>
      <dgm:t>
        <a:bodyPr/>
        <a:lstStyle/>
        <a:p>
          <a:r>
            <a:rPr lang="en-US" dirty="0">
              <a:solidFill>
                <a:srgbClr val="000000"/>
              </a:solidFill>
            </a:rPr>
            <a:t>Leak frequency</a:t>
          </a:r>
        </a:p>
      </dgm:t>
    </dgm:pt>
    <dgm:pt modelId="{926625E9-0DB4-485A-A62B-278DA14B1AAB}" type="parTrans" cxnId="{948C66D5-C0DF-4B75-8561-B0C9BC4DCF00}">
      <dgm:prSet/>
      <dgm:spPr/>
      <dgm:t>
        <a:bodyPr/>
        <a:lstStyle/>
        <a:p>
          <a:endParaRPr lang="en-US"/>
        </a:p>
      </dgm:t>
    </dgm:pt>
    <dgm:pt modelId="{B60C0FCD-96AE-4931-A3E8-8DB63BC671F4}" type="sibTrans" cxnId="{948C66D5-C0DF-4B75-8561-B0C9BC4DCF00}">
      <dgm:prSet/>
      <dgm:spPr/>
      <dgm:t>
        <a:bodyPr/>
        <a:lstStyle/>
        <a:p>
          <a:endParaRPr lang="en-US"/>
        </a:p>
      </dgm:t>
    </dgm:pt>
    <dgm:pt modelId="{0EE2F43D-3D34-4655-88F3-8959436674D0}">
      <dgm:prSet phldrT="[Text]"/>
      <dgm:spPr/>
      <dgm:t>
        <a:bodyPr/>
        <a:lstStyle/>
        <a:p>
          <a:r>
            <a:rPr lang="en-US" dirty="0">
              <a:solidFill>
                <a:srgbClr val="000000"/>
              </a:solidFill>
            </a:rPr>
            <a:t>Flow conditions and ESD segments</a:t>
          </a:r>
          <a:endParaRPr lang="en-US" dirty="0"/>
        </a:p>
      </dgm:t>
    </dgm:pt>
    <dgm:pt modelId="{1C778EFE-EAFD-46C4-B492-1583FA91872A}" type="parTrans" cxnId="{763ADC50-C2FA-4C7E-A69D-F2BB97F85409}">
      <dgm:prSet/>
      <dgm:spPr/>
      <dgm:t>
        <a:bodyPr/>
        <a:lstStyle/>
        <a:p>
          <a:endParaRPr lang="en-US"/>
        </a:p>
      </dgm:t>
    </dgm:pt>
    <dgm:pt modelId="{8CA911EA-EE6F-4BAB-94B8-70DBE35722E5}" type="sibTrans" cxnId="{763ADC50-C2FA-4C7E-A69D-F2BB97F85409}">
      <dgm:prSet/>
      <dgm:spPr/>
      <dgm:t>
        <a:bodyPr/>
        <a:lstStyle/>
        <a:p>
          <a:endParaRPr lang="en-US"/>
        </a:p>
      </dgm:t>
    </dgm:pt>
    <dgm:pt modelId="{934BE79D-CCAD-4723-81C7-6A0CF2726AC4}">
      <dgm:prSet phldrT="[Text]"/>
      <dgm:spPr/>
      <dgm:t>
        <a:bodyPr/>
        <a:lstStyle/>
        <a:p>
          <a:r>
            <a:rPr lang="en-US" dirty="0">
              <a:solidFill>
                <a:srgbClr val="000000"/>
              </a:solidFill>
            </a:rPr>
            <a:t>Ventilation</a:t>
          </a:r>
        </a:p>
      </dgm:t>
    </dgm:pt>
    <dgm:pt modelId="{F767237F-CE02-4760-9394-E5EDA29F59BB}" type="parTrans" cxnId="{58ECD9A2-525B-4511-85E7-9F85A7CC677F}">
      <dgm:prSet/>
      <dgm:spPr/>
      <dgm:t>
        <a:bodyPr/>
        <a:lstStyle/>
        <a:p>
          <a:endParaRPr lang="en-US"/>
        </a:p>
      </dgm:t>
    </dgm:pt>
    <dgm:pt modelId="{7460F201-BD6B-4EB9-A0B1-79F40D42A235}" type="sibTrans" cxnId="{58ECD9A2-525B-4511-85E7-9F85A7CC677F}">
      <dgm:prSet/>
      <dgm:spPr/>
      <dgm:t>
        <a:bodyPr/>
        <a:lstStyle/>
        <a:p>
          <a:endParaRPr lang="en-US"/>
        </a:p>
      </dgm:t>
    </dgm:pt>
    <dgm:pt modelId="{16031D83-7682-470A-B566-290843A7F0E9}">
      <dgm:prSet phldrT="[Text]"/>
      <dgm:spPr/>
      <dgm:t>
        <a:bodyPr/>
        <a:lstStyle/>
        <a:p>
          <a:r>
            <a:rPr lang="en-US" dirty="0">
              <a:solidFill>
                <a:srgbClr val="000000"/>
              </a:solidFill>
            </a:rPr>
            <a:t>Gas detection </a:t>
          </a:r>
        </a:p>
      </dgm:t>
    </dgm:pt>
    <dgm:pt modelId="{7E8CE096-CDE9-492E-B50D-961FF32984AB}" type="parTrans" cxnId="{4A5B8F68-8826-4245-A002-038AF69D3A80}">
      <dgm:prSet/>
      <dgm:spPr/>
      <dgm:t>
        <a:bodyPr/>
        <a:lstStyle/>
        <a:p>
          <a:endParaRPr lang="en-US"/>
        </a:p>
      </dgm:t>
    </dgm:pt>
    <dgm:pt modelId="{BBAA20A2-8D70-4186-9DE1-89FB4C086926}" type="sibTrans" cxnId="{4A5B8F68-8826-4245-A002-038AF69D3A80}">
      <dgm:prSet/>
      <dgm:spPr/>
      <dgm:t>
        <a:bodyPr/>
        <a:lstStyle/>
        <a:p>
          <a:endParaRPr lang="en-US"/>
        </a:p>
      </dgm:t>
    </dgm:pt>
    <dgm:pt modelId="{5114E739-A4D9-4A97-A3A6-22171E201284}">
      <dgm:prSet phldrT="[Text]"/>
      <dgm:spPr/>
      <dgm:t>
        <a:bodyPr/>
        <a:lstStyle/>
        <a:p>
          <a:r>
            <a:rPr lang="en-US" dirty="0">
              <a:solidFill>
                <a:srgbClr val="000000"/>
              </a:solidFill>
            </a:rPr>
            <a:t>Ignition sources</a:t>
          </a:r>
        </a:p>
      </dgm:t>
    </dgm:pt>
    <dgm:pt modelId="{26F4CD9F-18B0-4C52-AC64-46E04A32A49F}" type="parTrans" cxnId="{CC60930A-0268-4708-B11B-1DC43D51F01A}">
      <dgm:prSet/>
      <dgm:spPr/>
      <dgm:t>
        <a:bodyPr/>
        <a:lstStyle/>
        <a:p>
          <a:endParaRPr lang="en-US"/>
        </a:p>
      </dgm:t>
    </dgm:pt>
    <dgm:pt modelId="{D0EB44F4-9A41-417E-90AE-A0F7A0B7E26A}" type="sibTrans" cxnId="{CC60930A-0268-4708-B11B-1DC43D51F01A}">
      <dgm:prSet/>
      <dgm:spPr/>
      <dgm:t>
        <a:bodyPr/>
        <a:lstStyle/>
        <a:p>
          <a:endParaRPr lang="en-US"/>
        </a:p>
      </dgm:t>
    </dgm:pt>
    <dgm:pt modelId="{B4BC195E-96D0-41BC-838A-12ED700D2364}" type="pres">
      <dgm:prSet presAssocID="{E72F4E08-D810-45E1-B2FB-41813D31F8D7}" presName="Name0" presStyleCnt="0">
        <dgm:presLayoutVars>
          <dgm:chPref val="1"/>
          <dgm:dir/>
          <dgm:animOne val="branch"/>
          <dgm:animLvl val="lvl"/>
          <dgm:resizeHandles/>
        </dgm:presLayoutVars>
      </dgm:prSet>
      <dgm:spPr/>
    </dgm:pt>
    <dgm:pt modelId="{43A7B721-5EA7-43C5-B411-294AE2EAAAEE}" type="pres">
      <dgm:prSet presAssocID="{DF75EFA4-48BD-4BF9-8F47-1A9BF09BC2A2}" presName="vertOne" presStyleCnt="0"/>
      <dgm:spPr/>
    </dgm:pt>
    <dgm:pt modelId="{09859DD3-D53E-4D52-B023-20F57BF16491}" type="pres">
      <dgm:prSet presAssocID="{DF75EFA4-48BD-4BF9-8F47-1A9BF09BC2A2}" presName="txOne" presStyleLbl="node0" presStyleIdx="0" presStyleCnt="6">
        <dgm:presLayoutVars>
          <dgm:chPref val="3"/>
        </dgm:presLayoutVars>
      </dgm:prSet>
      <dgm:spPr/>
    </dgm:pt>
    <dgm:pt modelId="{97605DC8-9612-4B7F-92F0-DA744786E4A7}" type="pres">
      <dgm:prSet presAssocID="{DF75EFA4-48BD-4BF9-8F47-1A9BF09BC2A2}" presName="horzOne" presStyleCnt="0"/>
      <dgm:spPr/>
    </dgm:pt>
    <dgm:pt modelId="{D004BA95-268A-4172-A45B-B37245B98801}" type="pres">
      <dgm:prSet presAssocID="{286BA2E2-6578-4A40-B0DC-3D76227012A9}" presName="sibSpaceOne" presStyleCnt="0"/>
      <dgm:spPr/>
    </dgm:pt>
    <dgm:pt modelId="{0D6CB5A6-490D-4980-96DB-6B5F54A39F70}" type="pres">
      <dgm:prSet presAssocID="{8603F7C8-A27D-4353-A913-F65AF2F465AF}" presName="vertOne" presStyleCnt="0"/>
      <dgm:spPr/>
    </dgm:pt>
    <dgm:pt modelId="{6CA4655F-CD49-4B21-ADB5-58D4395A698B}" type="pres">
      <dgm:prSet presAssocID="{8603F7C8-A27D-4353-A913-F65AF2F465AF}" presName="txOne" presStyleLbl="node0" presStyleIdx="1" presStyleCnt="6">
        <dgm:presLayoutVars>
          <dgm:chPref val="3"/>
        </dgm:presLayoutVars>
      </dgm:prSet>
      <dgm:spPr/>
    </dgm:pt>
    <dgm:pt modelId="{11639B70-5C6E-44EE-8D85-8437929C222C}" type="pres">
      <dgm:prSet presAssocID="{8603F7C8-A27D-4353-A913-F65AF2F465AF}" presName="horzOne" presStyleCnt="0"/>
      <dgm:spPr/>
    </dgm:pt>
    <dgm:pt modelId="{91085084-7D7F-4513-A0D3-D7299FA4D9D1}" type="pres">
      <dgm:prSet presAssocID="{B60C0FCD-96AE-4931-A3E8-8DB63BC671F4}" presName="sibSpaceOne" presStyleCnt="0"/>
      <dgm:spPr/>
    </dgm:pt>
    <dgm:pt modelId="{32230F1E-27D0-40B3-8617-365EECD3574D}" type="pres">
      <dgm:prSet presAssocID="{0EE2F43D-3D34-4655-88F3-8959436674D0}" presName="vertOne" presStyleCnt="0"/>
      <dgm:spPr/>
    </dgm:pt>
    <dgm:pt modelId="{1FBB51B6-D417-4BC7-BDE2-DFF2A5A6172C}" type="pres">
      <dgm:prSet presAssocID="{0EE2F43D-3D34-4655-88F3-8959436674D0}" presName="txOne" presStyleLbl="node0" presStyleIdx="2" presStyleCnt="6">
        <dgm:presLayoutVars>
          <dgm:chPref val="3"/>
        </dgm:presLayoutVars>
      </dgm:prSet>
      <dgm:spPr/>
    </dgm:pt>
    <dgm:pt modelId="{5D1B6D29-AC19-4DA6-8FDB-AFB1A82CCBEA}" type="pres">
      <dgm:prSet presAssocID="{0EE2F43D-3D34-4655-88F3-8959436674D0}" presName="horzOne" presStyleCnt="0"/>
      <dgm:spPr/>
    </dgm:pt>
    <dgm:pt modelId="{007F8F08-9966-4B0A-BEBE-FB0CF02559FE}" type="pres">
      <dgm:prSet presAssocID="{8CA911EA-EE6F-4BAB-94B8-70DBE35722E5}" presName="sibSpaceOne" presStyleCnt="0"/>
      <dgm:spPr/>
    </dgm:pt>
    <dgm:pt modelId="{71B5E80A-B6E5-466A-878F-04939BA8E8B1}" type="pres">
      <dgm:prSet presAssocID="{934BE79D-CCAD-4723-81C7-6A0CF2726AC4}" presName="vertOne" presStyleCnt="0"/>
      <dgm:spPr/>
    </dgm:pt>
    <dgm:pt modelId="{D5E8685E-72E1-4DC2-AB48-BF81EE5B704F}" type="pres">
      <dgm:prSet presAssocID="{934BE79D-CCAD-4723-81C7-6A0CF2726AC4}" presName="txOne" presStyleLbl="node0" presStyleIdx="3" presStyleCnt="6">
        <dgm:presLayoutVars>
          <dgm:chPref val="3"/>
        </dgm:presLayoutVars>
      </dgm:prSet>
      <dgm:spPr/>
    </dgm:pt>
    <dgm:pt modelId="{2128D063-5C8C-43E5-89B6-0EE6F42FA574}" type="pres">
      <dgm:prSet presAssocID="{934BE79D-CCAD-4723-81C7-6A0CF2726AC4}" presName="horzOne" presStyleCnt="0"/>
      <dgm:spPr/>
    </dgm:pt>
    <dgm:pt modelId="{FDC2F843-EEEF-4C28-9E24-84BC31CF4CD4}" type="pres">
      <dgm:prSet presAssocID="{7460F201-BD6B-4EB9-A0B1-79F40D42A235}" presName="sibSpaceOne" presStyleCnt="0"/>
      <dgm:spPr/>
    </dgm:pt>
    <dgm:pt modelId="{DB75C504-6291-4054-A786-80BFF3393134}" type="pres">
      <dgm:prSet presAssocID="{16031D83-7682-470A-B566-290843A7F0E9}" presName="vertOne" presStyleCnt="0"/>
      <dgm:spPr/>
    </dgm:pt>
    <dgm:pt modelId="{1EF7A2A1-3B1E-4609-B6D4-7086174201A7}" type="pres">
      <dgm:prSet presAssocID="{16031D83-7682-470A-B566-290843A7F0E9}" presName="txOne" presStyleLbl="node0" presStyleIdx="4" presStyleCnt="6">
        <dgm:presLayoutVars>
          <dgm:chPref val="3"/>
        </dgm:presLayoutVars>
      </dgm:prSet>
      <dgm:spPr/>
    </dgm:pt>
    <dgm:pt modelId="{B2E3FD22-F1A9-43C9-90F0-FAC08107C856}" type="pres">
      <dgm:prSet presAssocID="{16031D83-7682-470A-B566-290843A7F0E9}" presName="horzOne" presStyleCnt="0"/>
      <dgm:spPr/>
    </dgm:pt>
    <dgm:pt modelId="{E36892BB-4F97-48FC-8B1F-CA1EC73876E3}" type="pres">
      <dgm:prSet presAssocID="{BBAA20A2-8D70-4186-9DE1-89FB4C086926}" presName="sibSpaceOne" presStyleCnt="0"/>
      <dgm:spPr/>
    </dgm:pt>
    <dgm:pt modelId="{59385FE5-9687-4456-9263-75BA56A16860}" type="pres">
      <dgm:prSet presAssocID="{5114E739-A4D9-4A97-A3A6-22171E201284}" presName="vertOne" presStyleCnt="0"/>
      <dgm:spPr/>
    </dgm:pt>
    <dgm:pt modelId="{377BE1A8-DB18-4CC6-8321-1DCF5BB18B65}" type="pres">
      <dgm:prSet presAssocID="{5114E739-A4D9-4A97-A3A6-22171E201284}" presName="txOne" presStyleLbl="node0" presStyleIdx="5" presStyleCnt="6">
        <dgm:presLayoutVars>
          <dgm:chPref val="3"/>
        </dgm:presLayoutVars>
      </dgm:prSet>
      <dgm:spPr/>
    </dgm:pt>
    <dgm:pt modelId="{7FE7959C-AF47-4757-A6E8-19744ADE4DAF}" type="pres">
      <dgm:prSet presAssocID="{5114E739-A4D9-4A97-A3A6-22171E201284}" presName="horzOne" presStyleCnt="0"/>
      <dgm:spPr/>
    </dgm:pt>
  </dgm:ptLst>
  <dgm:cxnLst>
    <dgm:cxn modelId="{0D314B3C-DEF2-4E5F-9621-BF22D42CE50A}" type="presOf" srcId="{16031D83-7682-470A-B566-290843A7F0E9}" destId="{1EF7A2A1-3B1E-4609-B6D4-7086174201A7}" srcOrd="0" destOrd="0" presId="urn:microsoft.com/office/officeart/2005/8/layout/hierarchy4"/>
    <dgm:cxn modelId="{763ADC50-C2FA-4C7E-A69D-F2BB97F85409}" srcId="{E72F4E08-D810-45E1-B2FB-41813D31F8D7}" destId="{0EE2F43D-3D34-4655-88F3-8959436674D0}" srcOrd="2" destOrd="0" parTransId="{1C778EFE-EAFD-46C4-B492-1583FA91872A}" sibTransId="{8CA911EA-EE6F-4BAB-94B8-70DBE35722E5}"/>
    <dgm:cxn modelId="{D9BBA82C-D05D-4968-9DE7-E9B86F101ED0}" type="presOf" srcId="{0EE2F43D-3D34-4655-88F3-8959436674D0}" destId="{1FBB51B6-D417-4BC7-BDE2-DFF2A5A6172C}" srcOrd="0" destOrd="0" presId="urn:microsoft.com/office/officeart/2005/8/layout/hierarchy4"/>
    <dgm:cxn modelId="{58ECD9A2-525B-4511-85E7-9F85A7CC677F}" srcId="{E72F4E08-D810-45E1-B2FB-41813D31F8D7}" destId="{934BE79D-CCAD-4723-81C7-6A0CF2726AC4}" srcOrd="3" destOrd="0" parTransId="{F767237F-CE02-4760-9394-E5EDA29F59BB}" sibTransId="{7460F201-BD6B-4EB9-A0B1-79F40D42A235}"/>
    <dgm:cxn modelId="{C2DA7F57-81BE-42A1-A31D-001E65AE9C18}" type="presOf" srcId="{934BE79D-CCAD-4723-81C7-6A0CF2726AC4}" destId="{D5E8685E-72E1-4DC2-AB48-BF81EE5B704F}" srcOrd="0" destOrd="0" presId="urn:microsoft.com/office/officeart/2005/8/layout/hierarchy4"/>
    <dgm:cxn modelId="{7645F6BA-58E4-42C0-B4F6-DFEFA7143E41}" srcId="{E72F4E08-D810-45E1-B2FB-41813D31F8D7}" destId="{DF75EFA4-48BD-4BF9-8F47-1A9BF09BC2A2}" srcOrd="0" destOrd="0" parTransId="{62F58B72-95AB-4C7B-BEF5-655F256D1962}" sibTransId="{286BA2E2-6578-4A40-B0DC-3D76227012A9}"/>
    <dgm:cxn modelId="{CC60930A-0268-4708-B11B-1DC43D51F01A}" srcId="{E72F4E08-D810-45E1-B2FB-41813D31F8D7}" destId="{5114E739-A4D9-4A97-A3A6-22171E201284}" srcOrd="5" destOrd="0" parTransId="{26F4CD9F-18B0-4C52-AC64-46E04A32A49F}" sibTransId="{D0EB44F4-9A41-417E-90AE-A0F7A0B7E26A}"/>
    <dgm:cxn modelId="{2774FC72-DC0A-411F-8CF7-FC4A0AE3DA32}" type="presOf" srcId="{8603F7C8-A27D-4353-A913-F65AF2F465AF}" destId="{6CA4655F-CD49-4B21-ADB5-58D4395A698B}" srcOrd="0" destOrd="0" presId="urn:microsoft.com/office/officeart/2005/8/layout/hierarchy4"/>
    <dgm:cxn modelId="{4A5B8F68-8826-4245-A002-038AF69D3A80}" srcId="{E72F4E08-D810-45E1-B2FB-41813D31F8D7}" destId="{16031D83-7682-470A-B566-290843A7F0E9}" srcOrd="4" destOrd="0" parTransId="{7E8CE096-CDE9-492E-B50D-961FF32984AB}" sibTransId="{BBAA20A2-8D70-4186-9DE1-89FB4C086926}"/>
    <dgm:cxn modelId="{76AA21E6-1C4B-4687-9F1D-4D26BC97278B}" type="presOf" srcId="{5114E739-A4D9-4A97-A3A6-22171E201284}" destId="{377BE1A8-DB18-4CC6-8321-1DCF5BB18B65}" srcOrd="0" destOrd="0" presId="urn:microsoft.com/office/officeart/2005/8/layout/hierarchy4"/>
    <dgm:cxn modelId="{948C66D5-C0DF-4B75-8561-B0C9BC4DCF00}" srcId="{E72F4E08-D810-45E1-B2FB-41813D31F8D7}" destId="{8603F7C8-A27D-4353-A913-F65AF2F465AF}" srcOrd="1" destOrd="0" parTransId="{926625E9-0DB4-485A-A62B-278DA14B1AAB}" sibTransId="{B60C0FCD-96AE-4931-A3E8-8DB63BC671F4}"/>
    <dgm:cxn modelId="{556327B2-496A-4B03-89DC-17FAA43D8BFB}" type="presOf" srcId="{DF75EFA4-48BD-4BF9-8F47-1A9BF09BC2A2}" destId="{09859DD3-D53E-4D52-B023-20F57BF16491}" srcOrd="0" destOrd="0" presId="urn:microsoft.com/office/officeart/2005/8/layout/hierarchy4"/>
    <dgm:cxn modelId="{F8D3A7DB-23D6-4AF4-8881-288F52DFD053}" type="presOf" srcId="{E72F4E08-D810-45E1-B2FB-41813D31F8D7}" destId="{B4BC195E-96D0-41BC-838A-12ED700D2364}" srcOrd="0" destOrd="0" presId="urn:microsoft.com/office/officeart/2005/8/layout/hierarchy4"/>
    <dgm:cxn modelId="{504E1994-DED1-4A0C-BE6F-032AE20DE39C}" type="presParOf" srcId="{B4BC195E-96D0-41BC-838A-12ED700D2364}" destId="{43A7B721-5EA7-43C5-B411-294AE2EAAAEE}" srcOrd="0" destOrd="0" presId="urn:microsoft.com/office/officeart/2005/8/layout/hierarchy4"/>
    <dgm:cxn modelId="{F6434311-AEFF-472C-B3F3-AB6D20ACC3CD}" type="presParOf" srcId="{43A7B721-5EA7-43C5-B411-294AE2EAAAEE}" destId="{09859DD3-D53E-4D52-B023-20F57BF16491}" srcOrd="0" destOrd="0" presId="urn:microsoft.com/office/officeart/2005/8/layout/hierarchy4"/>
    <dgm:cxn modelId="{EBFF60E0-4CDC-46CE-86D7-DC904D414825}" type="presParOf" srcId="{43A7B721-5EA7-43C5-B411-294AE2EAAAEE}" destId="{97605DC8-9612-4B7F-92F0-DA744786E4A7}" srcOrd="1" destOrd="0" presId="urn:microsoft.com/office/officeart/2005/8/layout/hierarchy4"/>
    <dgm:cxn modelId="{3B5128AA-4E4C-421C-917D-CC30FE1CC83C}" type="presParOf" srcId="{B4BC195E-96D0-41BC-838A-12ED700D2364}" destId="{D004BA95-268A-4172-A45B-B37245B98801}" srcOrd="1" destOrd="0" presId="urn:microsoft.com/office/officeart/2005/8/layout/hierarchy4"/>
    <dgm:cxn modelId="{D472CF1F-E9DE-4C12-B182-2B2E65BDC529}" type="presParOf" srcId="{B4BC195E-96D0-41BC-838A-12ED700D2364}" destId="{0D6CB5A6-490D-4980-96DB-6B5F54A39F70}" srcOrd="2" destOrd="0" presId="urn:microsoft.com/office/officeart/2005/8/layout/hierarchy4"/>
    <dgm:cxn modelId="{24464240-C15B-4205-8E55-F85B68B53B28}" type="presParOf" srcId="{0D6CB5A6-490D-4980-96DB-6B5F54A39F70}" destId="{6CA4655F-CD49-4B21-ADB5-58D4395A698B}" srcOrd="0" destOrd="0" presId="urn:microsoft.com/office/officeart/2005/8/layout/hierarchy4"/>
    <dgm:cxn modelId="{A3A5B7B9-012B-427B-B3C1-F4AE301B98C8}" type="presParOf" srcId="{0D6CB5A6-490D-4980-96DB-6B5F54A39F70}" destId="{11639B70-5C6E-44EE-8D85-8437929C222C}" srcOrd="1" destOrd="0" presId="urn:microsoft.com/office/officeart/2005/8/layout/hierarchy4"/>
    <dgm:cxn modelId="{219805C4-0BB5-4CA1-AF70-435924F29C1A}" type="presParOf" srcId="{B4BC195E-96D0-41BC-838A-12ED700D2364}" destId="{91085084-7D7F-4513-A0D3-D7299FA4D9D1}" srcOrd="3" destOrd="0" presId="urn:microsoft.com/office/officeart/2005/8/layout/hierarchy4"/>
    <dgm:cxn modelId="{AF40F2C0-BA02-4D92-8248-E0528B7BC871}" type="presParOf" srcId="{B4BC195E-96D0-41BC-838A-12ED700D2364}" destId="{32230F1E-27D0-40B3-8617-365EECD3574D}" srcOrd="4" destOrd="0" presId="urn:microsoft.com/office/officeart/2005/8/layout/hierarchy4"/>
    <dgm:cxn modelId="{E146F106-6B8C-4119-B345-51BF4BF319E5}" type="presParOf" srcId="{32230F1E-27D0-40B3-8617-365EECD3574D}" destId="{1FBB51B6-D417-4BC7-BDE2-DFF2A5A6172C}" srcOrd="0" destOrd="0" presId="urn:microsoft.com/office/officeart/2005/8/layout/hierarchy4"/>
    <dgm:cxn modelId="{5F604329-467C-429D-8461-3381BADE3EB6}" type="presParOf" srcId="{32230F1E-27D0-40B3-8617-365EECD3574D}" destId="{5D1B6D29-AC19-4DA6-8FDB-AFB1A82CCBEA}" srcOrd="1" destOrd="0" presId="urn:microsoft.com/office/officeart/2005/8/layout/hierarchy4"/>
    <dgm:cxn modelId="{EB9FC25B-EFAD-4633-872B-ACE553311A6B}" type="presParOf" srcId="{B4BC195E-96D0-41BC-838A-12ED700D2364}" destId="{007F8F08-9966-4B0A-BEBE-FB0CF02559FE}" srcOrd="5" destOrd="0" presId="urn:microsoft.com/office/officeart/2005/8/layout/hierarchy4"/>
    <dgm:cxn modelId="{B7675EB2-AEA6-49B3-9CFD-660C13DEB916}" type="presParOf" srcId="{B4BC195E-96D0-41BC-838A-12ED700D2364}" destId="{71B5E80A-B6E5-466A-878F-04939BA8E8B1}" srcOrd="6" destOrd="0" presId="urn:microsoft.com/office/officeart/2005/8/layout/hierarchy4"/>
    <dgm:cxn modelId="{70EB2478-8DC2-40FC-A5D5-B061D16FBE3F}" type="presParOf" srcId="{71B5E80A-B6E5-466A-878F-04939BA8E8B1}" destId="{D5E8685E-72E1-4DC2-AB48-BF81EE5B704F}" srcOrd="0" destOrd="0" presId="urn:microsoft.com/office/officeart/2005/8/layout/hierarchy4"/>
    <dgm:cxn modelId="{93C116C6-85FE-416C-A1BF-99AE4E157654}" type="presParOf" srcId="{71B5E80A-B6E5-466A-878F-04939BA8E8B1}" destId="{2128D063-5C8C-43E5-89B6-0EE6F42FA574}" srcOrd="1" destOrd="0" presId="urn:microsoft.com/office/officeart/2005/8/layout/hierarchy4"/>
    <dgm:cxn modelId="{534CF4F7-5070-4FD2-B6F5-D79540744BB4}" type="presParOf" srcId="{B4BC195E-96D0-41BC-838A-12ED700D2364}" destId="{FDC2F843-EEEF-4C28-9E24-84BC31CF4CD4}" srcOrd="7" destOrd="0" presId="urn:microsoft.com/office/officeart/2005/8/layout/hierarchy4"/>
    <dgm:cxn modelId="{2B22A011-D12C-455B-87A6-0D33BBAB3A8B}" type="presParOf" srcId="{B4BC195E-96D0-41BC-838A-12ED700D2364}" destId="{DB75C504-6291-4054-A786-80BFF3393134}" srcOrd="8" destOrd="0" presId="urn:microsoft.com/office/officeart/2005/8/layout/hierarchy4"/>
    <dgm:cxn modelId="{4F220659-AE10-47BE-AF4D-422A114458FC}" type="presParOf" srcId="{DB75C504-6291-4054-A786-80BFF3393134}" destId="{1EF7A2A1-3B1E-4609-B6D4-7086174201A7}" srcOrd="0" destOrd="0" presId="urn:microsoft.com/office/officeart/2005/8/layout/hierarchy4"/>
    <dgm:cxn modelId="{A5E8C876-0F38-4C8C-8EC5-8B9250941C8D}" type="presParOf" srcId="{DB75C504-6291-4054-A786-80BFF3393134}" destId="{B2E3FD22-F1A9-43C9-90F0-FAC08107C856}" srcOrd="1" destOrd="0" presId="urn:microsoft.com/office/officeart/2005/8/layout/hierarchy4"/>
    <dgm:cxn modelId="{60CF309E-F237-45AC-A362-F50A5F8E0309}" type="presParOf" srcId="{B4BC195E-96D0-41BC-838A-12ED700D2364}" destId="{E36892BB-4F97-48FC-8B1F-CA1EC73876E3}" srcOrd="9" destOrd="0" presId="urn:microsoft.com/office/officeart/2005/8/layout/hierarchy4"/>
    <dgm:cxn modelId="{65CE4BFB-8D34-4529-9496-3CBDFD94C727}" type="presParOf" srcId="{B4BC195E-96D0-41BC-838A-12ED700D2364}" destId="{59385FE5-9687-4456-9263-75BA56A16860}" srcOrd="10" destOrd="0" presId="urn:microsoft.com/office/officeart/2005/8/layout/hierarchy4"/>
    <dgm:cxn modelId="{7DC750A6-8548-4658-B089-089749AAD4E1}" type="presParOf" srcId="{59385FE5-9687-4456-9263-75BA56A16860}" destId="{377BE1A8-DB18-4CC6-8321-1DCF5BB18B65}" srcOrd="0" destOrd="0" presId="urn:microsoft.com/office/officeart/2005/8/layout/hierarchy4"/>
    <dgm:cxn modelId="{D9000969-C780-4C87-95D1-0E6F829A1A73}" type="presParOf" srcId="{59385FE5-9687-4456-9263-75BA56A16860}" destId="{7FE7959C-AF47-4757-A6E8-19744ADE4DA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B1059C-317E-47BE-8BCA-9947189D2701}" type="doc">
      <dgm:prSet loTypeId="urn:microsoft.com/office/officeart/2005/8/layout/vList3" loCatId="picture" qsTypeId="urn:microsoft.com/office/officeart/2005/8/quickstyle/3d3" qsCatId="3D" csTypeId="urn:microsoft.com/office/officeart/2005/8/colors/colorful5" csCatId="colorful" phldr="1"/>
      <dgm:spPr/>
    </dgm:pt>
    <dgm:pt modelId="{AAE03DA5-71CA-4971-9A06-D1296CDB115C}">
      <dgm:prSet phldrT="[Text]"/>
      <dgm:spPr/>
      <dgm:t>
        <a:bodyPr/>
        <a:lstStyle/>
        <a:p>
          <a:r>
            <a:rPr lang="en-GB" dirty="0"/>
            <a:t>An </a:t>
          </a:r>
          <a:r>
            <a:rPr lang="en-GB" b="1" dirty="0"/>
            <a:t>Explosion and Fire Risk Analysis for maritime rooms </a:t>
          </a:r>
          <a:r>
            <a:rPr lang="en-GB" dirty="0"/>
            <a:t>is presented</a:t>
          </a:r>
          <a:endParaRPr lang="en-US" dirty="0"/>
        </a:p>
      </dgm:t>
    </dgm:pt>
    <dgm:pt modelId="{3C3ADC7B-70EA-4C9C-8A96-AEC55B541867}" type="parTrans" cxnId="{95D80CDF-D29F-4488-B822-BFC593B76C50}">
      <dgm:prSet/>
      <dgm:spPr/>
      <dgm:t>
        <a:bodyPr/>
        <a:lstStyle/>
        <a:p>
          <a:endParaRPr lang="en-US"/>
        </a:p>
      </dgm:t>
    </dgm:pt>
    <dgm:pt modelId="{69129D6B-6F52-4C93-A678-522B3A1A0D5C}" type="sibTrans" cxnId="{95D80CDF-D29F-4488-B822-BFC593B76C50}">
      <dgm:prSet/>
      <dgm:spPr/>
      <dgm:t>
        <a:bodyPr/>
        <a:lstStyle/>
        <a:p>
          <a:endParaRPr lang="en-US"/>
        </a:p>
      </dgm:t>
    </dgm:pt>
    <dgm:pt modelId="{FDE99DE3-3B5F-4B50-9060-7E9291252AE5}">
      <dgm:prSet phldrT="[Text]"/>
      <dgm:spPr/>
      <dgm:t>
        <a:bodyPr/>
        <a:lstStyle/>
        <a:p>
          <a:r>
            <a:rPr lang="en-GB" dirty="0"/>
            <a:t>Such method is also part of a </a:t>
          </a:r>
          <a:r>
            <a:rPr lang="en-GB" b="1" dirty="0"/>
            <a:t>Technology Qualification </a:t>
          </a:r>
          <a:r>
            <a:rPr lang="en-GB" dirty="0"/>
            <a:t>process and required to get approval</a:t>
          </a:r>
          <a:endParaRPr lang="en-US" dirty="0"/>
        </a:p>
      </dgm:t>
    </dgm:pt>
    <dgm:pt modelId="{A2E03594-B988-4CE0-AD30-084B776B1F7A}" type="parTrans" cxnId="{9C754634-BB89-4246-9ECD-5A6C8DEDC612}">
      <dgm:prSet/>
      <dgm:spPr/>
      <dgm:t>
        <a:bodyPr/>
        <a:lstStyle/>
        <a:p>
          <a:endParaRPr lang="en-US"/>
        </a:p>
      </dgm:t>
    </dgm:pt>
    <dgm:pt modelId="{BB493157-12E9-4476-A2DB-3ABFD34AC678}" type="sibTrans" cxnId="{9C754634-BB89-4246-9ECD-5A6C8DEDC612}">
      <dgm:prSet/>
      <dgm:spPr/>
      <dgm:t>
        <a:bodyPr/>
        <a:lstStyle/>
        <a:p>
          <a:endParaRPr lang="en-US"/>
        </a:p>
      </dgm:t>
    </dgm:pt>
    <dgm:pt modelId="{A364CF05-85A8-4657-AB12-E0ABB3AA008F}">
      <dgm:prSet/>
      <dgm:spPr/>
      <dgm:t>
        <a:bodyPr/>
        <a:lstStyle/>
        <a:p>
          <a:r>
            <a:rPr lang="en-GB" dirty="0"/>
            <a:t>Investigate and apply measures that </a:t>
          </a:r>
          <a:r>
            <a:rPr lang="en-GB" b="1" dirty="0"/>
            <a:t>stop the event as early as possible </a:t>
          </a:r>
          <a:r>
            <a:rPr lang="en-GB" dirty="0"/>
            <a:t>in the accident chain of events until acceptable risk is achieved</a:t>
          </a:r>
        </a:p>
      </dgm:t>
    </dgm:pt>
    <dgm:pt modelId="{88C1D556-C4C5-4AAE-B0B0-8A393060899C}" type="parTrans" cxnId="{E3C96F7C-7C24-4076-BCD3-777AB5906534}">
      <dgm:prSet/>
      <dgm:spPr/>
      <dgm:t>
        <a:bodyPr/>
        <a:lstStyle/>
        <a:p>
          <a:endParaRPr lang="en-US"/>
        </a:p>
      </dgm:t>
    </dgm:pt>
    <dgm:pt modelId="{BA506971-6FBC-4FFF-81BE-2BB234B70E93}" type="sibTrans" cxnId="{E3C96F7C-7C24-4076-BCD3-777AB5906534}">
      <dgm:prSet/>
      <dgm:spPr/>
      <dgm:t>
        <a:bodyPr/>
        <a:lstStyle/>
        <a:p>
          <a:endParaRPr lang="en-US"/>
        </a:p>
      </dgm:t>
    </dgm:pt>
    <dgm:pt modelId="{EF43A926-3988-4FC4-8FA9-514CC16F8CB6}">
      <dgm:prSet/>
      <dgm:spPr/>
      <dgm:t>
        <a:bodyPr/>
        <a:lstStyle/>
        <a:p>
          <a:r>
            <a:rPr lang="en-GB" dirty="0"/>
            <a:t>-Meaning may need </a:t>
          </a:r>
          <a:r>
            <a:rPr lang="en-GB" b="1" dirty="0"/>
            <a:t>more safety measures </a:t>
          </a:r>
          <a:r>
            <a:rPr lang="en-GB" dirty="0"/>
            <a:t>than in normal ships to show equivalence</a:t>
          </a:r>
        </a:p>
      </dgm:t>
    </dgm:pt>
    <dgm:pt modelId="{1BCEFCCC-8271-4553-BD90-5C8520720070}" type="parTrans" cxnId="{B59E6AA9-1B5D-4DF8-8FE4-D3E3099341A5}">
      <dgm:prSet/>
      <dgm:spPr/>
      <dgm:t>
        <a:bodyPr/>
        <a:lstStyle/>
        <a:p>
          <a:endParaRPr lang="en-US"/>
        </a:p>
      </dgm:t>
    </dgm:pt>
    <dgm:pt modelId="{CE657297-87DF-4F24-AA9D-7BD2E1B2033C}" type="sibTrans" cxnId="{B59E6AA9-1B5D-4DF8-8FE4-D3E3099341A5}">
      <dgm:prSet/>
      <dgm:spPr/>
      <dgm:t>
        <a:bodyPr/>
        <a:lstStyle/>
        <a:p>
          <a:endParaRPr lang="en-US"/>
        </a:p>
      </dgm:t>
    </dgm:pt>
    <dgm:pt modelId="{C35140C7-6BFA-4736-93F6-6464B71EF5F4}">
      <dgm:prSet/>
      <dgm:spPr/>
      <dgm:t>
        <a:bodyPr/>
        <a:lstStyle/>
        <a:p>
          <a:r>
            <a:rPr lang="en-GB" dirty="0"/>
            <a:t>Risk based approach can be used to </a:t>
          </a:r>
          <a:r>
            <a:rPr lang="en-GB" b="1" dirty="0"/>
            <a:t>reduce number of design cycl</a:t>
          </a:r>
          <a:r>
            <a:rPr lang="en-GB" dirty="0"/>
            <a:t>es</a:t>
          </a:r>
        </a:p>
      </dgm:t>
    </dgm:pt>
    <dgm:pt modelId="{6EEB2599-9327-486A-BA18-8F91311FD2D4}" type="parTrans" cxnId="{A1559C88-13B0-4F09-B39C-EA68A8F20C7F}">
      <dgm:prSet/>
      <dgm:spPr/>
      <dgm:t>
        <a:bodyPr/>
        <a:lstStyle/>
        <a:p>
          <a:endParaRPr lang="en-US"/>
        </a:p>
      </dgm:t>
    </dgm:pt>
    <dgm:pt modelId="{97EDD909-862B-4BD8-A2E1-BFB7615E36A5}" type="sibTrans" cxnId="{A1559C88-13B0-4F09-B39C-EA68A8F20C7F}">
      <dgm:prSet/>
      <dgm:spPr/>
      <dgm:t>
        <a:bodyPr/>
        <a:lstStyle/>
        <a:p>
          <a:endParaRPr lang="en-US"/>
        </a:p>
      </dgm:t>
    </dgm:pt>
    <dgm:pt modelId="{ABA2BB19-C322-4985-B6B0-DB661C604541}">
      <dgm:prSet/>
      <dgm:spPr/>
      <dgm:t>
        <a:bodyPr/>
        <a:lstStyle/>
        <a:p>
          <a:r>
            <a:rPr lang="en-GB" b="1" dirty="0"/>
            <a:t>A JDP is proposed</a:t>
          </a:r>
          <a:r>
            <a:rPr lang="en-GB" dirty="0"/>
            <a:t>. Improvement areas are to test out safety systems with experiments</a:t>
          </a:r>
        </a:p>
      </dgm:t>
    </dgm:pt>
    <dgm:pt modelId="{09D7FB71-6950-4A43-BADB-F2F9B7477A3E}" type="parTrans" cxnId="{E1E33EE2-94C2-412B-8063-6E9A591DAE77}">
      <dgm:prSet/>
      <dgm:spPr/>
      <dgm:t>
        <a:bodyPr/>
        <a:lstStyle/>
        <a:p>
          <a:endParaRPr lang="en-US"/>
        </a:p>
      </dgm:t>
    </dgm:pt>
    <dgm:pt modelId="{F31F7879-D7F8-421C-8F38-89B14A6CADE2}" type="sibTrans" cxnId="{E1E33EE2-94C2-412B-8063-6E9A591DAE77}">
      <dgm:prSet/>
      <dgm:spPr/>
      <dgm:t>
        <a:bodyPr/>
        <a:lstStyle/>
        <a:p>
          <a:endParaRPr lang="en-US"/>
        </a:p>
      </dgm:t>
    </dgm:pt>
    <dgm:pt modelId="{250B0D13-DFC8-4F23-B0E5-78798475390A}">
      <dgm:prSet/>
      <dgm:spPr/>
      <dgm:t>
        <a:bodyPr/>
        <a:lstStyle/>
        <a:p>
          <a:r>
            <a:rPr lang="en-GB" dirty="0"/>
            <a:t>When systems are tested and validated, </a:t>
          </a:r>
          <a:r>
            <a:rPr lang="en-GB" b="1" dirty="0"/>
            <a:t>prescriptive maritime rules  can be written. </a:t>
          </a:r>
        </a:p>
      </dgm:t>
    </dgm:pt>
    <dgm:pt modelId="{EDB8D680-AF34-43DC-8F45-219D8765C5A3}" type="parTrans" cxnId="{755BD0BC-2E50-45F3-8DA7-F8015DAE72C1}">
      <dgm:prSet/>
      <dgm:spPr/>
      <dgm:t>
        <a:bodyPr/>
        <a:lstStyle/>
        <a:p>
          <a:endParaRPr lang="en-US"/>
        </a:p>
      </dgm:t>
    </dgm:pt>
    <dgm:pt modelId="{3E8292B8-673D-44E8-945B-6B2690DB7752}" type="sibTrans" cxnId="{755BD0BC-2E50-45F3-8DA7-F8015DAE72C1}">
      <dgm:prSet/>
      <dgm:spPr/>
      <dgm:t>
        <a:bodyPr/>
        <a:lstStyle/>
        <a:p>
          <a:endParaRPr lang="en-US"/>
        </a:p>
      </dgm:t>
    </dgm:pt>
    <dgm:pt modelId="{59D62DA0-1404-4E96-B991-DAFEC74F30BD}" type="pres">
      <dgm:prSet presAssocID="{8AB1059C-317E-47BE-8BCA-9947189D2701}" presName="linearFlow" presStyleCnt="0">
        <dgm:presLayoutVars>
          <dgm:dir/>
          <dgm:resizeHandles val="exact"/>
        </dgm:presLayoutVars>
      </dgm:prSet>
      <dgm:spPr/>
    </dgm:pt>
    <dgm:pt modelId="{70CFA48A-7B49-4755-A83F-F643716F9307}" type="pres">
      <dgm:prSet presAssocID="{AAE03DA5-71CA-4971-9A06-D1296CDB115C}" presName="composite" presStyleCnt="0"/>
      <dgm:spPr/>
    </dgm:pt>
    <dgm:pt modelId="{81F29B89-86BF-47C1-A990-8ECECD401777}" type="pres">
      <dgm:prSet presAssocID="{AAE03DA5-71CA-4971-9A06-D1296CDB115C}" presName="imgShp" presStyleLbl="fgImgPlace1" presStyleIdx="0" presStyleCnt="7"/>
      <dgm:spPr>
        <a:blipFill rotWithShape="1">
          <a:blip xmlns:r="http://schemas.openxmlformats.org/officeDocument/2006/relationships" r:embed="rId1"/>
          <a:stretch>
            <a:fillRect/>
          </a:stretch>
        </a:blipFill>
      </dgm:spPr>
    </dgm:pt>
    <dgm:pt modelId="{5C719E39-8FBC-4663-BF97-6215942F2E65}" type="pres">
      <dgm:prSet presAssocID="{AAE03DA5-71CA-4971-9A06-D1296CDB115C}" presName="txShp" presStyleLbl="node1" presStyleIdx="0" presStyleCnt="7">
        <dgm:presLayoutVars>
          <dgm:bulletEnabled val="1"/>
        </dgm:presLayoutVars>
      </dgm:prSet>
      <dgm:spPr/>
    </dgm:pt>
    <dgm:pt modelId="{BB431494-BC3C-45DF-97E5-3FB5E2ED4978}" type="pres">
      <dgm:prSet presAssocID="{69129D6B-6F52-4C93-A678-522B3A1A0D5C}" presName="spacing" presStyleCnt="0"/>
      <dgm:spPr/>
    </dgm:pt>
    <dgm:pt modelId="{35E60547-F90F-4606-80A7-454E4B0508DD}" type="pres">
      <dgm:prSet presAssocID="{FDE99DE3-3B5F-4B50-9060-7E9291252AE5}" presName="composite" presStyleCnt="0"/>
      <dgm:spPr/>
    </dgm:pt>
    <dgm:pt modelId="{6AC355D1-70A5-48A9-9714-0DDF9A1E745C}" type="pres">
      <dgm:prSet presAssocID="{FDE99DE3-3B5F-4B50-9060-7E9291252AE5}" presName="imgShp" presStyleLbl="fgImgPlace1" presStyleIdx="1" presStyleCnt="7"/>
      <dgm:spPr>
        <a:blipFill rotWithShape="1">
          <a:blip xmlns:r="http://schemas.openxmlformats.org/officeDocument/2006/relationships" r:embed="rId2"/>
          <a:stretch>
            <a:fillRect/>
          </a:stretch>
        </a:blipFill>
      </dgm:spPr>
    </dgm:pt>
    <dgm:pt modelId="{BCF686A0-55DC-47A3-9B67-B333259B222C}" type="pres">
      <dgm:prSet presAssocID="{FDE99DE3-3B5F-4B50-9060-7E9291252AE5}" presName="txShp" presStyleLbl="node1" presStyleIdx="1" presStyleCnt="7" custLinFactNeighborX="202" custLinFactNeighborY="5141">
        <dgm:presLayoutVars>
          <dgm:bulletEnabled val="1"/>
        </dgm:presLayoutVars>
      </dgm:prSet>
      <dgm:spPr/>
    </dgm:pt>
    <dgm:pt modelId="{E141406A-34F1-4608-88A1-FA0FD4B9E1B1}" type="pres">
      <dgm:prSet presAssocID="{BB493157-12E9-4476-A2DB-3ABFD34AC678}" presName="spacing" presStyleCnt="0"/>
      <dgm:spPr/>
    </dgm:pt>
    <dgm:pt modelId="{1928DA0F-0B69-488A-A457-1629318068ED}" type="pres">
      <dgm:prSet presAssocID="{A364CF05-85A8-4657-AB12-E0ABB3AA008F}" presName="composite" presStyleCnt="0"/>
      <dgm:spPr/>
    </dgm:pt>
    <dgm:pt modelId="{A76661CD-C895-4BCD-A1E4-3C05FE5F66CE}" type="pres">
      <dgm:prSet presAssocID="{A364CF05-85A8-4657-AB12-E0ABB3AA008F}" presName="imgShp" presStyleLbl="fgImgPlace1" presStyleIdx="2" presStyleCnt="7"/>
      <dgm:spPr>
        <a:blipFill rotWithShape="1">
          <a:blip xmlns:r="http://schemas.openxmlformats.org/officeDocument/2006/relationships" r:embed="rId3"/>
          <a:stretch>
            <a:fillRect/>
          </a:stretch>
        </a:blipFill>
      </dgm:spPr>
    </dgm:pt>
    <dgm:pt modelId="{D7876227-3BE7-4308-AB11-7C92EA075C0A}" type="pres">
      <dgm:prSet presAssocID="{A364CF05-85A8-4657-AB12-E0ABB3AA008F}" presName="txShp" presStyleLbl="node1" presStyleIdx="2" presStyleCnt="7">
        <dgm:presLayoutVars>
          <dgm:bulletEnabled val="1"/>
        </dgm:presLayoutVars>
      </dgm:prSet>
      <dgm:spPr/>
    </dgm:pt>
    <dgm:pt modelId="{6226CA3B-4080-4BBB-96D5-CF5D4D740C50}" type="pres">
      <dgm:prSet presAssocID="{BA506971-6FBC-4FFF-81BE-2BB234B70E93}" presName="spacing" presStyleCnt="0"/>
      <dgm:spPr/>
    </dgm:pt>
    <dgm:pt modelId="{527AAD1F-D866-42D2-8937-4E6ADE95EC55}" type="pres">
      <dgm:prSet presAssocID="{EF43A926-3988-4FC4-8FA9-514CC16F8CB6}" presName="composite" presStyleCnt="0"/>
      <dgm:spPr/>
    </dgm:pt>
    <dgm:pt modelId="{6A957BB4-10A6-4ABA-9719-EAACD8217209}" type="pres">
      <dgm:prSet presAssocID="{EF43A926-3988-4FC4-8FA9-514CC16F8CB6}" presName="imgShp" presStyleLbl="fgImgPlace1" presStyleIdx="3" presStyleCnt="7"/>
      <dgm:spPr>
        <a:blipFill rotWithShape="1">
          <a:blip xmlns:r="http://schemas.openxmlformats.org/officeDocument/2006/relationships" r:embed="rId4"/>
          <a:stretch>
            <a:fillRect/>
          </a:stretch>
        </a:blipFill>
      </dgm:spPr>
    </dgm:pt>
    <dgm:pt modelId="{7C8820AF-E031-4480-BF44-29478168D7D2}" type="pres">
      <dgm:prSet presAssocID="{EF43A926-3988-4FC4-8FA9-514CC16F8CB6}" presName="txShp" presStyleLbl="node1" presStyleIdx="3" presStyleCnt="7">
        <dgm:presLayoutVars>
          <dgm:bulletEnabled val="1"/>
        </dgm:presLayoutVars>
      </dgm:prSet>
      <dgm:spPr/>
    </dgm:pt>
    <dgm:pt modelId="{5DC2D639-FADD-4724-9832-AA78B1B9CEED}" type="pres">
      <dgm:prSet presAssocID="{CE657297-87DF-4F24-AA9D-7BD2E1B2033C}" presName="spacing" presStyleCnt="0"/>
      <dgm:spPr/>
    </dgm:pt>
    <dgm:pt modelId="{D954F2F9-3832-4366-B4FE-05703BC19633}" type="pres">
      <dgm:prSet presAssocID="{C35140C7-6BFA-4736-93F6-6464B71EF5F4}" presName="composite" presStyleCnt="0"/>
      <dgm:spPr/>
    </dgm:pt>
    <dgm:pt modelId="{02820BA4-6544-438E-AC17-6F59121E9763}" type="pres">
      <dgm:prSet presAssocID="{C35140C7-6BFA-4736-93F6-6464B71EF5F4}" presName="imgShp" presStyleLbl="fgImgPlace1" presStyleIdx="4" presStyleCnt="7"/>
      <dgm:spPr>
        <a:blipFill rotWithShape="1">
          <a:blip xmlns:r="http://schemas.openxmlformats.org/officeDocument/2006/relationships" r:embed="rId5"/>
          <a:stretch>
            <a:fillRect/>
          </a:stretch>
        </a:blipFill>
      </dgm:spPr>
    </dgm:pt>
    <dgm:pt modelId="{949B2D35-F3A2-46F2-881B-18005496288E}" type="pres">
      <dgm:prSet presAssocID="{C35140C7-6BFA-4736-93F6-6464B71EF5F4}" presName="txShp" presStyleLbl="node1" presStyleIdx="4" presStyleCnt="7">
        <dgm:presLayoutVars>
          <dgm:bulletEnabled val="1"/>
        </dgm:presLayoutVars>
      </dgm:prSet>
      <dgm:spPr/>
    </dgm:pt>
    <dgm:pt modelId="{614EC519-3EC4-4FB2-8517-AF4ECC6DBA52}" type="pres">
      <dgm:prSet presAssocID="{97EDD909-862B-4BD8-A2E1-BFB7615E36A5}" presName="spacing" presStyleCnt="0"/>
      <dgm:spPr/>
    </dgm:pt>
    <dgm:pt modelId="{EDD33EB8-8F14-4D5B-B456-08F76B64DAD7}" type="pres">
      <dgm:prSet presAssocID="{ABA2BB19-C322-4985-B6B0-DB661C604541}" presName="composite" presStyleCnt="0"/>
      <dgm:spPr/>
    </dgm:pt>
    <dgm:pt modelId="{E2C2F4BF-2A12-48D2-B68A-C5DA2C935B22}" type="pres">
      <dgm:prSet presAssocID="{ABA2BB19-C322-4985-B6B0-DB661C604541}" presName="imgShp" presStyleLbl="fgImgPlace1" presStyleIdx="5" presStyleCnt="7"/>
      <dgm:spPr>
        <a:blipFill rotWithShape="1">
          <a:blip xmlns:r="http://schemas.openxmlformats.org/officeDocument/2006/relationships" r:embed="rId6"/>
          <a:stretch>
            <a:fillRect/>
          </a:stretch>
        </a:blipFill>
      </dgm:spPr>
    </dgm:pt>
    <dgm:pt modelId="{FD079A4C-2CBE-4A5F-A5FF-21D89C9C7B70}" type="pres">
      <dgm:prSet presAssocID="{ABA2BB19-C322-4985-B6B0-DB661C604541}" presName="txShp" presStyleLbl="node1" presStyleIdx="5" presStyleCnt="7">
        <dgm:presLayoutVars>
          <dgm:bulletEnabled val="1"/>
        </dgm:presLayoutVars>
      </dgm:prSet>
      <dgm:spPr/>
    </dgm:pt>
    <dgm:pt modelId="{1810215A-26A1-46AC-95EC-68E6D4ACB23D}" type="pres">
      <dgm:prSet presAssocID="{F31F7879-D7F8-421C-8F38-89B14A6CADE2}" presName="spacing" presStyleCnt="0"/>
      <dgm:spPr/>
    </dgm:pt>
    <dgm:pt modelId="{287C923D-39F2-47B5-A498-B5C4CA922B4C}" type="pres">
      <dgm:prSet presAssocID="{250B0D13-DFC8-4F23-B0E5-78798475390A}" presName="composite" presStyleCnt="0"/>
      <dgm:spPr/>
    </dgm:pt>
    <dgm:pt modelId="{F85E5D31-55CF-43F7-B104-E1729492FC8B}" type="pres">
      <dgm:prSet presAssocID="{250B0D13-DFC8-4F23-B0E5-78798475390A}" presName="imgShp" presStyleLbl="fgImgPlace1" presStyleIdx="6" presStyleCnt="7"/>
      <dgm:spPr>
        <a:blipFill rotWithShape="1">
          <a:blip xmlns:r="http://schemas.openxmlformats.org/officeDocument/2006/relationships" r:embed="rId7"/>
          <a:stretch>
            <a:fillRect/>
          </a:stretch>
        </a:blipFill>
      </dgm:spPr>
    </dgm:pt>
    <dgm:pt modelId="{C633B8FB-8C54-4A07-87B1-3C8BBE1C701A}" type="pres">
      <dgm:prSet presAssocID="{250B0D13-DFC8-4F23-B0E5-78798475390A}" presName="txShp" presStyleLbl="node1" presStyleIdx="6" presStyleCnt="7">
        <dgm:presLayoutVars>
          <dgm:bulletEnabled val="1"/>
        </dgm:presLayoutVars>
      </dgm:prSet>
      <dgm:spPr/>
    </dgm:pt>
  </dgm:ptLst>
  <dgm:cxnLst>
    <dgm:cxn modelId="{755BD0BC-2E50-45F3-8DA7-F8015DAE72C1}" srcId="{8AB1059C-317E-47BE-8BCA-9947189D2701}" destId="{250B0D13-DFC8-4F23-B0E5-78798475390A}" srcOrd="6" destOrd="0" parTransId="{EDB8D680-AF34-43DC-8F45-219D8765C5A3}" sibTransId="{3E8292B8-673D-44E8-945B-6B2690DB7752}"/>
    <dgm:cxn modelId="{B59E6AA9-1B5D-4DF8-8FE4-D3E3099341A5}" srcId="{8AB1059C-317E-47BE-8BCA-9947189D2701}" destId="{EF43A926-3988-4FC4-8FA9-514CC16F8CB6}" srcOrd="3" destOrd="0" parTransId="{1BCEFCCC-8271-4553-BD90-5C8520720070}" sibTransId="{CE657297-87DF-4F24-AA9D-7BD2E1B2033C}"/>
    <dgm:cxn modelId="{313BC822-A9C2-4368-BBB2-86F67EAE4007}" type="presOf" srcId="{FDE99DE3-3B5F-4B50-9060-7E9291252AE5}" destId="{BCF686A0-55DC-47A3-9B67-B333259B222C}" srcOrd="0" destOrd="0" presId="urn:microsoft.com/office/officeart/2005/8/layout/vList3"/>
    <dgm:cxn modelId="{E1E33EE2-94C2-412B-8063-6E9A591DAE77}" srcId="{8AB1059C-317E-47BE-8BCA-9947189D2701}" destId="{ABA2BB19-C322-4985-B6B0-DB661C604541}" srcOrd="5" destOrd="0" parTransId="{09D7FB71-6950-4A43-BADB-F2F9B7477A3E}" sibTransId="{F31F7879-D7F8-421C-8F38-89B14A6CADE2}"/>
    <dgm:cxn modelId="{13BEAE59-0116-4FB4-87E5-E0206793438A}" type="presOf" srcId="{ABA2BB19-C322-4985-B6B0-DB661C604541}" destId="{FD079A4C-2CBE-4A5F-A5FF-21D89C9C7B70}" srcOrd="0" destOrd="0" presId="urn:microsoft.com/office/officeart/2005/8/layout/vList3"/>
    <dgm:cxn modelId="{95D80CDF-D29F-4488-B822-BFC593B76C50}" srcId="{8AB1059C-317E-47BE-8BCA-9947189D2701}" destId="{AAE03DA5-71CA-4971-9A06-D1296CDB115C}" srcOrd="0" destOrd="0" parTransId="{3C3ADC7B-70EA-4C9C-8A96-AEC55B541867}" sibTransId="{69129D6B-6F52-4C93-A678-522B3A1A0D5C}"/>
    <dgm:cxn modelId="{C8CA4A7A-6E4A-4110-8D0D-63FDE14A95BB}" type="presOf" srcId="{C35140C7-6BFA-4736-93F6-6464B71EF5F4}" destId="{949B2D35-F3A2-46F2-881B-18005496288E}" srcOrd="0" destOrd="0" presId="urn:microsoft.com/office/officeart/2005/8/layout/vList3"/>
    <dgm:cxn modelId="{9C754634-BB89-4246-9ECD-5A6C8DEDC612}" srcId="{8AB1059C-317E-47BE-8BCA-9947189D2701}" destId="{FDE99DE3-3B5F-4B50-9060-7E9291252AE5}" srcOrd="1" destOrd="0" parTransId="{A2E03594-B988-4CE0-AD30-084B776B1F7A}" sibTransId="{BB493157-12E9-4476-A2DB-3ABFD34AC678}"/>
    <dgm:cxn modelId="{A1559C88-13B0-4F09-B39C-EA68A8F20C7F}" srcId="{8AB1059C-317E-47BE-8BCA-9947189D2701}" destId="{C35140C7-6BFA-4736-93F6-6464B71EF5F4}" srcOrd="4" destOrd="0" parTransId="{6EEB2599-9327-486A-BA18-8F91311FD2D4}" sibTransId="{97EDD909-862B-4BD8-A2E1-BFB7615E36A5}"/>
    <dgm:cxn modelId="{03B234DD-983A-44E8-B207-A51FFD618D77}" type="presOf" srcId="{8AB1059C-317E-47BE-8BCA-9947189D2701}" destId="{59D62DA0-1404-4E96-B991-DAFEC74F30BD}" srcOrd="0" destOrd="0" presId="urn:microsoft.com/office/officeart/2005/8/layout/vList3"/>
    <dgm:cxn modelId="{3C46C679-1D3B-423F-B25E-3CE6E6E06F5E}" type="presOf" srcId="{250B0D13-DFC8-4F23-B0E5-78798475390A}" destId="{C633B8FB-8C54-4A07-87B1-3C8BBE1C701A}" srcOrd="0" destOrd="0" presId="urn:microsoft.com/office/officeart/2005/8/layout/vList3"/>
    <dgm:cxn modelId="{35FE0457-3B9F-46E4-A824-CCDE15046B4E}" type="presOf" srcId="{AAE03DA5-71CA-4971-9A06-D1296CDB115C}" destId="{5C719E39-8FBC-4663-BF97-6215942F2E65}" srcOrd="0" destOrd="0" presId="urn:microsoft.com/office/officeart/2005/8/layout/vList3"/>
    <dgm:cxn modelId="{1AB77B60-BC6A-4CA9-A395-C3AE4F3430E0}" type="presOf" srcId="{EF43A926-3988-4FC4-8FA9-514CC16F8CB6}" destId="{7C8820AF-E031-4480-BF44-29478168D7D2}" srcOrd="0" destOrd="0" presId="urn:microsoft.com/office/officeart/2005/8/layout/vList3"/>
    <dgm:cxn modelId="{7DFA55BE-BAE6-4949-9F2D-0ABEC0667B78}" type="presOf" srcId="{A364CF05-85A8-4657-AB12-E0ABB3AA008F}" destId="{D7876227-3BE7-4308-AB11-7C92EA075C0A}" srcOrd="0" destOrd="0" presId="urn:microsoft.com/office/officeart/2005/8/layout/vList3"/>
    <dgm:cxn modelId="{E3C96F7C-7C24-4076-BCD3-777AB5906534}" srcId="{8AB1059C-317E-47BE-8BCA-9947189D2701}" destId="{A364CF05-85A8-4657-AB12-E0ABB3AA008F}" srcOrd="2" destOrd="0" parTransId="{88C1D556-C4C5-4AAE-B0B0-8A393060899C}" sibTransId="{BA506971-6FBC-4FFF-81BE-2BB234B70E93}"/>
    <dgm:cxn modelId="{9DC9CD2E-F640-4B5C-95FF-3E5DFF63005E}" type="presParOf" srcId="{59D62DA0-1404-4E96-B991-DAFEC74F30BD}" destId="{70CFA48A-7B49-4755-A83F-F643716F9307}" srcOrd="0" destOrd="0" presId="urn:microsoft.com/office/officeart/2005/8/layout/vList3"/>
    <dgm:cxn modelId="{0D3145F1-F411-4BF9-B6DF-C64B7F06B2D6}" type="presParOf" srcId="{70CFA48A-7B49-4755-A83F-F643716F9307}" destId="{81F29B89-86BF-47C1-A990-8ECECD401777}" srcOrd="0" destOrd="0" presId="urn:microsoft.com/office/officeart/2005/8/layout/vList3"/>
    <dgm:cxn modelId="{FB525123-9AEF-4E06-BC37-5067997FA26E}" type="presParOf" srcId="{70CFA48A-7B49-4755-A83F-F643716F9307}" destId="{5C719E39-8FBC-4663-BF97-6215942F2E65}" srcOrd="1" destOrd="0" presId="urn:microsoft.com/office/officeart/2005/8/layout/vList3"/>
    <dgm:cxn modelId="{5EFBC6E9-A634-4B83-B000-E1DD13717F79}" type="presParOf" srcId="{59D62DA0-1404-4E96-B991-DAFEC74F30BD}" destId="{BB431494-BC3C-45DF-97E5-3FB5E2ED4978}" srcOrd="1" destOrd="0" presId="urn:microsoft.com/office/officeart/2005/8/layout/vList3"/>
    <dgm:cxn modelId="{AAD26CAA-DB0F-42AC-8CD5-DC19CAEED081}" type="presParOf" srcId="{59D62DA0-1404-4E96-B991-DAFEC74F30BD}" destId="{35E60547-F90F-4606-80A7-454E4B0508DD}" srcOrd="2" destOrd="0" presId="urn:microsoft.com/office/officeart/2005/8/layout/vList3"/>
    <dgm:cxn modelId="{45CFEFB0-C7E2-4C90-AA41-76EE69398427}" type="presParOf" srcId="{35E60547-F90F-4606-80A7-454E4B0508DD}" destId="{6AC355D1-70A5-48A9-9714-0DDF9A1E745C}" srcOrd="0" destOrd="0" presId="urn:microsoft.com/office/officeart/2005/8/layout/vList3"/>
    <dgm:cxn modelId="{A4FB0842-2B70-4620-A78A-84F259890574}" type="presParOf" srcId="{35E60547-F90F-4606-80A7-454E4B0508DD}" destId="{BCF686A0-55DC-47A3-9B67-B333259B222C}" srcOrd="1" destOrd="0" presId="urn:microsoft.com/office/officeart/2005/8/layout/vList3"/>
    <dgm:cxn modelId="{2FE82A93-5D62-4B9D-A030-251D12CDE77A}" type="presParOf" srcId="{59D62DA0-1404-4E96-B991-DAFEC74F30BD}" destId="{E141406A-34F1-4608-88A1-FA0FD4B9E1B1}" srcOrd="3" destOrd="0" presId="urn:microsoft.com/office/officeart/2005/8/layout/vList3"/>
    <dgm:cxn modelId="{46EB90AA-DA70-4D12-96C0-9E974F2535DD}" type="presParOf" srcId="{59D62DA0-1404-4E96-B991-DAFEC74F30BD}" destId="{1928DA0F-0B69-488A-A457-1629318068ED}" srcOrd="4" destOrd="0" presId="urn:microsoft.com/office/officeart/2005/8/layout/vList3"/>
    <dgm:cxn modelId="{CE96C7F7-A5CF-4B89-99F5-87FF1515B41E}" type="presParOf" srcId="{1928DA0F-0B69-488A-A457-1629318068ED}" destId="{A76661CD-C895-4BCD-A1E4-3C05FE5F66CE}" srcOrd="0" destOrd="0" presId="urn:microsoft.com/office/officeart/2005/8/layout/vList3"/>
    <dgm:cxn modelId="{9CCC66A3-7FEE-491B-B544-6EFB6AF04F07}" type="presParOf" srcId="{1928DA0F-0B69-488A-A457-1629318068ED}" destId="{D7876227-3BE7-4308-AB11-7C92EA075C0A}" srcOrd="1" destOrd="0" presId="urn:microsoft.com/office/officeart/2005/8/layout/vList3"/>
    <dgm:cxn modelId="{E6FECB56-A94E-45AC-ADAA-F3E853CD8138}" type="presParOf" srcId="{59D62DA0-1404-4E96-B991-DAFEC74F30BD}" destId="{6226CA3B-4080-4BBB-96D5-CF5D4D740C50}" srcOrd="5" destOrd="0" presId="urn:microsoft.com/office/officeart/2005/8/layout/vList3"/>
    <dgm:cxn modelId="{FF9D0C5E-7BD5-4282-B69D-5A4B039C69D2}" type="presParOf" srcId="{59D62DA0-1404-4E96-B991-DAFEC74F30BD}" destId="{527AAD1F-D866-42D2-8937-4E6ADE95EC55}" srcOrd="6" destOrd="0" presId="urn:microsoft.com/office/officeart/2005/8/layout/vList3"/>
    <dgm:cxn modelId="{5BCF8162-CAED-48DB-8D6E-599CC4BA35C6}" type="presParOf" srcId="{527AAD1F-D866-42D2-8937-4E6ADE95EC55}" destId="{6A957BB4-10A6-4ABA-9719-EAACD8217209}" srcOrd="0" destOrd="0" presId="urn:microsoft.com/office/officeart/2005/8/layout/vList3"/>
    <dgm:cxn modelId="{819E179C-7C7A-4AB8-844F-7DF0ECB28202}" type="presParOf" srcId="{527AAD1F-D866-42D2-8937-4E6ADE95EC55}" destId="{7C8820AF-E031-4480-BF44-29478168D7D2}" srcOrd="1" destOrd="0" presId="urn:microsoft.com/office/officeart/2005/8/layout/vList3"/>
    <dgm:cxn modelId="{ED8F4744-7B1D-4982-94E4-60DDA9D41AED}" type="presParOf" srcId="{59D62DA0-1404-4E96-B991-DAFEC74F30BD}" destId="{5DC2D639-FADD-4724-9832-AA78B1B9CEED}" srcOrd="7" destOrd="0" presId="urn:microsoft.com/office/officeart/2005/8/layout/vList3"/>
    <dgm:cxn modelId="{B9EF92A3-FF3D-42F2-A3AC-B831E7DA67BB}" type="presParOf" srcId="{59D62DA0-1404-4E96-B991-DAFEC74F30BD}" destId="{D954F2F9-3832-4366-B4FE-05703BC19633}" srcOrd="8" destOrd="0" presId="urn:microsoft.com/office/officeart/2005/8/layout/vList3"/>
    <dgm:cxn modelId="{BB8615F6-026C-4AA3-BFE5-3FEB7024159D}" type="presParOf" srcId="{D954F2F9-3832-4366-B4FE-05703BC19633}" destId="{02820BA4-6544-438E-AC17-6F59121E9763}" srcOrd="0" destOrd="0" presId="urn:microsoft.com/office/officeart/2005/8/layout/vList3"/>
    <dgm:cxn modelId="{638E7D14-F0FD-4410-A8FC-BF51778FEC06}" type="presParOf" srcId="{D954F2F9-3832-4366-B4FE-05703BC19633}" destId="{949B2D35-F3A2-46F2-881B-18005496288E}" srcOrd="1" destOrd="0" presId="urn:microsoft.com/office/officeart/2005/8/layout/vList3"/>
    <dgm:cxn modelId="{501ABE82-19EF-45D8-B9BB-7703615EBF29}" type="presParOf" srcId="{59D62DA0-1404-4E96-B991-DAFEC74F30BD}" destId="{614EC519-3EC4-4FB2-8517-AF4ECC6DBA52}" srcOrd="9" destOrd="0" presId="urn:microsoft.com/office/officeart/2005/8/layout/vList3"/>
    <dgm:cxn modelId="{B0AEDBE1-6CF8-4BFB-8659-3A4E80E37F6B}" type="presParOf" srcId="{59D62DA0-1404-4E96-B991-DAFEC74F30BD}" destId="{EDD33EB8-8F14-4D5B-B456-08F76B64DAD7}" srcOrd="10" destOrd="0" presId="urn:microsoft.com/office/officeart/2005/8/layout/vList3"/>
    <dgm:cxn modelId="{831BB32F-7B45-492F-8A7D-1F886CB90503}" type="presParOf" srcId="{EDD33EB8-8F14-4D5B-B456-08F76B64DAD7}" destId="{E2C2F4BF-2A12-48D2-B68A-C5DA2C935B22}" srcOrd="0" destOrd="0" presId="urn:microsoft.com/office/officeart/2005/8/layout/vList3"/>
    <dgm:cxn modelId="{5D99E3B1-AB08-4E14-8E27-EF91EA7576DE}" type="presParOf" srcId="{EDD33EB8-8F14-4D5B-B456-08F76B64DAD7}" destId="{FD079A4C-2CBE-4A5F-A5FF-21D89C9C7B70}" srcOrd="1" destOrd="0" presId="urn:microsoft.com/office/officeart/2005/8/layout/vList3"/>
    <dgm:cxn modelId="{B726F87C-1D9D-4E22-9975-60A9E435617C}" type="presParOf" srcId="{59D62DA0-1404-4E96-B991-DAFEC74F30BD}" destId="{1810215A-26A1-46AC-95EC-68E6D4ACB23D}" srcOrd="11" destOrd="0" presId="urn:microsoft.com/office/officeart/2005/8/layout/vList3"/>
    <dgm:cxn modelId="{038C4097-5704-4E8C-80CB-3BD9CA83BC3F}" type="presParOf" srcId="{59D62DA0-1404-4E96-B991-DAFEC74F30BD}" destId="{287C923D-39F2-47B5-A498-B5C4CA922B4C}" srcOrd="12" destOrd="0" presId="urn:microsoft.com/office/officeart/2005/8/layout/vList3"/>
    <dgm:cxn modelId="{13ACD43B-88B7-4BF7-BEE2-40727B641EED}" type="presParOf" srcId="{287C923D-39F2-47B5-A498-B5C4CA922B4C}" destId="{F85E5D31-55CF-43F7-B104-E1729492FC8B}" srcOrd="0" destOrd="0" presId="urn:microsoft.com/office/officeart/2005/8/layout/vList3"/>
    <dgm:cxn modelId="{E9F61A87-6E4D-4D0E-87C0-650D6816B1CB}" type="presParOf" srcId="{287C923D-39F2-47B5-A498-B5C4CA922B4C}" destId="{C633B8FB-8C54-4A07-87B1-3C8BBE1C701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EE0C2-DB65-4530-ACB6-ABD07F3B8D8B}" type="doc">
      <dgm:prSet loTypeId="urn:microsoft.com/office/officeart/2009/3/layout/PlusandMinus" loCatId="relationship" qsTypeId="urn:microsoft.com/office/officeart/2005/8/quickstyle/3d3" qsCatId="3D" csTypeId="urn:microsoft.com/office/officeart/2005/8/colors/colorful2" csCatId="colorful" phldr="1"/>
      <dgm:spPr/>
      <dgm:t>
        <a:bodyPr/>
        <a:lstStyle/>
        <a:p>
          <a:endParaRPr lang="en-US"/>
        </a:p>
      </dgm:t>
    </dgm:pt>
    <dgm:pt modelId="{1E4D4CC5-C1CA-43C0-BFBE-8B3534C72D38}">
      <dgm:prSet phldrT="[Text]"/>
      <dgm:spPr/>
      <dgm:t>
        <a:bodyPr/>
        <a:lstStyle/>
        <a:p>
          <a:r>
            <a:rPr lang="en-US" dirty="0"/>
            <a:t>-No CO2</a:t>
          </a:r>
        </a:p>
        <a:p>
          <a:r>
            <a:rPr lang="en-US" dirty="0"/>
            <a:t>-Technologies exists</a:t>
          </a:r>
        </a:p>
        <a:p>
          <a:r>
            <a:rPr lang="en-US" dirty="0"/>
            <a:t>-Low noise and vibration</a:t>
          </a:r>
        </a:p>
        <a:p>
          <a:r>
            <a:rPr lang="en-US" dirty="0"/>
            <a:t>-Low maintenance</a:t>
          </a:r>
          <a:endParaRPr lang="en-US" dirty="0"/>
        </a:p>
        <a:p>
          <a:r>
            <a:rPr lang="en-US" dirty="0"/>
            <a:t>-Longer reach</a:t>
          </a:r>
        </a:p>
        <a:p>
          <a:r>
            <a:rPr lang="en-US" dirty="0"/>
            <a:t>-Low filling time</a:t>
          </a:r>
          <a:endParaRPr lang="en-US" dirty="0"/>
        </a:p>
        <a:p>
          <a:r>
            <a:rPr lang="en-US" dirty="0"/>
            <a:t>-First movers can get large rewards</a:t>
          </a:r>
        </a:p>
        <a:p>
          <a:r>
            <a:rPr lang="en-US" dirty="0"/>
            <a:t>-Norway has surplus clean hydropower</a:t>
          </a:r>
        </a:p>
        <a:p>
          <a:endParaRPr lang="en-US" dirty="0"/>
        </a:p>
        <a:p>
          <a:endParaRPr lang="en-US" dirty="0"/>
        </a:p>
      </dgm:t>
    </dgm:pt>
    <dgm:pt modelId="{D8DC6D4A-81B9-42EF-9041-083F6AE1A9BE}" type="parTrans" cxnId="{74C35359-73FA-4C10-9B36-3E7D7A0F1CA7}">
      <dgm:prSet/>
      <dgm:spPr/>
      <dgm:t>
        <a:bodyPr/>
        <a:lstStyle/>
        <a:p>
          <a:endParaRPr lang="en-US"/>
        </a:p>
      </dgm:t>
    </dgm:pt>
    <dgm:pt modelId="{A62D3D51-3691-44F2-8863-79C9F65334CB}" type="sibTrans" cxnId="{74C35359-73FA-4C10-9B36-3E7D7A0F1CA7}">
      <dgm:prSet/>
      <dgm:spPr/>
      <dgm:t>
        <a:bodyPr/>
        <a:lstStyle/>
        <a:p>
          <a:endParaRPr lang="en-US"/>
        </a:p>
      </dgm:t>
    </dgm:pt>
    <dgm:pt modelId="{7C89E977-16B1-409D-869B-4427A03FE610}">
      <dgm:prSet phldrT="[Text]"/>
      <dgm:spPr/>
      <dgm:t>
        <a:bodyPr/>
        <a:lstStyle/>
        <a:p>
          <a:r>
            <a:rPr lang="en-US" dirty="0"/>
            <a:t>-Poor infrastructure</a:t>
          </a:r>
        </a:p>
        <a:p>
          <a:r>
            <a:rPr lang="en-US" dirty="0"/>
            <a:t>-Commercially unproven</a:t>
          </a:r>
        </a:p>
        <a:p>
          <a:r>
            <a:rPr lang="en-US" dirty="0"/>
            <a:t>-More Safety systems</a:t>
          </a:r>
        </a:p>
        <a:p>
          <a:r>
            <a:rPr lang="en-US" dirty="0"/>
            <a:t>-Large volume storage</a:t>
          </a:r>
        </a:p>
        <a:p>
          <a:r>
            <a:rPr lang="en-US" dirty="0"/>
            <a:t>-Stability can be an issue</a:t>
          </a:r>
        </a:p>
        <a:p>
          <a:r>
            <a:rPr lang="en-US" dirty="0"/>
            <a:t>-Harder to get approval</a:t>
          </a:r>
        </a:p>
        <a:p>
          <a:endParaRPr lang="en-US" dirty="0"/>
        </a:p>
      </dgm:t>
    </dgm:pt>
    <dgm:pt modelId="{F1A08AA9-6410-408F-9E77-D35130C0B1CF}" type="parTrans" cxnId="{3574B0FA-B562-4285-8776-5C2A7E75EFD9}">
      <dgm:prSet/>
      <dgm:spPr/>
      <dgm:t>
        <a:bodyPr/>
        <a:lstStyle/>
        <a:p>
          <a:endParaRPr lang="en-US"/>
        </a:p>
      </dgm:t>
    </dgm:pt>
    <dgm:pt modelId="{BCD5B879-9745-482F-AD26-49182A7BE7B7}" type="sibTrans" cxnId="{3574B0FA-B562-4285-8776-5C2A7E75EFD9}">
      <dgm:prSet/>
      <dgm:spPr/>
      <dgm:t>
        <a:bodyPr/>
        <a:lstStyle/>
        <a:p>
          <a:endParaRPr lang="en-US"/>
        </a:p>
      </dgm:t>
    </dgm:pt>
    <dgm:pt modelId="{7018FFBF-0A67-499F-88F5-6C64335E807A}" type="pres">
      <dgm:prSet presAssocID="{0FFEE0C2-DB65-4530-ACB6-ABD07F3B8D8B}" presName="Name0" presStyleCnt="0">
        <dgm:presLayoutVars>
          <dgm:chMax val="2"/>
          <dgm:chPref val="2"/>
          <dgm:dir/>
          <dgm:animOne/>
          <dgm:resizeHandles val="exact"/>
        </dgm:presLayoutVars>
      </dgm:prSet>
      <dgm:spPr/>
    </dgm:pt>
    <dgm:pt modelId="{CCC2A344-1CCD-44E0-9F62-17478E0D5B89}" type="pres">
      <dgm:prSet presAssocID="{0FFEE0C2-DB65-4530-ACB6-ABD07F3B8D8B}" presName="Background" presStyleLbl="bgImgPlace1" presStyleIdx="0" presStyleCnt="1"/>
      <dgm:spPr/>
    </dgm:pt>
    <dgm:pt modelId="{E890A1A3-0AAC-427A-82D1-18AE3EF38972}" type="pres">
      <dgm:prSet presAssocID="{0FFEE0C2-DB65-4530-ACB6-ABD07F3B8D8B}" presName="ParentText1" presStyleLbl="revTx" presStyleIdx="0" presStyleCnt="2">
        <dgm:presLayoutVars>
          <dgm:chMax val="0"/>
          <dgm:chPref val="0"/>
          <dgm:bulletEnabled val="1"/>
        </dgm:presLayoutVars>
      </dgm:prSet>
      <dgm:spPr/>
    </dgm:pt>
    <dgm:pt modelId="{AD54C706-FC5B-4B4B-BCB9-5897DA5A8B37}" type="pres">
      <dgm:prSet presAssocID="{0FFEE0C2-DB65-4530-ACB6-ABD07F3B8D8B}" presName="ParentText2" presStyleLbl="revTx" presStyleIdx="1" presStyleCnt="2">
        <dgm:presLayoutVars>
          <dgm:chMax val="0"/>
          <dgm:chPref val="0"/>
          <dgm:bulletEnabled val="1"/>
        </dgm:presLayoutVars>
      </dgm:prSet>
      <dgm:spPr/>
    </dgm:pt>
    <dgm:pt modelId="{AC695ACA-FF8E-4803-B44A-44F102892DF2}" type="pres">
      <dgm:prSet presAssocID="{0FFEE0C2-DB65-4530-ACB6-ABD07F3B8D8B}" presName="Plus" presStyleLbl="alignNode1" presStyleIdx="0" presStyleCnt="2"/>
      <dgm:spPr/>
    </dgm:pt>
    <dgm:pt modelId="{801321C8-5195-4D56-A87D-9BD2F1567CAD}" type="pres">
      <dgm:prSet presAssocID="{0FFEE0C2-DB65-4530-ACB6-ABD07F3B8D8B}" presName="Minus" presStyleLbl="alignNode1" presStyleIdx="1" presStyleCnt="2"/>
      <dgm:spPr/>
    </dgm:pt>
    <dgm:pt modelId="{30D3971F-8A95-4578-A9DC-F6CB1BC12496}" type="pres">
      <dgm:prSet presAssocID="{0FFEE0C2-DB65-4530-ACB6-ABD07F3B8D8B}" presName="Divider" presStyleLbl="parChTrans1D1" presStyleIdx="0" presStyleCnt="1"/>
      <dgm:spPr/>
    </dgm:pt>
  </dgm:ptLst>
  <dgm:cxnLst>
    <dgm:cxn modelId="{3574B0FA-B562-4285-8776-5C2A7E75EFD9}" srcId="{0FFEE0C2-DB65-4530-ACB6-ABD07F3B8D8B}" destId="{7C89E977-16B1-409D-869B-4427A03FE610}" srcOrd="1" destOrd="0" parTransId="{F1A08AA9-6410-408F-9E77-D35130C0B1CF}" sibTransId="{BCD5B879-9745-482F-AD26-49182A7BE7B7}"/>
    <dgm:cxn modelId="{4B2FF4EB-EC28-448D-B1EB-41AAAA390F72}" type="presOf" srcId="{0FFEE0C2-DB65-4530-ACB6-ABD07F3B8D8B}" destId="{7018FFBF-0A67-499F-88F5-6C64335E807A}" srcOrd="0" destOrd="0" presId="urn:microsoft.com/office/officeart/2009/3/layout/PlusandMinus"/>
    <dgm:cxn modelId="{74C35359-73FA-4C10-9B36-3E7D7A0F1CA7}" srcId="{0FFEE0C2-DB65-4530-ACB6-ABD07F3B8D8B}" destId="{1E4D4CC5-C1CA-43C0-BFBE-8B3534C72D38}" srcOrd="0" destOrd="0" parTransId="{D8DC6D4A-81B9-42EF-9041-083F6AE1A9BE}" sibTransId="{A62D3D51-3691-44F2-8863-79C9F65334CB}"/>
    <dgm:cxn modelId="{F64C1F7E-72FC-4D51-A2DA-FED4CD0E8FC2}" type="presOf" srcId="{7C89E977-16B1-409D-869B-4427A03FE610}" destId="{AD54C706-FC5B-4B4B-BCB9-5897DA5A8B37}" srcOrd="0" destOrd="0" presId="urn:microsoft.com/office/officeart/2009/3/layout/PlusandMinus"/>
    <dgm:cxn modelId="{5758FCE8-8E62-474A-B27F-69A4FCE1E809}" type="presOf" srcId="{1E4D4CC5-C1CA-43C0-BFBE-8B3534C72D38}" destId="{E890A1A3-0AAC-427A-82D1-18AE3EF38972}" srcOrd="0" destOrd="0" presId="urn:microsoft.com/office/officeart/2009/3/layout/PlusandMinus"/>
    <dgm:cxn modelId="{39653126-796D-4AF2-B4D8-3CE7934FAFFC}" type="presParOf" srcId="{7018FFBF-0A67-499F-88F5-6C64335E807A}" destId="{CCC2A344-1CCD-44E0-9F62-17478E0D5B89}" srcOrd="0" destOrd="0" presId="urn:microsoft.com/office/officeart/2009/3/layout/PlusandMinus"/>
    <dgm:cxn modelId="{D0BAD7C1-2193-40E7-8832-AF70318D9268}" type="presParOf" srcId="{7018FFBF-0A67-499F-88F5-6C64335E807A}" destId="{E890A1A3-0AAC-427A-82D1-18AE3EF38972}" srcOrd="1" destOrd="0" presId="urn:microsoft.com/office/officeart/2009/3/layout/PlusandMinus"/>
    <dgm:cxn modelId="{E7054647-527A-4E7A-8C40-0ED3FAD80716}" type="presParOf" srcId="{7018FFBF-0A67-499F-88F5-6C64335E807A}" destId="{AD54C706-FC5B-4B4B-BCB9-5897DA5A8B37}" srcOrd="2" destOrd="0" presId="urn:microsoft.com/office/officeart/2009/3/layout/PlusandMinus"/>
    <dgm:cxn modelId="{9FDE182A-50B4-495B-BFA0-648812F39528}" type="presParOf" srcId="{7018FFBF-0A67-499F-88F5-6C64335E807A}" destId="{AC695ACA-FF8E-4803-B44A-44F102892DF2}" srcOrd="3" destOrd="0" presId="urn:microsoft.com/office/officeart/2009/3/layout/PlusandMinus"/>
    <dgm:cxn modelId="{F7FD20FC-E87A-4F85-8ABC-8E8AC98900B7}" type="presParOf" srcId="{7018FFBF-0A67-499F-88F5-6C64335E807A}" destId="{801321C8-5195-4D56-A87D-9BD2F1567CAD}" srcOrd="4" destOrd="0" presId="urn:microsoft.com/office/officeart/2009/3/layout/PlusandMinus"/>
    <dgm:cxn modelId="{0CF380B8-376F-4B51-A2FF-17FB01BFA368}" type="presParOf" srcId="{7018FFBF-0A67-499F-88F5-6C64335E807A}" destId="{30D3971F-8A95-4578-A9DC-F6CB1BC12496}"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0FC7D4-00C2-4E96-8011-68D29DD85214}" type="doc">
      <dgm:prSet loTypeId="urn:microsoft.com/office/officeart/2009/layout/ReverseList" loCatId="relationship" qsTypeId="urn:microsoft.com/office/officeart/2005/8/quickstyle/3d3" qsCatId="3D" csTypeId="urn:microsoft.com/office/officeart/2005/8/colors/colorful5" csCatId="colorful" phldr="1"/>
      <dgm:spPr/>
      <dgm:t>
        <a:bodyPr/>
        <a:lstStyle/>
        <a:p>
          <a:endParaRPr lang="en-US"/>
        </a:p>
      </dgm:t>
    </dgm:pt>
    <dgm:pt modelId="{F7DD7C24-60CB-45AE-ACBC-01E44BF37C85}">
      <dgm:prSet phldrT="[Text]"/>
      <dgm:spPr/>
      <dgm:t>
        <a:bodyPr/>
        <a:lstStyle/>
        <a:p>
          <a:r>
            <a:rPr lang="en-US" b="1" dirty="0"/>
            <a:t>Compliance</a:t>
          </a:r>
        </a:p>
        <a:p>
          <a:r>
            <a:rPr lang="en-US" dirty="0"/>
            <a:t>-Follow rules</a:t>
          </a:r>
        </a:p>
        <a:p>
          <a:r>
            <a:rPr lang="en-US" dirty="0"/>
            <a:t>-Standard solutions</a:t>
          </a:r>
        </a:p>
        <a:p>
          <a:r>
            <a:rPr lang="en-US" dirty="0"/>
            <a:t>-OK for proven technology</a:t>
          </a:r>
        </a:p>
      </dgm:t>
    </dgm:pt>
    <dgm:pt modelId="{C48693FE-FA6B-4873-A175-C8605D061481}" type="parTrans" cxnId="{3924881F-2A5E-4769-8F7E-753ADB32AED2}">
      <dgm:prSet/>
      <dgm:spPr/>
      <dgm:t>
        <a:bodyPr/>
        <a:lstStyle/>
        <a:p>
          <a:endParaRPr lang="en-US"/>
        </a:p>
      </dgm:t>
    </dgm:pt>
    <dgm:pt modelId="{FC1B32AA-376C-4CD2-A6BD-5D3017DA19F2}" type="sibTrans" cxnId="{3924881F-2A5E-4769-8F7E-753ADB32AED2}">
      <dgm:prSet/>
      <dgm:spPr/>
      <dgm:t>
        <a:bodyPr/>
        <a:lstStyle/>
        <a:p>
          <a:endParaRPr lang="en-US"/>
        </a:p>
      </dgm:t>
    </dgm:pt>
    <dgm:pt modelId="{5FC94D90-5129-4975-80C1-B0A93F1B7B01}">
      <dgm:prSet phldrT="[Text]"/>
      <dgm:spPr/>
      <dgm:t>
        <a:bodyPr/>
        <a:lstStyle/>
        <a:p>
          <a:r>
            <a:rPr lang="en-US" b="1" dirty="0"/>
            <a:t>Cost driven</a:t>
          </a:r>
        </a:p>
        <a:p>
          <a:r>
            <a:rPr lang="en-US" dirty="0"/>
            <a:t>-Risk based design</a:t>
          </a:r>
        </a:p>
        <a:p>
          <a:r>
            <a:rPr lang="en-US" dirty="0"/>
            <a:t>-</a:t>
          </a:r>
          <a:r>
            <a:rPr lang="en-US" dirty="0" err="1"/>
            <a:t>optimi</a:t>
          </a:r>
          <a:r>
            <a:rPr lang="en-US" dirty="0"/>
            <a:t>-</a:t>
          </a:r>
        </a:p>
        <a:p>
          <a:r>
            <a:rPr lang="en-US" dirty="0" err="1"/>
            <a:t>zations</a:t>
          </a:r>
          <a:endParaRPr lang="en-US" dirty="0"/>
        </a:p>
        <a:p>
          <a:r>
            <a:rPr lang="en-US" dirty="0"/>
            <a:t>-Best for new technologies</a:t>
          </a:r>
        </a:p>
        <a:p>
          <a:endParaRPr lang="en-US" dirty="0"/>
        </a:p>
      </dgm:t>
    </dgm:pt>
    <dgm:pt modelId="{583CCC61-25F1-4EEB-BA32-F584FA14CB24}" type="parTrans" cxnId="{7D5D4CB8-AA41-42CC-85EC-631140BA69A1}">
      <dgm:prSet/>
      <dgm:spPr/>
      <dgm:t>
        <a:bodyPr/>
        <a:lstStyle/>
        <a:p>
          <a:endParaRPr lang="en-US"/>
        </a:p>
      </dgm:t>
    </dgm:pt>
    <dgm:pt modelId="{BD32B8AE-D4BE-45E4-B392-181C97A151CE}" type="sibTrans" cxnId="{7D5D4CB8-AA41-42CC-85EC-631140BA69A1}">
      <dgm:prSet/>
      <dgm:spPr/>
      <dgm:t>
        <a:bodyPr/>
        <a:lstStyle/>
        <a:p>
          <a:endParaRPr lang="en-US"/>
        </a:p>
      </dgm:t>
    </dgm:pt>
    <dgm:pt modelId="{D38CA084-8401-464D-B8AC-B3710A5D4143}" type="pres">
      <dgm:prSet presAssocID="{8F0FC7D4-00C2-4E96-8011-68D29DD85214}" presName="Name0" presStyleCnt="0">
        <dgm:presLayoutVars>
          <dgm:chMax val="2"/>
          <dgm:chPref val="2"/>
          <dgm:animLvl val="lvl"/>
        </dgm:presLayoutVars>
      </dgm:prSet>
      <dgm:spPr/>
    </dgm:pt>
    <dgm:pt modelId="{8D0DD4D1-CD15-436C-90E9-E914673FE922}" type="pres">
      <dgm:prSet presAssocID="{8F0FC7D4-00C2-4E96-8011-68D29DD85214}" presName="LeftText" presStyleLbl="revTx" presStyleIdx="0" presStyleCnt="0">
        <dgm:presLayoutVars>
          <dgm:bulletEnabled val="1"/>
        </dgm:presLayoutVars>
      </dgm:prSet>
      <dgm:spPr/>
    </dgm:pt>
    <dgm:pt modelId="{FA39E597-E18B-4154-A45B-3B36C6226BBF}" type="pres">
      <dgm:prSet presAssocID="{8F0FC7D4-00C2-4E96-8011-68D29DD85214}" presName="LeftNode" presStyleLbl="bgImgPlace1" presStyleIdx="0" presStyleCnt="2">
        <dgm:presLayoutVars>
          <dgm:chMax val="2"/>
          <dgm:chPref val="2"/>
        </dgm:presLayoutVars>
      </dgm:prSet>
      <dgm:spPr/>
    </dgm:pt>
    <dgm:pt modelId="{B4ED0A87-D221-4B58-932D-F02D1B52CD37}" type="pres">
      <dgm:prSet presAssocID="{8F0FC7D4-00C2-4E96-8011-68D29DD85214}" presName="RightText" presStyleLbl="revTx" presStyleIdx="0" presStyleCnt="0">
        <dgm:presLayoutVars>
          <dgm:bulletEnabled val="1"/>
        </dgm:presLayoutVars>
      </dgm:prSet>
      <dgm:spPr/>
    </dgm:pt>
    <dgm:pt modelId="{D573396D-AE8E-4FF2-B4E4-85AA4227161E}" type="pres">
      <dgm:prSet presAssocID="{8F0FC7D4-00C2-4E96-8011-68D29DD85214}" presName="RightNode" presStyleLbl="bgImgPlace1" presStyleIdx="1" presStyleCnt="2">
        <dgm:presLayoutVars>
          <dgm:chMax val="0"/>
          <dgm:chPref val="0"/>
        </dgm:presLayoutVars>
      </dgm:prSet>
      <dgm:spPr/>
    </dgm:pt>
    <dgm:pt modelId="{341E5018-5BD8-4168-A0B8-A4BE4086AF4C}" type="pres">
      <dgm:prSet presAssocID="{8F0FC7D4-00C2-4E96-8011-68D29DD85214}" presName="TopArrow" presStyleLbl="node1" presStyleIdx="0" presStyleCnt="2"/>
      <dgm:spPr/>
    </dgm:pt>
    <dgm:pt modelId="{2832BB93-7CC6-4110-BEC1-4AB97EB78C9A}" type="pres">
      <dgm:prSet presAssocID="{8F0FC7D4-00C2-4E96-8011-68D29DD85214}" presName="BottomArrow" presStyleLbl="node1" presStyleIdx="1" presStyleCnt="2"/>
      <dgm:spPr/>
    </dgm:pt>
  </dgm:ptLst>
  <dgm:cxnLst>
    <dgm:cxn modelId="{876AE0EE-DC46-47F7-B7BD-33B45946B9F6}" type="presOf" srcId="{F7DD7C24-60CB-45AE-ACBC-01E44BF37C85}" destId="{FA39E597-E18B-4154-A45B-3B36C6226BBF}" srcOrd="1" destOrd="0" presId="urn:microsoft.com/office/officeart/2009/layout/ReverseList"/>
    <dgm:cxn modelId="{AF65D318-F5BC-46D6-A2C8-5CB3F09E94E9}" type="presOf" srcId="{5FC94D90-5129-4975-80C1-B0A93F1B7B01}" destId="{B4ED0A87-D221-4B58-932D-F02D1B52CD37}" srcOrd="0" destOrd="0" presId="urn:microsoft.com/office/officeart/2009/layout/ReverseList"/>
    <dgm:cxn modelId="{26057592-6CD0-4CD3-BB6C-E7E1A5CC926E}" type="presOf" srcId="{F7DD7C24-60CB-45AE-ACBC-01E44BF37C85}" destId="{8D0DD4D1-CD15-436C-90E9-E914673FE922}" srcOrd="0" destOrd="0" presId="urn:microsoft.com/office/officeart/2009/layout/ReverseList"/>
    <dgm:cxn modelId="{7D5D4CB8-AA41-42CC-85EC-631140BA69A1}" srcId="{8F0FC7D4-00C2-4E96-8011-68D29DD85214}" destId="{5FC94D90-5129-4975-80C1-B0A93F1B7B01}" srcOrd="1" destOrd="0" parTransId="{583CCC61-25F1-4EEB-BA32-F584FA14CB24}" sibTransId="{BD32B8AE-D4BE-45E4-B392-181C97A151CE}"/>
    <dgm:cxn modelId="{80C88627-CF7D-4DFA-BD04-130D320DE9A2}" type="presOf" srcId="{5FC94D90-5129-4975-80C1-B0A93F1B7B01}" destId="{D573396D-AE8E-4FF2-B4E4-85AA4227161E}" srcOrd="1" destOrd="0" presId="urn:microsoft.com/office/officeart/2009/layout/ReverseList"/>
    <dgm:cxn modelId="{3924881F-2A5E-4769-8F7E-753ADB32AED2}" srcId="{8F0FC7D4-00C2-4E96-8011-68D29DD85214}" destId="{F7DD7C24-60CB-45AE-ACBC-01E44BF37C85}" srcOrd="0" destOrd="0" parTransId="{C48693FE-FA6B-4873-A175-C8605D061481}" sibTransId="{FC1B32AA-376C-4CD2-A6BD-5D3017DA19F2}"/>
    <dgm:cxn modelId="{CA87498D-F294-40A3-A0D1-4FC01AD54325}" type="presOf" srcId="{8F0FC7D4-00C2-4E96-8011-68D29DD85214}" destId="{D38CA084-8401-464D-B8AC-B3710A5D4143}" srcOrd="0" destOrd="0" presId="urn:microsoft.com/office/officeart/2009/layout/ReverseList"/>
    <dgm:cxn modelId="{C1075BAD-CD7A-4CF2-B7BB-40230DC915B7}" type="presParOf" srcId="{D38CA084-8401-464D-B8AC-B3710A5D4143}" destId="{8D0DD4D1-CD15-436C-90E9-E914673FE922}" srcOrd="0" destOrd="0" presId="urn:microsoft.com/office/officeart/2009/layout/ReverseList"/>
    <dgm:cxn modelId="{2A2B998D-410A-4CBE-A387-DDB04D069824}" type="presParOf" srcId="{D38CA084-8401-464D-B8AC-B3710A5D4143}" destId="{FA39E597-E18B-4154-A45B-3B36C6226BBF}" srcOrd="1" destOrd="0" presId="urn:microsoft.com/office/officeart/2009/layout/ReverseList"/>
    <dgm:cxn modelId="{7FB6460D-562D-463C-96DF-ABEB83B86CF7}" type="presParOf" srcId="{D38CA084-8401-464D-B8AC-B3710A5D4143}" destId="{B4ED0A87-D221-4B58-932D-F02D1B52CD37}" srcOrd="2" destOrd="0" presId="urn:microsoft.com/office/officeart/2009/layout/ReverseList"/>
    <dgm:cxn modelId="{4E4BED74-5F09-435B-A29F-CA704D9CFF92}" type="presParOf" srcId="{D38CA084-8401-464D-B8AC-B3710A5D4143}" destId="{D573396D-AE8E-4FF2-B4E4-85AA4227161E}" srcOrd="3" destOrd="0" presId="urn:microsoft.com/office/officeart/2009/layout/ReverseList"/>
    <dgm:cxn modelId="{F2DED739-7544-47DC-991A-F4EE7163F163}" type="presParOf" srcId="{D38CA084-8401-464D-B8AC-B3710A5D4143}" destId="{341E5018-5BD8-4168-A0B8-A4BE4086AF4C}" srcOrd="4" destOrd="0" presId="urn:microsoft.com/office/officeart/2009/layout/ReverseList"/>
    <dgm:cxn modelId="{2BDCFE79-C673-4C7A-9E7C-9843C685B488}" type="presParOf" srcId="{D38CA084-8401-464D-B8AC-B3710A5D4143}" destId="{2832BB93-7CC6-4110-BEC1-4AB97EB78C9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57B1EA-612A-476E-9E30-5C732775B01E}" type="doc">
      <dgm:prSet loTypeId="urn:microsoft.com/office/officeart/2005/8/layout/vList6" loCatId="list" qsTypeId="urn:microsoft.com/office/officeart/2005/8/quickstyle/3d3" qsCatId="3D" csTypeId="urn:microsoft.com/office/officeart/2005/8/colors/colorful1" csCatId="colorful" phldr="1"/>
      <dgm:spPr/>
      <dgm:t>
        <a:bodyPr/>
        <a:lstStyle/>
        <a:p>
          <a:endParaRPr lang="en-US"/>
        </a:p>
      </dgm:t>
    </dgm:pt>
    <dgm:pt modelId="{19AF0465-4E9B-48BF-AB0E-8C2EB21F5112}">
      <dgm:prSet phldrT="[Text]"/>
      <dgm:spPr/>
      <dgm:t>
        <a:bodyPr/>
        <a:lstStyle/>
        <a:p>
          <a:r>
            <a:rPr lang="en-US" dirty="0"/>
            <a:t>Probabilistic</a:t>
          </a:r>
        </a:p>
      </dgm:t>
    </dgm:pt>
    <dgm:pt modelId="{AD2A6393-63B9-4738-B3B3-0FA24CBDEEB4}" type="parTrans" cxnId="{64430F68-2384-45FC-90D3-0BF0036647A4}">
      <dgm:prSet/>
      <dgm:spPr/>
      <dgm:t>
        <a:bodyPr/>
        <a:lstStyle/>
        <a:p>
          <a:endParaRPr lang="en-US"/>
        </a:p>
      </dgm:t>
    </dgm:pt>
    <dgm:pt modelId="{3A750685-AFEA-4829-B432-2BBF1C9E80C5}" type="sibTrans" cxnId="{64430F68-2384-45FC-90D3-0BF0036647A4}">
      <dgm:prSet/>
      <dgm:spPr/>
      <dgm:t>
        <a:bodyPr/>
        <a:lstStyle/>
        <a:p>
          <a:endParaRPr lang="en-US"/>
        </a:p>
      </dgm:t>
    </dgm:pt>
    <dgm:pt modelId="{018A8FD1-9605-4E86-BD4E-DA19753EC647}">
      <dgm:prSet phldrT="[Text]"/>
      <dgm:spPr/>
      <dgm:t>
        <a:bodyPr/>
        <a:lstStyle/>
        <a:p>
          <a:r>
            <a:rPr lang="en-US" dirty="0"/>
            <a:t>Risk = consequence * probability</a:t>
          </a:r>
        </a:p>
      </dgm:t>
    </dgm:pt>
    <dgm:pt modelId="{7430B12E-2F31-4079-9AD9-2A3D55047D7D}" type="parTrans" cxnId="{859C0C4C-9A32-4DD9-92F3-8452C0CFBA45}">
      <dgm:prSet/>
      <dgm:spPr/>
      <dgm:t>
        <a:bodyPr/>
        <a:lstStyle/>
        <a:p>
          <a:endParaRPr lang="en-US"/>
        </a:p>
      </dgm:t>
    </dgm:pt>
    <dgm:pt modelId="{28B45FB1-1C15-4B0C-A755-6579B1AD3662}" type="sibTrans" cxnId="{859C0C4C-9A32-4DD9-92F3-8452C0CFBA45}">
      <dgm:prSet/>
      <dgm:spPr/>
      <dgm:t>
        <a:bodyPr/>
        <a:lstStyle/>
        <a:p>
          <a:endParaRPr lang="en-US"/>
        </a:p>
      </dgm:t>
    </dgm:pt>
    <dgm:pt modelId="{84B5D69F-DD70-4815-A4F0-AFC9F5F31060}">
      <dgm:prSet phldrT="[Text]"/>
      <dgm:spPr/>
      <dgm:t>
        <a:bodyPr/>
        <a:lstStyle/>
        <a:p>
          <a:r>
            <a:rPr lang="en-US" dirty="0"/>
            <a:t>Higher complexity</a:t>
          </a:r>
        </a:p>
      </dgm:t>
    </dgm:pt>
    <dgm:pt modelId="{906B1398-0ECF-465E-AEDE-6BBEB67936A5}" type="parTrans" cxnId="{048115E3-684E-4126-9830-B4FFE7DDC632}">
      <dgm:prSet/>
      <dgm:spPr/>
      <dgm:t>
        <a:bodyPr/>
        <a:lstStyle/>
        <a:p>
          <a:endParaRPr lang="en-US"/>
        </a:p>
      </dgm:t>
    </dgm:pt>
    <dgm:pt modelId="{58C39EEB-BCA9-4C9C-9FBF-2829D82941ED}" type="sibTrans" cxnId="{048115E3-684E-4126-9830-B4FFE7DDC632}">
      <dgm:prSet/>
      <dgm:spPr/>
      <dgm:t>
        <a:bodyPr/>
        <a:lstStyle/>
        <a:p>
          <a:endParaRPr lang="en-US"/>
        </a:p>
      </dgm:t>
    </dgm:pt>
    <dgm:pt modelId="{D291910A-A6FE-421B-8E7A-CF78FBB3A565}">
      <dgm:prSet phldrT="[Text]"/>
      <dgm:spPr/>
      <dgm:t>
        <a:bodyPr/>
        <a:lstStyle/>
        <a:p>
          <a:r>
            <a:rPr lang="en-US" dirty="0"/>
            <a:t>Deterministic</a:t>
          </a:r>
        </a:p>
      </dgm:t>
    </dgm:pt>
    <dgm:pt modelId="{D806382C-60F7-4FBD-A727-CEF2A2DDE58F}" type="parTrans" cxnId="{B3152932-214C-4348-8FE0-B3C2EAFE5B61}">
      <dgm:prSet/>
      <dgm:spPr/>
      <dgm:t>
        <a:bodyPr/>
        <a:lstStyle/>
        <a:p>
          <a:endParaRPr lang="en-US"/>
        </a:p>
      </dgm:t>
    </dgm:pt>
    <dgm:pt modelId="{BAD55B79-9496-406E-9D41-3C9B98B3E1DC}" type="sibTrans" cxnId="{B3152932-214C-4348-8FE0-B3C2EAFE5B61}">
      <dgm:prSet/>
      <dgm:spPr/>
      <dgm:t>
        <a:bodyPr/>
        <a:lstStyle/>
        <a:p>
          <a:endParaRPr lang="en-US"/>
        </a:p>
      </dgm:t>
    </dgm:pt>
    <dgm:pt modelId="{454BC77B-1EBA-41CD-9D1D-28B6F8359C33}">
      <dgm:prSet phldrT="[Text]"/>
      <dgm:spPr/>
      <dgm:t>
        <a:bodyPr/>
        <a:lstStyle/>
        <a:p>
          <a:r>
            <a:rPr lang="en-US" dirty="0"/>
            <a:t>Consequence analysis</a:t>
          </a:r>
        </a:p>
      </dgm:t>
    </dgm:pt>
    <dgm:pt modelId="{5152A636-B4C7-4AE6-BE88-BA707F585502}" type="parTrans" cxnId="{C9391454-EEC9-4C02-B4F0-CCCD784BA10D}">
      <dgm:prSet/>
      <dgm:spPr/>
      <dgm:t>
        <a:bodyPr/>
        <a:lstStyle/>
        <a:p>
          <a:endParaRPr lang="en-US"/>
        </a:p>
      </dgm:t>
    </dgm:pt>
    <dgm:pt modelId="{5C51889D-F5F6-4A5E-83B1-D46F065D0DD5}" type="sibTrans" cxnId="{C9391454-EEC9-4C02-B4F0-CCCD784BA10D}">
      <dgm:prSet/>
      <dgm:spPr/>
      <dgm:t>
        <a:bodyPr/>
        <a:lstStyle/>
        <a:p>
          <a:endParaRPr lang="en-US"/>
        </a:p>
      </dgm:t>
    </dgm:pt>
    <dgm:pt modelId="{DDC0D359-21B9-44AE-A669-31B93FEBFB32}">
      <dgm:prSet phldrT="[Text]"/>
      <dgm:spPr/>
      <dgm:t>
        <a:bodyPr/>
        <a:lstStyle/>
        <a:p>
          <a:r>
            <a:rPr lang="en-US" dirty="0"/>
            <a:t>Not cost efficient</a:t>
          </a:r>
        </a:p>
      </dgm:t>
    </dgm:pt>
    <dgm:pt modelId="{D0EF0ABA-232F-430C-92C6-5D2B8EA5DCF1}" type="parTrans" cxnId="{6794228D-A73D-412A-AA88-43A2AA1C1AEF}">
      <dgm:prSet/>
      <dgm:spPr/>
      <dgm:t>
        <a:bodyPr/>
        <a:lstStyle/>
        <a:p>
          <a:endParaRPr lang="en-US"/>
        </a:p>
      </dgm:t>
    </dgm:pt>
    <dgm:pt modelId="{EB1648A0-FE6B-4E30-A18F-89EE5C44C2EC}" type="sibTrans" cxnId="{6794228D-A73D-412A-AA88-43A2AA1C1AEF}">
      <dgm:prSet/>
      <dgm:spPr/>
      <dgm:t>
        <a:bodyPr/>
        <a:lstStyle/>
        <a:p>
          <a:endParaRPr lang="en-US"/>
        </a:p>
      </dgm:t>
    </dgm:pt>
    <dgm:pt modelId="{B7347633-21DF-47F7-BDAF-08B33F74CB54}">
      <dgm:prSet phldrT="[Text]"/>
      <dgm:spPr/>
      <dgm:t>
        <a:bodyPr/>
        <a:lstStyle/>
        <a:p>
          <a:r>
            <a:rPr lang="en-US" dirty="0"/>
            <a:t>Worst credible Event</a:t>
          </a:r>
        </a:p>
      </dgm:t>
    </dgm:pt>
    <dgm:pt modelId="{384A1DF7-38AD-4883-88D1-6EFF58CBF7F3}" type="parTrans" cxnId="{4B068524-CB14-4175-ADD9-A237E1CEE263}">
      <dgm:prSet/>
      <dgm:spPr/>
      <dgm:t>
        <a:bodyPr/>
        <a:lstStyle/>
        <a:p>
          <a:endParaRPr lang="en-US"/>
        </a:p>
      </dgm:t>
    </dgm:pt>
    <dgm:pt modelId="{0EEF552C-85BB-4902-A9E9-F4BBD3DF19F6}" type="sibTrans" cxnId="{4B068524-CB14-4175-ADD9-A237E1CEE263}">
      <dgm:prSet/>
      <dgm:spPr/>
      <dgm:t>
        <a:bodyPr/>
        <a:lstStyle/>
        <a:p>
          <a:endParaRPr lang="en-US"/>
        </a:p>
      </dgm:t>
    </dgm:pt>
    <dgm:pt modelId="{DDEA0A79-FEAC-4110-8B9F-CB315DACC3F7}">
      <dgm:prSet phldrT="[Text]"/>
      <dgm:spPr/>
      <dgm:t>
        <a:bodyPr/>
        <a:lstStyle/>
        <a:p>
          <a:r>
            <a:rPr lang="en-US" dirty="0"/>
            <a:t>Solutions can be inconsistent</a:t>
          </a:r>
        </a:p>
      </dgm:t>
    </dgm:pt>
    <dgm:pt modelId="{83A68EF9-49C2-4D08-BDA4-C6815AE71C68}" type="parTrans" cxnId="{91B8F81B-3923-494A-A372-3FBE22CFE431}">
      <dgm:prSet/>
      <dgm:spPr/>
      <dgm:t>
        <a:bodyPr/>
        <a:lstStyle/>
        <a:p>
          <a:endParaRPr lang="en-US"/>
        </a:p>
      </dgm:t>
    </dgm:pt>
    <dgm:pt modelId="{60CDB63B-D4D1-439A-B95D-BF3571F7BC46}" type="sibTrans" cxnId="{91B8F81B-3923-494A-A372-3FBE22CFE431}">
      <dgm:prSet/>
      <dgm:spPr/>
      <dgm:t>
        <a:bodyPr/>
        <a:lstStyle/>
        <a:p>
          <a:endParaRPr lang="en-US"/>
        </a:p>
      </dgm:t>
    </dgm:pt>
    <dgm:pt modelId="{C786D249-E885-47FB-ABEF-EAE8118914B3}">
      <dgm:prSet phldrT="[Text]"/>
      <dgm:spPr/>
      <dgm:t>
        <a:bodyPr/>
        <a:lstStyle/>
        <a:p>
          <a:r>
            <a:rPr lang="en-US" dirty="0"/>
            <a:t>Efficient process </a:t>
          </a:r>
        </a:p>
      </dgm:t>
    </dgm:pt>
    <dgm:pt modelId="{5B502B9B-0C7C-4353-8D4F-5BB064B093BC}" type="parTrans" cxnId="{3D284AAB-57D1-44DC-851B-82E6907FA92B}">
      <dgm:prSet/>
      <dgm:spPr/>
      <dgm:t>
        <a:bodyPr/>
        <a:lstStyle/>
        <a:p>
          <a:endParaRPr lang="en-US"/>
        </a:p>
      </dgm:t>
    </dgm:pt>
    <dgm:pt modelId="{15FE9C3D-5014-464D-8004-179063F18110}" type="sibTrans" cxnId="{3D284AAB-57D1-44DC-851B-82E6907FA92B}">
      <dgm:prSet/>
      <dgm:spPr/>
      <dgm:t>
        <a:bodyPr/>
        <a:lstStyle/>
        <a:p>
          <a:endParaRPr lang="en-US"/>
        </a:p>
      </dgm:t>
    </dgm:pt>
    <dgm:pt modelId="{4E97F108-ECB8-4CA3-AFC3-4D3C4384A629}">
      <dgm:prSet phldrT="[Text]"/>
      <dgm:spPr/>
      <dgm:t>
        <a:bodyPr/>
        <a:lstStyle/>
        <a:p>
          <a:r>
            <a:rPr lang="en-US" dirty="0"/>
            <a:t>Acceptance criteria</a:t>
          </a:r>
        </a:p>
      </dgm:t>
    </dgm:pt>
    <dgm:pt modelId="{76D7E0B3-E47C-4A59-AB09-913F74E0CE63}" type="parTrans" cxnId="{11057AD8-4703-4AA4-A3B0-904C3861CD55}">
      <dgm:prSet/>
      <dgm:spPr/>
      <dgm:t>
        <a:bodyPr/>
        <a:lstStyle/>
        <a:p>
          <a:endParaRPr lang="en-US"/>
        </a:p>
      </dgm:t>
    </dgm:pt>
    <dgm:pt modelId="{E5F4A839-6155-4D63-AB0B-372537E51EDA}" type="sibTrans" cxnId="{11057AD8-4703-4AA4-A3B0-904C3861CD55}">
      <dgm:prSet/>
      <dgm:spPr/>
      <dgm:t>
        <a:bodyPr/>
        <a:lstStyle/>
        <a:p>
          <a:endParaRPr lang="en-US"/>
        </a:p>
      </dgm:t>
    </dgm:pt>
    <dgm:pt modelId="{B95DD278-F51B-48A8-A546-08F006A63654}">
      <dgm:prSet phldrT="[Text]"/>
      <dgm:spPr/>
      <dgm:t>
        <a:bodyPr/>
        <a:lstStyle/>
        <a:p>
          <a:r>
            <a:rPr lang="en-US" dirty="0"/>
            <a:t>Consider all scenarios</a:t>
          </a:r>
        </a:p>
      </dgm:t>
    </dgm:pt>
    <dgm:pt modelId="{70340D71-DE2D-4893-A4E5-1F10EA7E586C}" type="parTrans" cxnId="{91383FFA-29C2-4F9B-9C56-CBAB3BA0470B}">
      <dgm:prSet/>
      <dgm:spPr/>
      <dgm:t>
        <a:bodyPr/>
        <a:lstStyle/>
        <a:p>
          <a:endParaRPr lang="en-US"/>
        </a:p>
      </dgm:t>
    </dgm:pt>
    <dgm:pt modelId="{8BC43ACE-50D6-49F1-8BFF-AB1D26D07AB0}" type="sibTrans" cxnId="{91383FFA-29C2-4F9B-9C56-CBAB3BA0470B}">
      <dgm:prSet/>
      <dgm:spPr/>
      <dgm:t>
        <a:bodyPr/>
        <a:lstStyle/>
        <a:p>
          <a:endParaRPr lang="en-US"/>
        </a:p>
      </dgm:t>
    </dgm:pt>
    <dgm:pt modelId="{5384C2DF-1647-4D81-8FE4-E40F3FB36AB0}">
      <dgm:prSet phldrT="[Text]"/>
      <dgm:spPr/>
      <dgm:t>
        <a:bodyPr/>
        <a:lstStyle/>
        <a:p>
          <a:r>
            <a:rPr lang="en-US" dirty="0"/>
            <a:t>Find risk drivers and put money where needed</a:t>
          </a:r>
        </a:p>
      </dgm:t>
    </dgm:pt>
    <dgm:pt modelId="{86B68626-AF7A-4381-BFB9-01E6F2B8250E}" type="parTrans" cxnId="{282DDED5-9C10-4EF4-A912-7D504D29246B}">
      <dgm:prSet/>
      <dgm:spPr/>
      <dgm:t>
        <a:bodyPr/>
        <a:lstStyle/>
        <a:p>
          <a:endParaRPr lang="en-US"/>
        </a:p>
      </dgm:t>
    </dgm:pt>
    <dgm:pt modelId="{0BAB14B4-CF01-4E86-8C33-C38747CDEE2A}" type="sibTrans" cxnId="{282DDED5-9C10-4EF4-A912-7D504D29246B}">
      <dgm:prSet/>
      <dgm:spPr/>
      <dgm:t>
        <a:bodyPr/>
        <a:lstStyle/>
        <a:p>
          <a:endParaRPr lang="en-US"/>
        </a:p>
      </dgm:t>
    </dgm:pt>
    <dgm:pt modelId="{114839BF-E7DE-4C5E-B690-49D12DFC2A54}" type="pres">
      <dgm:prSet presAssocID="{B057B1EA-612A-476E-9E30-5C732775B01E}" presName="Name0" presStyleCnt="0">
        <dgm:presLayoutVars>
          <dgm:dir/>
          <dgm:animLvl val="lvl"/>
          <dgm:resizeHandles/>
        </dgm:presLayoutVars>
      </dgm:prSet>
      <dgm:spPr/>
    </dgm:pt>
    <dgm:pt modelId="{F24F2281-FF46-4687-BB9F-B1D9594201AA}" type="pres">
      <dgm:prSet presAssocID="{19AF0465-4E9B-48BF-AB0E-8C2EB21F5112}" presName="linNode" presStyleCnt="0"/>
      <dgm:spPr/>
    </dgm:pt>
    <dgm:pt modelId="{1155D158-5A68-434C-BD77-98C1D9AA1833}" type="pres">
      <dgm:prSet presAssocID="{19AF0465-4E9B-48BF-AB0E-8C2EB21F5112}" presName="parentShp" presStyleLbl="node1" presStyleIdx="0" presStyleCnt="2">
        <dgm:presLayoutVars>
          <dgm:bulletEnabled val="1"/>
        </dgm:presLayoutVars>
      </dgm:prSet>
      <dgm:spPr/>
    </dgm:pt>
    <dgm:pt modelId="{556919C8-6247-41F1-9900-55A7C021643D}" type="pres">
      <dgm:prSet presAssocID="{19AF0465-4E9B-48BF-AB0E-8C2EB21F5112}" presName="childShp" presStyleLbl="bgAccFollowNode1" presStyleIdx="0" presStyleCnt="2">
        <dgm:presLayoutVars>
          <dgm:bulletEnabled val="1"/>
        </dgm:presLayoutVars>
      </dgm:prSet>
      <dgm:spPr/>
    </dgm:pt>
    <dgm:pt modelId="{9FAD4374-8BC4-4A44-B0AC-7711C8C73648}" type="pres">
      <dgm:prSet presAssocID="{3A750685-AFEA-4829-B432-2BBF1C9E80C5}" presName="spacing" presStyleCnt="0"/>
      <dgm:spPr/>
    </dgm:pt>
    <dgm:pt modelId="{1E5548B9-9BFF-4A61-B009-D0F0AF036240}" type="pres">
      <dgm:prSet presAssocID="{D291910A-A6FE-421B-8E7A-CF78FBB3A565}" presName="linNode" presStyleCnt="0"/>
      <dgm:spPr/>
    </dgm:pt>
    <dgm:pt modelId="{5C2B8123-7E2B-4657-8131-070E72DE97A2}" type="pres">
      <dgm:prSet presAssocID="{D291910A-A6FE-421B-8E7A-CF78FBB3A565}" presName="parentShp" presStyleLbl="node1" presStyleIdx="1" presStyleCnt="2">
        <dgm:presLayoutVars>
          <dgm:bulletEnabled val="1"/>
        </dgm:presLayoutVars>
      </dgm:prSet>
      <dgm:spPr/>
    </dgm:pt>
    <dgm:pt modelId="{B9C56ABA-7E7D-48F9-98E4-71C2891813AD}" type="pres">
      <dgm:prSet presAssocID="{D291910A-A6FE-421B-8E7A-CF78FBB3A565}" presName="childShp" presStyleLbl="bgAccFollowNode1" presStyleIdx="1" presStyleCnt="2">
        <dgm:presLayoutVars>
          <dgm:bulletEnabled val="1"/>
        </dgm:presLayoutVars>
      </dgm:prSet>
      <dgm:spPr/>
    </dgm:pt>
  </dgm:ptLst>
  <dgm:cxnLst>
    <dgm:cxn modelId="{27F19FB6-D2CC-4A3D-B1A4-899C1F034B25}" type="presOf" srcId="{DDEA0A79-FEAC-4110-8B9F-CB315DACC3F7}" destId="{B9C56ABA-7E7D-48F9-98E4-71C2891813AD}" srcOrd="0" destOrd="2" presId="urn:microsoft.com/office/officeart/2005/8/layout/vList6"/>
    <dgm:cxn modelId="{91383FFA-29C2-4F9B-9C56-CBAB3BA0470B}" srcId="{19AF0465-4E9B-48BF-AB0E-8C2EB21F5112}" destId="{B95DD278-F51B-48A8-A546-08F006A63654}" srcOrd="2" destOrd="0" parTransId="{70340D71-DE2D-4893-A4E5-1F10EA7E586C}" sibTransId="{8BC43ACE-50D6-49F1-8BFF-AB1D26D07AB0}"/>
    <dgm:cxn modelId="{91B8F81B-3923-494A-A372-3FBE22CFE431}" srcId="{D291910A-A6FE-421B-8E7A-CF78FBB3A565}" destId="{DDEA0A79-FEAC-4110-8B9F-CB315DACC3F7}" srcOrd="2" destOrd="0" parTransId="{83A68EF9-49C2-4D08-BDA4-C6815AE71C68}" sibTransId="{60CDB63B-D4D1-439A-B95D-BF3571F7BC46}"/>
    <dgm:cxn modelId="{4B068524-CB14-4175-ADD9-A237E1CEE263}" srcId="{D291910A-A6FE-421B-8E7A-CF78FBB3A565}" destId="{B7347633-21DF-47F7-BDAF-08B33F74CB54}" srcOrd="1" destOrd="0" parTransId="{384A1DF7-38AD-4883-88D1-6EFF58CBF7F3}" sibTransId="{0EEF552C-85BB-4902-A9E9-F4BBD3DF19F6}"/>
    <dgm:cxn modelId="{B42D1E81-C7F8-4DFF-8E5A-FCCD9E31F564}" type="presOf" srcId="{19AF0465-4E9B-48BF-AB0E-8C2EB21F5112}" destId="{1155D158-5A68-434C-BD77-98C1D9AA1833}" srcOrd="0" destOrd="0" presId="urn:microsoft.com/office/officeart/2005/8/layout/vList6"/>
    <dgm:cxn modelId="{6794228D-A73D-412A-AA88-43A2AA1C1AEF}" srcId="{D291910A-A6FE-421B-8E7A-CF78FBB3A565}" destId="{DDC0D359-21B9-44AE-A669-31B93FEBFB32}" srcOrd="4" destOrd="0" parTransId="{D0EF0ABA-232F-430C-92C6-5D2B8EA5DCF1}" sibTransId="{EB1648A0-FE6B-4E30-A18F-89EE5C44C2EC}"/>
    <dgm:cxn modelId="{0A346BBA-76FE-40FC-B6AE-81974AA90AB1}" type="presOf" srcId="{454BC77B-1EBA-41CD-9D1D-28B6F8359C33}" destId="{B9C56ABA-7E7D-48F9-98E4-71C2891813AD}" srcOrd="0" destOrd="0" presId="urn:microsoft.com/office/officeart/2005/8/layout/vList6"/>
    <dgm:cxn modelId="{64430F68-2384-45FC-90D3-0BF0036647A4}" srcId="{B057B1EA-612A-476E-9E30-5C732775B01E}" destId="{19AF0465-4E9B-48BF-AB0E-8C2EB21F5112}" srcOrd="0" destOrd="0" parTransId="{AD2A6393-63B9-4738-B3B3-0FA24CBDEEB4}" sibTransId="{3A750685-AFEA-4829-B432-2BBF1C9E80C5}"/>
    <dgm:cxn modelId="{282DDED5-9C10-4EF4-A912-7D504D29246B}" srcId="{19AF0465-4E9B-48BF-AB0E-8C2EB21F5112}" destId="{5384C2DF-1647-4D81-8FE4-E40F3FB36AB0}" srcOrd="4" destOrd="0" parTransId="{86B68626-AF7A-4381-BFB9-01E6F2B8250E}" sibTransId="{0BAB14B4-CF01-4E86-8C33-C38747CDEE2A}"/>
    <dgm:cxn modelId="{3D9DBE55-E3BC-417E-AA53-1D026B9CA961}" type="presOf" srcId="{DDC0D359-21B9-44AE-A669-31B93FEBFB32}" destId="{B9C56ABA-7E7D-48F9-98E4-71C2891813AD}" srcOrd="0" destOrd="4" presId="urn:microsoft.com/office/officeart/2005/8/layout/vList6"/>
    <dgm:cxn modelId="{3899D0E6-ED37-4884-BA60-10CB35BF4A46}" type="presOf" srcId="{018A8FD1-9605-4E86-BD4E-DA19753EC647}" destId="{556919C8-6247-41F1-9900-55A7C021643D}" srcOrd="0" destOrd="0" presId="urn:microsoft.com/office/officeart/2005/8/layout/vList6"/>
    <dgm:cxn modelId="{048115E3-684E-4126-9830-B4FFE7DDC632}" srcId="{19AF0465-4E9B-48BF-AB0E-8C2EB21F5112}" destId="{84B5D69F-DD70-4815-A4F0-AFC9F5F31060}" srcOrd="3" destOrd="0" parTransId="{906B1398-0ECF-465E-AEDE-6BBEB67936A5}" sibTransId="{58C39EEB-BCA9-4C9C-9FBF-2829D82941ED}"/>
    <dgm:cxn modelId="{707CACD2-6756-47DE-80E4-4B41F817176D}" type="presOf" srcId="{B7347633-21DF-47F7-BDAF-08B33F74CB54}" destId="{B9C56ABA-7E7D-48F9-98E4-71C2891813AD}" srcOrd="0" destOrd="1" presId="urn:microsoft.com/office/officeart/2005/8/layout/vList6"/>
    <dgm:cxn modelId="{11057AD8-4703-4AA4-A3B0-904C3861CD55}" srcId="{19AF0465-4E9B-48BF-AB0E-8C2EB21F5112}" destId="{4E97F108-ECB8-4CA3-AFC3-4D3C4384A629}" srcOrd="1" destOrd="0" parTransId="{76D7E0B3-E47C-4A59-AB09-913F74E0CE63}" sibTransId="{E5F4A839-6155-4D63-AB0B-372537E51EDA}"/>
    <dgm:cxn modelId="{7C6612DB-2FD3-49BC-9678-F0D0AA9F3BC1}" type="presOf" srcId="{4E97F108-ECB8-4CA3-AFC3-4D3C4384A629}" destId="{556919C8-6247-41F1-9900-55A7C021643D}" srcOrd="0" destOrd="1" presId="urn:microsoft.com/office/officeart/2005/8/layout/vList6"/>
    <dgm:cxn modelId="{4875907E-3406-4E06-9EAA-71E21B3FD83F}" type="presOf" srcId="{84B5D69F-DD70-4815-A4F0-AFC9F5F31060}" destId="{556919C8-6247-41F1-9900-55A7C021643D}" srcOrd="0" destOrd="3" presId="urn:microsoft.com/office/officeart/2005/8/layout/vList6"/>
    <dgm:cxn modelId="{F1CA01CF-DF0A-4F6E-A3AA-8DA9C976F018}" type="presOf" srcId="{5384C2DF-1647-4D81-8FE4-E40F3FB36AB0}" destId="{556919C8-6247-41F1-9900-55A7C021643D}" srcOrd="0" destOrd="4" presId="urn:microsoft.com/office/officeart/2005/8/layout/vList6"/>
    <dgm:cxn modelId="{9854703C-161C-49AE-8A3E-0A9A6A3D0B03}" type="presOf" srcId="{B057B1EA-612A-476E-9E30-5C732775B01E}" destId="{114839BF-E7DE-4C5E-B690-49D12DFC2A54}" srcOrd="0" destOrd="0" presId="urn:microsoft.com/office/officeart/2005/8/layout/vList6"/>
    <dgm:cxn modelId="{39A18E2B-130E-42CE-8FC1-FC2ECCE4A312}" type="presOf" srcId="{D291910A-A6FE-421B-8E7A-CF78FBB3A565}" destId="{5C2B8123-7E2B-4657-8131-070E72DE97A2}" srcOrd="0" destOrd="0" presId="urn:microsoft.com/office/officeart/2005/8/layout/vList6"/>
    <dgm:cxn modelId="{B3152932-214C-4348-8FE0-B3C2EAFE5B61}" srcId="{B057B1EA-612A-476E-9E30-5C732775B01E}" destId="{D291910A-A6FE-421B-8E7A-CF78FBB3A565}" srcOrd="1" destOrd="0" parTransId="{D806382C-60F7-4FBD-A727-CEF2A2DDE58F}" sibTransId="{BAD55B79-9496-406E-9D41-3C9B98B3E1DC}"/>
    <dgm:cxn modelId="{A08B9446-5705-4699-BCCA-CCCBB8D5FAEE}" type="presOf" srcId="{C786D249-E885-47FB-ABEF-EAE8118914B3}" destId="{B9C56ABA-7E7D-48F9-98E4-71C2891813AD}" srcOrd="0" destOrd="3" presId="urn:microsoft.com/office/officeart/2005/8/layout/vList6"/>
    <dgm:cxn modelId="{3D284AAB-57D1-44DC-851B-82E6907FA92B}" srcId="{D291910A-A6FE-421B-8E7A-CF78FBB3A565}" destId="{C786D249-E885-47FB-ABEF-EAE8118914B3}" srcOrd="3" destOrd="0" parTransId="{5B502B9B-0C7C-4353-8D4F-5BB064B093BC}" sibTransId="{15FE9C3D-5014-464D-8004-179063F18110}"/>
    <dgm:cxn modelId="{C9391454-EEC9-4C02-B4F0-CCCD784BA10D}" srcId="{D291910A-A6FE-421B-8E7A-CF78FBB3A565}" destId="{454BC77B-1EBA-41CD-9D1D-28B6F8359C33}" srcOrd="0" destOrd="0" parTransId="{5152A636-B4C7-4AE6-BE88-BA707F585502}" sibTransId="{5C51889D-F5F6-4A5E-83B1-D46F065D0DD5}"/>
    <dgm:cxn modelId="{E4177EAF-07A2-48F7-93D6-AF7F6434322C}" type="presOf" srcId="{B95DD278-F51B-48A8-A546-08F006A63654}" destId="{556919C8-6247-41F1-9900-55A7C021643D}" srcOrd="0" destOrd="2" presId="urn:microsoft.com/office/officeart/2005/8/layout/vList6"/>
    <dgm:cxn modelId="{859C0C4C-9A32-4DD9-92F3-8452C0CFBA45}" srcId="{19AF0465-4E9B-48BF-AB0E-8C2EB21F5112}" destId="{018A8FD1-9605-4E86-BD4E-DA19753EC647}" srcOrd="0" destOrd="0" parTransId="{7430B12E-2F31-4079-9AD9-2A3D55047D7D}" sibTransId="{28B45FB1-1C15-4B0C-A755-6579B1AD3662}"/>
    <dgm:cxn modelId="{04E6E5EC-3861-4A5E-9C05-4469B3082B77}" type="presParOf" srcId="{114839BF-E7DE-4C5E-B690-49D12DFC2A54}" destId="{F24F2281-FF46-4687-BB9F-B1D9594201AA}" srcOrd="0" destOrd="0" presId="urn:microsoft.com/office/officeart/2005/8/layout/vList6"/>
    <dgm:cxn modelId="{68C89F7C-1CD7-4A01-A35F-283F1FCCE222}" type="presParOf" srcId="{F24F2281-FF46-4687-BB9F-B1D9594201AA}" destId="{1155D158-5A68-434C-BD77-98C1D9AA1833}" srcOrd="0" destOrd="0" presId="urn:microsoft.com/office/officeart/2005/8/layout/vList6"/>
    <dgm:cxn modelId="{3349A84F-CD95-47D5-BCC6-324E4C130477}" type="presParOf" srcId="{F24F2281-FF46-4687-BB9F-B1D9594201AA}" destId="{556919C8-6247-41F1-9900-55A7C021643D}" srcOrd="1" destOrd="0" presId="urn:microsoft.com/office/officeart/2005/8/layout/vList6"/>
    <dgm:cxn modelId="{63279F80-F2A6-45D4-97A7-DE7C95928917}" type="presParOf" srcId="{114839BF-E7DE-4C5E-B690-49D12DFC2A54}" destId="{9FAD4374-8BC4-4A44-B0AC-7711C8C73648}" srcOrd="1" destOrd="0" presId="urn:microsoft.com/office/officeart/2005/8/layout/vList6"/>
    <dgm:cxn modelId="{68D5B326-0D47-4C78-A872-2AF640A8B914}" type="presParOf" srcId="{114839BF-E7DE-4C5E-B690-49D12DFC2A54}" destId="{1E5548B9-9BFF-4A61-B009-D0F0AF036240}" srcOrd="2" destOrd="0" presId="urn:microsoft.com/office/officeart/2005/8/layout/vList6"/>
    <dgm:cxn modelId="{469BA489-29D9-4FDD-8219-818B45133A97}" type="presParOf" srcId="{1E5548B9-9BFF-4A61-B009-D0F0AF036240}" destId="{5C2B8123-7E2B-4657-8131-070E72DE97A2}" srcOrd="0" destOrd="0" presId="urn:microsoft.com/office/officeart/2005/8/layout/vList6"/>
    <dgm:cxn modelId="{1F10BE48-575F-48EA-BE80-62BB97621EBC}" type="presParOf" srcId="{1E5548B9-9BFF-4A61-B009-D0F0AF036240}" destId="{B9C56ABA-7E7D-48F9-98E4-71C2891813A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93ABA-FF43-495B-B7CA-55435D566EDF}" type="doc">
      <dgm:prSet loTypeId="urn:microsoft.com/office/officeart/2009/3/layout/IncreasingArrowsProcess" loCatId="process" qsTypeId="urn:microsoft.com/office/officeart/2005/8/quickstyle/3d3" qsCatId="3D" csTypeId="urn:microsoft.com/office/officeart/2005/8/colors/colorful5" csCatId="colorful" phldr="1"/>
      <dgm:spPr/>
      <dgm:t>
        <a:bodyPr/>
        <a:lstStyle/>
        <a:p>
          <a:endParaRPr lang="en-US"/>
        </a:p>
      </dgm:t>
    </dgm:pt>
    <dgm:pt modelId="{CFE3D5DE-7FFB-4AC9-953F-8E7AF72A2362}">
      <dgm:prSet phldrT="[Text]"/>
      <dgm:spPr/>
      <dgm:t>
        <a:bodyPr/>
        <a:lstStyle/>
        <a:p>
          <a:r>
            <a:rPr lang="en-US" dirty="0"/>
            <a:t>HAZID</a:t>
          </a:r>
        </a:p>
      </dgm:t>
    </dgm:pt>
    <dgm:pt modelId="{1722FAB4-DE4D-4411-BA0F-5D58AFA99DE8}" type="parTrans" cxnId="{3C8D84BF-BBB1-4690-9F89-C937F9FD0EA1}">
      <dgm:prSet/>
      <dgm:spPr/>
      <dgm:t>
        <a:bodyPr/>
        <a:lstStyle/>
        <a:p>
          <a:endParaRPr lang="en-US"/>
        </a:p>
      </dgm:t>
    </dgm:pt>
    <dgm:pt modelId="{5C45FDEF-3BFE-4AD9-B2F0-4ECE09366AA0}" type="sibTrans" cxnId="{3C8D84BF-BBB1-4690-9F89-C937F9FD0EA1}">
      <dgm:prSet/>
      <dgm:spPr/>
      <dgm:t>
        <a:bodyPr/>
        <a:lstStyle/>
        <a:p>
          <a:endParaRPr lang="en-US"/>
        </a:p>
      </dgm:t>
    </dgm:pt>
    <dgm:pt modelId="{B562D8D2-055C-4A9D-8953-1B871ABB2A08}">
      <dgm:prSet phldrT="[Text]"/>
      <dgm:spPr/>
      <dgm:t>
        <a:bodyPr/>
        <a:lstStyle/>
        <a:p>
          <a:r>
            <a:rPr lang="en-US" dirty="0"/>
            <a:t>Hazard Identification</a:t>
          </a:r>
        </a:p>
        <a:p>
          <a:r>
            <a:rPr lang="en-US" dirty="0"/>
            <a:t>Blast workshop</a:t>
          </a:r>
        </a:p>
        <a:p>
          <a:r>
            <a:rPr lang="en-US" dirty="0"/>
            <a:t>Identify possible solutions</a:t>
          </a:r>
        </a:p>
        <a:p>
          <a:r>
            <a:rPr lang="en-US" dirty="0"/>
            <a:t>Qualitative </a:t>
          </a:r>
        </a:p>
      </dgm:t>
    </dgm:pt>
    <dgm:pt modelId="{00EF31EF-C035-43E9-8923-698AF167174D}" type="parTrans" cxnId="{9B36567A-4858-48F5-A14E-80E527687DF9}">
      <dgm:prSet/>
      <dgm:spPr/>
      <dgm:t>
        <a:bodyPr/>
        <a:lstStyle/>
        <a:p>
          <a:endParaRPr lang="en-US"/>
        </a:p>
      </dgm:t>
    </dgm:pt>
    <dgm:pt modelId="{31D648F1-32B3-4D60-9B9B-8E1CBB583D8D}" type="sibTrans" cxnId="{9B36567A-4858-48F5-A14E-80E527687DF9}">
      <dgm:prSet/>
      <dgm:spPr/>
      <dgm:t>
        <a:bodyPr/>
        <a:lstStyle/>
        <a:p>
          <a:endParaRPr lang="en-US"/>
        </a:p>
      </dgm:t>
    </dgm:pt>
    <dgm:pt modelId="{9CBD7839-E705-43FC-9D8F-CF060CC07279}">
      <dgm:prSet phldrT="[Text]"/>
      <dgm:spPr/>
      <dgm:t>
        <a:bodyPr/>
        <a:lstStyle/>
        <a:p>
          <a:r>
            <a:rPr lang="en-US" dirty="0"/>
            <a:t>Quantitative Risk Analysis</a:t>
          </a:r>
          <a:endParaRPr lang="en-US" dirty="0"/>
        </a:p>
      </dgm:t>
    </dgm:pt>
    <dgm:pt modelId="{49F51805-0721-4636-89B1-6D3B88D4D7FD}" type="parTrans" cxnId="{C855DAD3-4EB5-4EE0-90DB-B7794DBE0712}">
      <dgm:prSet/>
      <dgm:spPr/>
      <dgm:t>
        <a:bodyPr/>
        <a:lstStyle/>
        <a:p>
          <a:endParaRPr lang="en-US"/>
        </a:p>
      </dgm:t>
    </dgm:pt>
    <dgm:pt modelId="{342B1986-3068-4010-8397-6B3B047CF6A9}" type="sibTrans" cxnId="{C855DAD3-4EB5-4EE0-90DB-B7794DBE0712}">
      <dgm:prSet/>
      <dgm:spPr/>
      <dgm:t>
        <a:bodyPr/>
        <a:lstStyle/>
        <a:p>
          <a:endParaRPr lang="en-US"/>
        </a:p>
      </dgm:t>
    </dgm:pt>
    <dgm:pt modelId="{B80FF3E7-C468-42FB-801B-AA127C9A334A}">
      <dgm:prSet phldrT="[Text]"/>
      <dgm:spPr/>
      <dgm:t>
        <a:bodyPr/>
        <a:lstStyle/>
        <a:p>
          <a:r>
            <a:rPr lang="en-US" dirty="0"/>
            <a:t>ERA/FRA</a:t>
          </a:r>
        </a:p>
      </dgm:t>
    </dgm:pt>
    <dgm:pt modelId="{BFF17BB1-D3F0-4701-9E60-925ED13C89B1}" type="parTrans" cxnId="{8A686615-8F4B-4979-965D-0E6908A6D1D2}">
      <dgm:prSet/>
      <dgm:spPr/>
      <dgm:t>
        <a:bodyPr/>
        <a:lstStyle/>
        <a:p>
          <a:endParaRPr lang="en-US"/>
        </a:p>
      </dgm:t>
    </dgm:pt>
    <dgm:pt modelId="{6BCA1668-4288-487A-A7FE-3D347D1C30DF}" type="sibTrans" cxnId="{8A686615-8F4B-4979-965D-0E6908A6D1D2}">
      <dgm:prSet/>
      <dgm:spPr/>
      <dgm:t>
        <a:bodyPr/>
        <a:lstStyle/>
        <a:p>
          <a:endParaRPr lang="en-US"/>
        </a:p>
      </dgm:t>
    </dgm:pt>
    <dgm:pt modelId="{F2B99F7E-557D-48F3-9F93-BFACCB5B21A6}">
      <dgm:prSet phldrT="[Text]"/>
      <dgm:spPr/>
      <dgm:t>
        <a:bodyPr/>
        <a:lstStyle/>
        <a:p>
          <a:r>
            <a:rPr lang="en-US" dirty="0"/>
            <a:t>Explosion and Fire risk analysis</a:t>
          </a:r>
          <a:endParaRPr lang="en-US" dirty="0"/>
        </a:p>
      </dgm:t>
    </dgm:pt>
    <dgm:pt modelId="{5AF5BDE6-4379-4A64-9B0B-B2C406C2E5EF}" type="parTrans" cxnId="{D08A7904-A8A7-4975-934A-C8288712D23B}">
      <dgm:prSet/>
      <dgm:spPr/>
      <dgm:t>
        <a:bodyPr/>
        <a:lstStyle/>
        <a:p>
          <a:endParaRPr lang="en-US"/>
        </a:p>
      </dgm:t>
    </dgm:pt>
    <dgm:pt modelId="{D6BA63CA-BBDC-466A-B7FA-09AC61BD240C}" type="sibTrans" cxnId="{D08A7904-A8A7-4975-934A-C8288712D23B}">
      <dgm:prSet/>
      <dgm:spPr/>
      <dgm:t>
        <a:bodyPr/>
        <a:lstStyle/>
        <a:p>
          <a:endParaRPr lang="en-US"/>
        </a:p>
      </dgm:t>
    </dgm:pt>
    <dgm:pt modelId="{28C388F3-8397-4525-9045-97DC5AA71D91}">
      <dgm:prSet/>
      <dgm:spPr/>
      <dgm:t>
        <a:bodyPr/>
        <a:lstStyle/>
        <a:p>
          <a:r>
            <a:rPr lang="en-US" dirty="0"/>
            <a:t>Assess and compare solutions quantitatively</a:t>
          </a:r>
        </a:p>
      </dgm:t>
    </dgm:pt>
    <dgm:pt modelId="{BF55C46F-2E8B-4C07-BA38-AE596AFA8FBA}" type="parTrans" cxnId="{FD942BB9-E1B8-4FD6-A7D2-64B1EA94855B}">
      <dgm:prSet/>
      <dgm:spPr/>
      <dgm:t>
        <a:bodyPr/>
        <a:lstStyle/>
        <a:p>
          <a:endParaRPr lang="en-US"/>
        </a:p>
      </dgm:t>
    </dgm:pt>
    <dgm:pt modelId="{6708661D-FCDF-4FFB-8242-5DFC1CA3056F}" type="sibTrans" cxnId="{FD942BB9-E1B8-4FD6-A7D2-64B1EA94855B}">
      <dgm:prSet/>
      <dgm:spPr/>
      <dgm:t>
        <a:bodyPr/>
        <a:lstStyle/>
        <a:p>
          <a:endParaRPr lang="en-US"/>
        </a:p>
      </dgm:t>
    </dgm:pt>
    <dgm:pt modelId="{5570E1AD-2DE5-43F7-8A17-9736286DEEB6}">
      <dgm:prSet/>
      <dgm:spPr/>
      <dgm:t>
        <a:bodyPr/>
        <a:lstStyle/>
        <a:p>
          <a:r>
            <a:rPr lang="en-US"/>
            <a:t>QRA</a:t>
          </a:r>
        </a:p>
      </dgm:t>
    </dgm:pt>
    <dgm:pt modelId="{EC4824B9-8EBB-444E-AD7E-A9BDECAB4909}" type="parTrans" cxnId="{6D9FB124-3450-42D1-8A9A-915CC3C21931}">
      <dgm:prSet/>
      <dgm:spPr/>
      <dgm:t>
        <a:bodyPr/>
        <a:lstStyle/>
        <a:p>
          <a:endParaRPr lang="en-US"/>
        </a:p>
      </dgm:t>
    </dgm:pt>
    <dgm:pt modelId="{29A43585-BA2D-4943-AF9A-F09B9F5CA779}" type="sibTrans" cxnId="{6D9FB124-3450-42D1-8A9A-915CC3C21931}">
      <dgm:prSet/>
      <dgm:spPr/>
      <dgm:t>
        <a:bodyPr/>
        <a:lstStyle/>
        <a:p>
          <a:endParaRPr lang="en-US"/>
        </a:p>
      </dgm:t>
    </dgm:pt>
    <dgm:pt modelId="{A5ADD40B-367C-43FD-B0AA-87578861C386}">
      <dgm:prSet phldrT="[Text]"/>
      <dgm:spPr/>
      <dgm:t>
        <a:bodyPr/>
        <a:lstStyle/>
        <a:p>
          <a:r>
            <a:rPr lang="en-US" dirty="0"/>
            <a:t>Consider all risks</a:t>
          </a:r>
        </a:p>
      </dgm:t>
    </dgm:pt>
    <dgm:pt modelId="{97D7B6BA-060F-4A13-A217-A8FD8EE33018}" type="parTrans" cxnId="{77139B61-611B-4DFE-89AC-E871F193C8EE}">
      <dgm:prSet/>
      <dgm:spPr/>
      <dgm:t>
        <a:bodyPr/>
        <a:lstStyle/>
        <a:p>
          <a:endParaRPr lang="en-US"/>
        </a:p>
      </dgm:t>
    </dgm:pt>
    <dgm:pt modelId="{4474AC81-C8B8-4F4C-9FD9-2110FDBB6A2B}" type="sibTrans" cxnId="{77139B61-611B-4DFE-89AC-E871F193C8EE}">
      <dgm:prSet/>
      <dgm:spPr/>
      <dgm:t>
        <a:bodyPr/>
        <a:lstStyle/>
        <a:p>
          <a:endParaRPr lang="en-US"/>
        </a:p>
      </dgm:t>
    </dgm:pt>
    <dgm:pt modelId="{4F83FFF6-742E-4730-A94D-B6975950C8C0}" type="pres">
      <dgm:prSet presAssocID="{53F93ABA-FF43-495B-B7CA-55435D566EDF}" presName="Name0" presStyleCnt="0">
        <dgm:presLayoutVars>
          <dgm:chMax val="5"/>
          <dgm:chPref val="5"/>
          <dgm:dir/>
          <dgm:animLvl val="lvl"/>
        </dgm:presLayoutVars>
      </dgm:prSet>
      <dgm:spPr/>
    </dgm:pt>
    <dgm:pt modelId="{D71E6594-8649-4AD4-98EF-2796A0994649}" type="pres">
      <dgm:prSet presAssocID="{CFE3D5DE-7FFB-4AC9-953F-8E7AF72A2362}" presName="parentText1" presStyleLbl="node1" presStyleIdx="0" presStyleCnt="3">
        <dgm:presLayoutVars>
          <dgm:chMax/>
          <dgm:chPref val="3"/>
          <dgm:bulletEnabled val="1"/>
        </dgm:presLayoutVars>
      </dgm:prSet>
      <dgm:spPr/>
    </dgm:pt>
    <dgm:pt modelId="{4DA61F96-AD93-4040-96F5-8C5280664B03}" type="pres">
      <dgm:prSet presAssocID="{CFE3D5DE-7FFB-4AC9-953F-8E7AF72A2362}" presName="childText1" presStyleLbl="solidAlignAcc1" presStyleIdx="0" presStyleCnt="3">
        <dgm:presLayoutVars>
          <dgm:chMax val="0"/>
          <dgm:chPref val="0"/>
          <dgm:bulletEnabled val="1"/>
        </dgm:presLayoutVars>
      </dgm:prSet>
      <dgm:spPr/>
    </dgm:pt>
    <dgm:pt modelId="{45B1BC8C-FB58-4F54-9828-F19A653B788B}" type="pres">
      <dgm:prSet presAssocID="{5570E1AD-2DE5-43F7-8A17-9736286DEEB6}" presName="parentText2" presStyleLbl="node1" presStyleIdx="1" presStyleCnt="3">
        <dgm:presLayoutVars>
          <dgm:chMax/>
          <dgm:chPref val="3"/>
          <dgm:bulletEnabled val="1"/>
        </dgm:presLayoutVars>
      </dgm:prSet>
      <dgm:spPr/>
    </dgm:pt>
    <dgm:pt modelId="{CB13727C-1D2C-48C0-A387-4C3736FCDBAB}" type="pres">
      <dgm:prSet presAssocID="{5570E1AD-2DE5-43F7-8A17-9736286DEEB6}" presName="childText2" presStyleLbl="solidAlignAcc1" presStyleIdx="1" presStyleCnt="3">
        <dgm:presLayoutVars>
          <dgm:chMax val="0"/>
          <dgm:chPref val="0"/>
          <dgm:bulletEnabled val="1"/>
        </dgm:presLayoutVars>
      </dgm:prSet>
      <dgm:spPr/>
    </dgm:pt>
    <dgm:pt modelId="{308A763F-A4C7-4507-B440-B8721874BA48}" type="pres">
      <dgm:prSet presAssocID="{B80FF3E7-C468-42FB-801B-AA127C9A334A}" presName="parentText3" presStyleLbl="node1" presStyleIdx="2" presStyleCnt="3">
        <dgm:presLayoutVars>
          <dgm:chMax/>
          <dgm:chPref val="3"/>
          <dgm:bulletEnabled val="1"/>
        </dgm:presLayoutVars>
      </dgm:prSet>
      <dgm:spPr/>
    </dgm:pt>
    <dgm:pt modelId="{76D08DBE-240C-4826-8FF2-81183C35E8B4}" type="pres">
      <dgm:prSet presAssocID="{B80FF3E7-C468-42FB-801B-AA127C9A334A}" presName="childText3" presStyleLbl="solidAlignAcc1" presStyleIdx="2" presStyleCnt="3">
        <dgm:presLayoutVars>
          <dgm:chMax val="0"/>
          <dgm:chPref val="0"/>
          <dgm:bulletEnabled val="1"/>
        </dgm:presLayoutVars>
      </dgm:prSet>
      <dgm:spPr/>
    </dgm:pt>
  </dgm:ptLst>
  <dgm:cxnLst>
    <dgm:cxn modelId="{FD942BB9-E1B8-4FD6-A7D2-64B1EA94855B}" srcId="{B80FF3E7-C468-42FB-801B-AA127C9A334A}" destId="{28C388F3-8397-4525-9045-97DC5AA71D91}" srcOrd="1" destOrd="0" parTransId="{BF55C46F-2E8B-4C07-BA38-AE596AFA8FBA}" sibTransId="{6708661D-FCDF-4FFB-8242-5DFC1CA3056F}"/>
    <dgm:cxn modelId="{9B36567A-4858-48F5-A14E-80E527687DF9}" srcId="{CFE3D5DE-7FFB-4AC9-953F-8E7AF72A2362}" destId="{B562D8D2-055C-4A9D-8953-1B871ABB2A08}" srcOrd="0" destOrd="0" parTransId="{00EF31EF-C035-43E9-8923-698AF167174D}" sibTransId="{31D648F1-32B3-4D60-9B9B-8E1CBB583D8D}"/>
    <dgm:cxn modelId="{6D9FB124-3450-42D1-8A9A-915CC3C21931}" srcId="{53F93ABA-FF43-495B-B7CA-55435D566EDF}" destId="{5570E1AD-2DE5-43F7-8A17-9736286DEEB6}" srcOrd="1" destOrd="0" parTransId="{EC4824B9-8EBB-444E-AD7E-A9BDECAB4909}" sibTransId="{29A43585-BA2D-4943-AF9A-F09B9F5CA779}"/>
    <dgm:cxn modelId="{3C8D84BF-BBB1-4690-9F89-C937F9FD0EA1}" srcId="{53F93ABA-FF43-495B-B7CA-55435D566EDF}" destId="{CFE3D5DE-7FFB-4AC9-953F-8E7AF72A2362}" srcOrd="0" destOrd="0" parTransId="{1722FAB4-DE4D-4411-BA0F-5D58AFA99DE8}" sibTransId="{5C45FDEF-3BFE-4AD9-B2F0-4ECE09366AA0}"/>
    <dgm:cxn modelId="{1C3B901F-9DAF-4AED-B021-01D45F3F853F}" type="presOf" srcId="{F2B99F7E-557D-48F3-9F93-BFACCB5B21A6}" destId="{76D08DBE-240C-4826-8FF2-81183C35E8B4}" srcOrd="0" destOrd="0" presId="urn:microsoft.com/office/officeart/2009/3/layout/IncreasingArrowsProcess"/>
    <dgm:cxn modelId="{10CD5B3E-4D16-4183-9C50-E7D5599EBDB2}" type="presOf" srcId="{B80FF3E7-C468-42FB-801B-AA127C9A334A}" destId="{308A763F-A4C7-4507-B440-B8721874BA48}" srcOrd="0" destOrd="0" presId="urn:microsoft.com/office/officeart/2009/3/layout/IncreasingArrowsProcess"/>
    <dgm:cxn modelId="{2B4F33BF-F1F3-43DE-B62F-83AAA6C59384}" type="presOf" srcId="{28C388F3-8397-4525-9045-97DC5AA71D91}" destId="{76D08DBE-240C-4826-8FF2-81183C35E8B4}" srcOrd="0" destOrd="1" presId="urn:microsoft.com/office/officeart/2009/3/layout/IncreasingArrowsProcess"/>
    <dgm:cxn modelId="{C855DAD3-4EB5-4EE0-90DB-B7794DBE0712}" srcId="{5570E1AD-2DE5-43F7-8A17-9736286DEEB6}" destId="{9CBD7839-E705-43FC-9D8F-CF060CC07279}" srcOrd="0" destOrd="0" parTransId="{49F51805-0721-4636-89B1-6D3B88D4D7FD}" sibTransId="{342B1986-3068-4010-8397-6B3B047CF6A9}"/>
    <dgm:cxn modelId="{EFF1F9DB-641E-48A7-B883-54F4324B963B}" type="presOf" srcId="{9CBD7839-E705-43FC-9D8F-CF060CC07279}" destId="{CB13727C-1D2C-48C0-A387-4C3736FCDBAB}" srcOrd="0" destOrd="0" presId="urn:microsoft.com/office/officeart/2009/3/layout/IncreasingArrowsProcess"/>
    <dgm:cxn modelId="{F47175D0-7C73-4F35-A0DA-36CC6CC06370}" type="presOf" srcId="{CFE3D5DE-7FFB-4AC9-953F-8E7AF72A2362}" destId="{D71E6594-8649-4AD4-98EF-2796A0994649}" srcOrd="0" destOrd="0" presId="urn:microsoft.com/office/officeart/2009/3/layout/IncreasingArrowsProcess"/>
    <dgm:cxn modelId="{DEDEED0B-F0A1-458E-9B81-FC3529CA515D}" type="presOf" srcId="{53F93ABA-FF43-495B-B7CA-55435D566EDF}" destId="{4F83FFF6-742E-4730-A94D-B6975950C8C0}" srcOrd="0" destOrd="0" presId="urn:microsoft.com/office/officeart/2009/3/layout/IncreasingArrowsProcess"/>
    <dgm:cxn modelId="{D08A7904-A8A7-4975-934A-C8288712D23B}" srcId="{B80FF3E7-C468-42FB-801B-AA127C9A334A}" destId="{F2B99F7E-557D-48F3-9F93-BFACCB5B21A6}" srcOrd="0" destOrd="0" parTransId="{5AF5BDE6-4379-4A64-9B0B-B2C406C2E5EF}" sibTransId="{D6BA63CA-BBDC-466A-B7FA-09AC61BD240C}"/>
    <dgm:cxn modelId="{2E0C0539-BF52-4CA7-9A0D-584E7275B017}" type="presOf" srcId="{B562D8D2-055C-4A9D-8953-1B871ABB2A08}" destId="{4DA61F96-AD93-4040-96F5-8C5280664B03}" srcOrd="0" destOrd="0" presId="urn:microsoft.com/office/officeart/2009/3/layout/IncreasingArrowsProcess"/>
    <dgm:cxn modelId="{8373AC0E-6214-4636-9597-A5DA6A3ECC25}" type="presOf" srcId="{5570E1AD-2DE5-43F7-8A17-9736286DEEB6}" destId="{45B1BC8C-FB58-4F54-9828-F19A653B788B}" srcOrd="0" destOrd="0" presId="urn:microsoft.com/office/officeart/2009/3/layout/IncreasingArrowsProcess"/>
    <dgm:cxn modelId="{77139B61-611B-4DFE-89AC-E871F193C8EE}" srcId="{5570E1AD-2DE5-43F7-8A17-9736286DEEB6}" destId="{A5ADD40B-367C-43FD-B0AA-87578861C386}" srcOrd="1" destOrd="0" parTransId="{97D7B6BA-060F-4A13-A217-A8FD8EE33018}" sibTransId="{4474AC81-C8B8-4F4C-9FD9-2110FDBB6A2B}"/>
    <dgm:cxn modelId="{8A686615-8F4B-4979-965D-0E6908A6D1D2}" srcId="{53F93ABA-FF43-495B-B7CA-55435D566EDF}" destId="{B80FF3E7-C468-42FB-801B-AA127C9A334A}" srcOrd="2" destOrd="0" parTransId="{BFF17BB1-D3F0-4701-9E60-925ED13C89B1}" sibTransId="{6BCA1668-4288-487A-A7FE-3D347D1C30DF}"/>
    <dgm:cxn modelId="{95B16D88-0514-4B8A-AE22-70EF38F24881}" type="presOf" srcId="{A5ADD40B-367C-43FD-B0AA-87578861C386}" destId="{CB13727C-1D2C-48C0-A387-4C3736FCDBAB}" srcOrd="0" destOrd="1" presId="urn:microsoft.com/office/officeart/2009/3/layout/IncreasingArrowsProcess"/>
    <dgm:cxn modelId="{8044ADDC-70B0-4214-BC5F-A30AA35FD7F6}" type="presParOf" srcId="{4F83FFF6-742E-4730-A94D-B6975950C8C0}" destId="{D71E6594-8649-4AD4-98EF-2796A0994649}" srcOrd="0" destOrd="0" presId="urn:microsoft.com/office/officeart/2009/3/layout/IncreasingArrowsProcess"/>
    <dgm:cxn modelId="{E6F0F0F2-E833-49D4-BD27-8122D10EBBE9}" type="presParOf" srcId="{4F83FFF6-742E-4730-A94D-B6975950C8C0}" destId="{4DA61F96-AD93-4040-96F5-8C5280664B03}" srcOrd="1" destOrd="0" presId="urn:microsoft.com/office/officeart/2009/3/layout/IncreasingArrowsProcess"/>
    <dgm:cxn modelId="{63D7DFC4-CC5D-41EE-9CB7-F3CAE18869A0}" type="presParOf" srcId="{4F83FFF6-742E-4730-A94D-B6975950C8C0}" destId="{45B1BC8C-FB58-4F54-9828-F19A653B788B}" srcOrd="2" destOrd="0" presId="urn:microsoft.com/office/officeart/2009/3/layout/IncreasingArrowsProcess"/>
    <dgm:cxn modelId="{C907BA21-BCBB-410A-8B65-8E13214A39ED}" type="presParOf" srcId="{4F83FFF6-742E-4730-A94D-B6975950C8C0}" destId="{CB13727C-1D2C-48C0-A387-4C3736FCDBAB}" srcOrd="3" destOrd="0" presId="urn:microsoft.com/office/officeart/2009/3/layout/IncreasingArrowsProcess"/>
    <dgm:cxn modelId="{14B35B40-9EB1-41CC-964B-2BDE6D4C9B56}" type="presParOf" srcId="{4F83FFF6-742E-4730-A94D-B6975950C8C0}" destId="{308A763F-A4C7-4507-B440-B8721874BA48}" srcOrd="4" destOrd="0" presId="urn:microsoft.com/office/officeart/2009/3/layout/IncreasingArrowsProcess"/>
    <dgm:cxn modelId="{18C3F30A-2CCD-48A2-9A35-DD1445D3D453}" type="presParOf" srcId="{4F83FFF6-742E-4730-A94D-B6975950C8C0}" destId="{76D08DBE-240C-4826-8FF2-81183C35E8B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0AF489-5BB9-4F22-A727-202CEE664D25}" type="doc">
      <dgm:prSet loTypeId="urn:microsoft.com/office/officeart/2005/8/layout/process3" loCatId="process" qsTypeId="urn:microsoft.com/office/officeart/2005/8/quickstyle/3d3" qsCatId="3D" csTypeId="urn:microsoft.com/office/officeart/2005/8/colors/colorful5" csCatId="colorful" phldr="1"/>
      <dgm:spPr/>
      <dgm:t>
        <a:bodyPr/>
        <a:lstStyle/>
        <a:p>
          <a:endParaRPr lang="en-US"/>
        </a:p>
      </dgm:t>
    </dgm:pt>
    <dgm:pt modelId="{2077E3C2-B4F1-40DD-BB06-5DE3FE2DC56D}">
      <dgm:prSet phldrT="[Text]"/>
      <dgm:spPr/>
      <dgm:t>
        <a:bodyPr/>
        <a:lstStyle/>
        <a:p>
          <a:r>
            <a:rPr lang="en-US" dirty="0">
              <a:solidFill>
                <a:srgbClr val="000000"/>
              </a:solidFill>
            </a:rPr>
            <a:t>Leak</a:t>
          </a:r>
        </a:p>
      </dgm:t>
    </dgm:pt>
    <dgm:pt modelId="{1234F4CA-81B1-454D-AFEA-7FB33A8082A9}" type="parTrans" cxnId="{02CAE6F9-F02F-4958-B46A-F4E8A3D6DDD2}">
      <dgm:prSet/>
      <dgm:spPr/>
      <dgm:t>
        <a:bodyPr/>
        <a:lstStyle/>
        <a:p>
          <a:endParaRPr lang="en-US"/>
        </a:p>
      </dgm:t>
    </dgm:pt>
    <dgm:pt modelId="{EA558345-2490-418E-8160-84FFFEA760BF}" type="sibTrans" cxnId="{02CAE6F9-F02F-4958-B46A-F4E8A3D6DDD2}">
      <dgm:prSet/>
      <dgm:spPr/>
      <dgm:t>
        <a:bodyPr/>
        <a:lstStyle/>
        <a:p>
          <a:endParaRPr lang="en-US"/>
        </a:p>
      </dgm:t>
    </dgm:pt>
    <dgm:pt modelId="{8BADCCC0-FA1F-433F-8259-59CC608EC33D}">
      <dgm:prSet phldrT="[Text]"/>
      <dgm:spPr/>
      <dgm:t>
        <a:bodyPr/>
        <a:lstStyle/>
        <a:p>
          <a:r>
            <a:rPr lang="en-US" dirty="0"/>
            <a:t>Pipe in pipe</a:t>
          </a:r>
        </a:p>
      </dgm:t>
    </dgm:pt>
    <dgm:pt modelId="{4E35C1A0-1F09-4C26-A1CF-3D4266F2052B}" type="parTrans" cxnId="{B04B040B-B3E6-47DE-809B-44D530231EEC}">
      <dgm:prSet/>
      <dgm:spPr/>
      <dgm:t>
        <a:bodyPr/>
        <a:lstStyle/>
        <a:p>
          <a:endParaRPr lang="en-US"/>
        </a:p>
      </dgm:t>
    </dgm:pt>
    <dgm:pt modelId="{DC905C05-6F6E-4573-86B3-49E0C5F40335}" type="sibTrans" cxnId="{B04B040B-B3E6-47DE-809B-44D530231EEC}">
      <dgm:prSet/>
      <dgm:spPr/>
      <dgm:t>
        <a:bodyPr/>
        <a:lstStyle/>
        <a:p>
          <a:endParaRPr lang="en-US"/>
        </a:p>
      </dgm:t>
    </dgm:pt>
    <dgm:pt modelId="{704C3063-59BC-4EEB-BD37-0B3CD0B4C050}">
      <dgm:prSet phldrT="[Text]"/>
      <dgm:spPr/>
      <dgm:t>
        <a:bodyPr/>
        <a:lstStyle/>
        <a:p>
          <a:r>
            <a:rPr lang="en-US" dirty="0">
              <a:solidFill>
                <a:srgbClr val="000000"/>
              </a:solidFill>
            </a:rPr>
            <a:t>Gas dispersion</a:t>
          </a:r>
        </a:p>
      </dgm:t>
    </dgm:pt>
    <dgm:pt modelId="{93B6F557-C5D1-40EE-871A-65F575AEA209}" type="parTrans" cxnId="{A71610EC-DFA4-4947-965A-D50169323899}">
      <dgm:prSet/>
      <dgm:spPr/>
      <dgm:t>
        <a:bodyPr/>
        <a:lstStyle/>
        <a:p>
          <a:endParaRPr lang="en-US"/>
        </a:p>
      </dgm:t>
    </dgm:pt>
    <dgm:pt modelId="{0FCCBCE8-F167-41AE-B12F-5362DA42E082}" type="sibTrans" cxnId="{A71610EC-DFA4-4947-965A-D50169323899}">
      <dgm:prSet/>
      <dgm:spPr/>
      <dgm:t>
        <a:bodyPr/>
        <a:lstStyle/>
        <a:p>
          <a:endParaRPr lang="en-US"/>
        </a:p>
      </dgm:t>
    </dgm:pt>
    <dgm:pt modelId="{6851DEE7-5115-4155-824A-D3D83E0E8634}">
      <dgm:prSet phldrT="[Text]"/>
      <dgm:spPr/>
      <dgm:t>
        <a:bodyPr/>
        <a:lstStyle/>
        <a:p>
          <a:r>
            <a:rPr lang="en-US" dirty="0"/>
            <a:t>Ventilation</a:t>
          </a:r>
        </a:p>
      </dgm:t>
    </dgm:pt>
    <dgm:pt modelId="{93DCC812-B80A-48A0-BB61-63126D000D31}" type="parTrans" cxnId="{91D8A00D-9088-4448-B3F5-1755FD472A21}">
      <dgm:prSet/>
      <dgm:spPr/>
      <dgm:t>
        <a:bodyPr/>
        <a:lstStyle/>
        <a:p>
          <a:endParaRPr lang="en-US"/>
        </a:p>
      </dgm:t>
    </dgm:pt>
    <dgm:pt modelId="{7606FE00-4CB4-4E72-BB19-6B9CD82354D7}" type="sibTrans" cxnId="{91D8A00D-9088-4448-B3F5-1755FD472A21}">
      <dgm:prSet/>
      <dgm:spPr/>
      <dgm:t>
        <a:bodyPr/>
        <a:lstStyle/>
        <a:p>
          <a:endParaRPr lang="en-US"/>
        </a:p>
      </dgm:t>
    </dgm:pt>
    <dgm:pt modelId="{D9E905F9-D612-47AB-A403-1EB6554E426A}">
      <dgm:prSet phldrT="[Text]"/>
      <dgm:spPr/>
      <dgm:t>
        <a:bodyPr/>
        <a:lstStyle/>
        <a:p>
          <a:r>
            <a:rPr lang="en-US" dirty="0">
              <a:solidFill>
                <a:srgbClr val="000000"/>
              </a:solidFill>
            </a:rPr>
            <a:t>Ignition</a:t>
          </a:r>
        </a:p>
      </dgm:t>
    </dgm:pt>
    <dgm:pt modelId="{F6DF59B1-C5F6-4DC1-811C-CB849B6AB471}" type="parTrans" cxnId="{8518361E-167D-4653-BF68-6B38148F8473}">
      <dgm:prSet/>
      <dgm:spPr/>
      <dgm:t>
        <a:bodyPr/>
        <a:lstStyle/>
        <a:p>
          <a:endParaRPr lang="en-US"/>
        </a:p>
      </dgm:t>
    </dgm:pt>
    <dgm:pt modelId="{0CB6141C-31ED-4A23-A5AC-DF100B1F8107}" type="sibTrans" cxnId="{8518361E-167D-4653-BF68-6B38148F8473}">
      <dgm:prSet/>
      <dgm:spPr/>
      <dgm:t>
        <a:bodyPr/>
        <a:lstStyle/>
        <a:p>
          <a:endParaRPr lang="en-US"/>
        </a:p>
      </dgm:t>
    </dgm:pt>
    <dgm:pt modelId="{D0BA8431-6CC1-4E94-84CE-14BE7A99ABCF}">
      <dgm:prSet phldrT="[Text]"/>
      <dgm:spPr/>
      <dgm:t>
        <a:bodyPr/>
        <a:lstStyle/>
        <a:p>
          <a:r>
            <a:rPr lang="en-US" dirty="0"/>
            <a:t>EX equipment</a:t>
          </a:r>
        </a:p>
      </dgm:t>
    </dgm:pt>
    <dgm:pt modelId="{7FB610EA-454F-4A3A-807D-3E6E6F44C739}" type="parTrans" cxnId="{53265F50-DB66-4499-B9F5-700FB0174A25}">
      <dgm:prSet/>
      <dgm:spPr/>
      <dgm:t>
        <a:bodyPr/>
        <a:lstStyle/>
        <a:p>
          <a:endParaRPr lang="en-US"/>
        </a:p>
      </dgm:t>
    </dgm:pt>
    <dgm:pt modelId="{7E5AEBC5-9EB9-4C9E-A3F2-D1E64B0DED6B}" type="sibTrans" cxnId="{53265F50-DB66-4499-B9F5-700FB0174A25}">
      <dgm:prSet/>
      <dgm:spPr/>
      <dgm:t>
        <a:bodyPr/>
        <a:lstStyle/>
        <a:p>
          <a:endParaRPr lang="en-US"/>
        </a:p>
      </dgm:t>
    </dgm:pt>
    <dgm:pt modelId="{3F4A82A2-F560-4F00-A32B-AD0BFC993A44}">
      <dgm:prSet phldrT="[Text]"/>
      <dgm:spPr/>
      <dgm:t>
        <a:bodyPr/>
        <a:lstStyle/>
        <a:p>
          <a:r>
            <a:rPr lang="en-US" dirty="0">
              <a:solidFill>
                <a:srgbClr val="000000"/>
              </a:solidFill>
            </a:rPr>
            <a:t>Explosion</a:t>
          </a:r>
        </a:p>
      </dgm:t>
    </dgm:pt>
    <dgm:pt modelId="{E273FD2A-C897-4709-BDC3-9B0802CD43E8}" type="parTrans" cxnId="{8E311B3E-0E6B-4493-9857-685C8F063088}">
      <dgm:prSet/>
      <dgm:spPr/>
      <dgm:t>
        <a:bodyPr/>
        <a:lstStyle/>
        <a:p>
          <a:endParaRPr lang="en-US"/>
        </a:p>
      </dgm:t>
    </dgm:pt>
    <dgm:pt modelId="{C5D25433-4C7F-41D9-83A0-722D1F636D55}" type="sibTrans" cxnId="{8E311B3E-0E6B-4493-9857-685C8F063088}">
      <dgm:prSet/>
      <dgm:spPr/>
      <dgm:t>
        <a:bodyPr/>
        <a:lstStyle/>
        <a:p>
          <a:endParaRPr lang="en-US"/>
        </a:p>
      </dgm:t>
    </dgm:pt>
    <dgm:pt modelId="{399491A6-7499-429C-AB87-612AB51F391E}">
      <dgm:prSet phldrT="[Text]"/>
      <dgm:spPr/>
      <dgm:t>
        <a:bodyPr/>
        <a:lstStyle/>
        <a:p>
          <a:r>
            <a:rPr lang="en-US" dirty="0">
              <a:solidFill>
                <a:srgbClr val="000000"/>
              </a:solidFill>
            </a:rPr>
            <a:t>Escalation</a:t>
          </a:r>
        </a:p>
      </dgm:t>
    </dgm:pt>
    <dgm:pt modelId="{988D0264-4360-47CB-8577-BE7CA3240591}" type="parTrans" cxnId="{3E8432F8-A59A-4C10-93D4-86CCF9382653}">
      <dgm:prSet/>
      <dgm:spPr/>
      <dgm:t>
        <a:bodyPr/>
        <a:lstStyle/>
        <a:p>
          <a:endParaRPr lang="en-US"/>
        </a:p>
      </dgm:t>
    </dgm:pt>
    <dgm:pt modelId="{87E8952F-5903-4B74-B000-E1485AEF044D}" type="sibTrans" cxnId="{3E8432F8-A59A-4C10-93D4-86CCF9382653}">
      <dgm:prSet/>
      <dgm:spPr/>
      <dgm:t>
        <a:bodyPr/>
        <a:lstStyle/>
        <a:p>
          <a:endParaRPr lang="en-US"/>
        </a:p>
      </dgm:t>
    </dgm:pt>
    <dgm:pt modelId="{1A1AEB0D-24A0-4930-A849-3BABE7B73B08}">
      <dgm:prSet phldrT="[Text]"/>
      <dgm:spPr/>
      <dgm:t>
        <a:bodyPr/>
        <a:lstStyle/>
        <a:p>
          <a:r>
            <a:rPr lang="en-US" dirty="0"/>
            <a:t>Small ESD segments</a:t>
          </a:r>
        </a:p>
      </dgm:t>
    </dgm:pt>
    <dgm:pt modelId="{A0370E64-6418-4D23-8BE4-D3D6BA8713D5}" type="parTrans" cxnId="{8B304144-7D8C-4CC9-88BB-A8FD2A337202}">
      <dgm:prSet/>
      <dgm:spPr/>
      <dgm:t>
        <a:bodyPr/>
        <a:lstStyle/>
        <a:p>
          <a:endParaRPr lang="en-US"/>
        </a:p>
      </dgm:t>
    </dgm:pt>
    <dgm:pt modelId="{C858235A-BCCE-4B90-BC5E-D2308F3173A0}" type="sibTrans" cxnId="{8B304144-7D8C-4CC9-88BB-A8FD2A337202}">
      <dgm:prSet/>
      <dgm:spPr/>
      <dgm:t>
        <a:bodyPr/>
        <a:lstStyle/>
        <a:p>
          <a:endParaRPr lang="en-US"/>
        </a:p>
      </dgm:t>
    </dgm:pt>
    <dgm:pt modelId="{F6AED2C9-FC34-41AF-95DF-05EE0BA1CB50}">
      <dgm:prSet phldrT="[Text]"/>
      <dgm:spPr/>
      <dgm:t>
        <a:bodyPr/>
        <a:lstStyle/>
        <a:p>
          <a:endParaRPr lang="en-US" dirty="0"/>
        </a:p>
      </dgm:t>
    </dgm:pt>
    <dgm:pt modelId="{D5F5EEB2-D73A-41F1-AE44-A61977FD826B}" type="parTrans" cxnId="{04435ECF-B835-43D6-9884-BA41D12049C2}">
      <dgm:prSet/>
      <dgm:spPr/>
      <dgm:t>
        <a:bodyPr/>
        <a:lstStyle/>
        <a:p>
          <a:endParaRPr lang="en-US"/>
        </a:p>
      </dgm:t>
    </dgm:pt>
    <dgm:pt modelId="{6D941919-F320-40A8-99AA-F31504EC6D0B}" type="sibTrans" cxnId="{04435ECF-B835-43D6-9884-BA41D12049C2}">
      <dgm:prSet/>
      <dgm:spPr/>
      <dgm:t>
        <a:bodyPr/>
        <a:lstStyle/>
        <a:p>
          <a:endParaRPr lang="en-US"/>
        </a:p>
      </dgm:t>
    </dgm:pt>
    <dgm:pt modelId="{50135100-89C5-4697-9EE7-E2B47742DC23}">
      <dgm:prSet phldrT="[Text]"/>
      <dgm:spPr/>
      <dgm:t>
        <a:bodyPr/>
        <a:lstStyle/>
        <a:p>
          <a:r>
            <a:rPr lang="en-US" dirty="0"/>
            <a:t>Gas detection</a:t>
          </a:r>
        </a:p>
      </dgm:t>
    </dgm:pt>
    <dgm:pt modelId="{8DD0AB75-3EA1-4756-A917-F389D2A0D004}" type="parTrans" cxnId="{F3FCC477-6598-4377-9688-B9696C60AF61}">
      <dgm:prSet/>
      <dgm:spPr/>
      <dgm:t>
        <a:bodyPr/>
        <a:lstStyle/>
        <a:p>
          <a:endParaRPr lang="en-US"/>
        </a:p>
      </dgm:t>
    </dgm:pt>
    <dgm:pt modelId="{D32379D1-D1CC-4DE0-8724-7F1EFE49E905}" type="sibTrans" cxnId="{F3FCC477-6598-4377-9688-B9696C60AF61}">
      <dgm:prSet/>
      <dgm:spPr/>
      <dgm:t>
        <a:bodyPr/>
        <a:lstStyle/>
        <a:p>
          <a:endParaRPr lang="en-US"/>
        </a:p>
      </dgm:t>
    </dgm:pt>
    <dgm:pt modelId="{44DCFDF9-33E2-4335-ACA2-7FEC2EAA0A82}">
      <dgm:prSet phldrT="[Text]"/>
      <dgm:spPr/>
      <dgm:t>
        <a:bodyPr/>
        <a:lstStyle/>
        <a:p>
          <a:endParaRPr lang="en-US" dirty="0"/>
        </a:p>
      </dgm:t>
    </dgm:pt>
    <dgm:pt modelId="{85529F96-55B8-4350-B108-D0DBE14C0C5B}" type="parTrans" cxnId="{2E129BC4-7E84-4957-80E1-175065FBE76D}">
      <dgm:prSet/>
      <dgm:spPr/>
      <dgm:t>
        <a:bodyPr/>
        <a:lstStyle/>
        <a:p>
          <a:endParaRPr lang="en-US"/>
        </a:p>
      </dgm:t>
    </dgm:pt>
    <dgm:pt modelId="{3ED97EF5-BD44-4499-848B-37AC72609DB8}" type="sibTrans" cxnId="{2E129BC4-7E84-4957-80E1-175065FBE76D}">
      <dgm:prSet/>
      <dgm:spPr/>
      <dgm:t>
        <a:bodyPr/>
        <a:lstStyle/>
        <a:p>
          <a:endParaRPr lang="en-US"/>
        </a:p>
      </dgm:t>
    </dgm:pt>
    <dgm:pt modelId="{D041D525-9C63-4647-BE52-222A359F7970}">
      <dgm:prSet phldrT="[Text]"/>
      <dgm:spPr/>
      <dgm:t>
        <a:bodyPr/>
        <a:lstStyle/>
        <a:p>
          <a:r>
            <a:rPr lang="en-US" dirty="0"/>
            <a:t>Ignition control</a:t>
          </a:r>
        </a:p>
      </dgm:t>
    </dgm:pt>
    <dgm:pt modelId="{B260884C-0C53-46C4-84AE-A20C893B81CC}" type="parTrans" cxnId="{04F12175-08CA-44FA-8475-049D121D162C}">
      <dgm:prSet/>
      <dgm:spPr/>
      <dgm:t>
        <a:bodyPr/>
        <a:lstStyle/>
        <a:p>
          <a:endParaRPr lang="en-US"/>
        </a:p>
      </dgm:t>
    </dgm:pt>
    <dgm:pt modelId="{58072EC8-A2F8-4BA6-9217-0D372F3820C6}" type="sibTrans" cxnId="{04F12175-08CA-44FA-8475-049D121D162C}">
      <dgm:prSet/>
      <dgm:spPr/>
      <dgm:t>
        <a:bodyPr/>
        <a:lstStyle/>
        <a:p>
          <a:endParaRPr lang="en-US"/>
        </a:p>
      </dgm:t>
    </dgm:pt>
    <dgm:pt modelId="{19154D2F-CACA-43D7-8B45-86B017BBA618}">
      <dgm:prSet phldrT="[Text]"/>
      <dgm:spPr/>
      <dgm:t>
        <a:bodyPr/>
        <a:lstStyle/>
        <a:p>
          <a:r>
            <a:rPr lang="en-US" dirty="0"/>
            <a:t>Deluge</a:t>
          </a:r>
        </a:p>
      </dgm:t>
    </dgm:pt>
    <dgm:pt modelId="{D19E1879-C5E9-4B31-BB0A-8F1682039936}" type="parTrans" cxnId="{0B95FD7E-BE87-4FD9-B924-57270E9A79AB}">
      <dgm:prSet/>
      <dgm:spPr/>
      <dgm:t>
        <a:bodyPr/>
        <a:lstStyle/>
        <a:p>
          <a:endParaRPr lang="en-US"/>
        </a:p>
      </dgm:t>
    </dgm:pt>
    <dgm:pt modelId="{63E569A7-28EB-4864-894B-8C5C19F52FE5}" type="sibTrans" cxnId="{0B95FD7E-BE87-4FD9-B924-57270E9A79AB}">
      <dgm:prSet/>
      <dgm:spPr/>
      <dgm:t>
        <a:bodyPr/>
        <a:lstStyle/>
        <a:p>
          <a:endParaRPr lang="en-US"/>
        </a:p>
      </dgm:t>
    </dgm:pt>
    <dgm:pt modelId="{FBAD6555-1C05-4BA0-AC81-8830DD760CBA}">
      <dgm:prSet phldrT="[Text]"/>
      <dgm:spPr/>
      <dgm:t>
        <a:bodyPr/>
        <a:lstStyle/>
        <a:p>
          <a:r>
            <a:rPr lang="en-US" dirty="0"/>
            <a:t>Inert gas</a:t>
          </a:r>
        </a:p>
      </dgm:t>
    </dgm:pt>
    <dgm:pt modelId="{7FA38E3D-3E91-4329-A253-C601802F3AA0}" type="parTrans" cxnId="{9BC32F67-C5FD-40A1-8272-156CC8D3FE13}">
      <dgm:prSet/>
      <dgm:spPr/>
      <dgm:t>
        <a:bodyPr/>
        <a:lstStyle/>
        <a:p>
          <a:endParaRPr lang="en-US"/>
        </a:p>
      </dgm:t>
    </dgm:pt>
    <dgm:pt modelId="{46C2DBB0-9FD0-4A6E-9F37-481451B70B70}" type="sibTrans" cxnId="{9BC32F67-C5FD-40A1-8272-156CC8D3FE13}">
      <dgm:prSet/>
      <dgm:spPr/>
      <dgm:t>
        <a:bodyPr/>
        <a:lstStyle/>
        <a:p>
          <a:endParaRPr lang="en-US"/>
        </a:p>
      </dgm:t>
    </dgm:pt>
    <dgm:pt modelId="{DDCE5898-C615-4065-A726-7DE0856D5DCE}">
      <dgm:prSet phldrT="[Text]"/>
      <dgm:spPr/>
      <dgm:t>
        <a:bodyPr/>
        <a:lstStyle/>
        <a:p>
          <a:r>
            <a:rPr lang="en-US" dirty="0"/>
            <a:t>Structure strength</a:t>
          </a:r>
        </a:p>
      </dgm:t>
    </dgm:pt>
    <dgm:pt modelId="{DFB3BD54-9101-498D-8720-6784997E2654}" type="parTrans" cxnId="{692EEE0F-7CDB-44C5-999B-57EE90AA7D98}">
      <dgm:prSet/>
      <dgm:spPr/>
      <dgm:t>
        <a:bodyPr/>
        <a:lstStyle/>
        <a:p>
          <a:endParaRPr lang="en-US"/>
        </a:p>
      </dgm:t>
    </dgm:pt>
    <dgm:pt modelId="{D28F906F-365E-4D44-A175-3A57918454DA}" type="sibTrans" cxnId="{692EEE0F-7CDB-44C5-999B-57EE90AA7D98}">
      <dgm:prSet/>
      <dgm:spPr/>
      <dgm:t>
        <a:bodyPr/>
        <a:lstStyle/>
        <a:p>
          <a:endParaRPr lang="en-US"/>
        </a:p>
      </dgm:t>
    </dgm:pt>
    <dgm:pt modelId="{792B43F3-A63E-4701-B641-E6B0256D0353}">
      <dgm:prSet phldrT="[Text]"/>
      <dgm:spPr/>
      <dgm:t>
        <a:bodyPr/>
        <a:lstStyle/>
        <a:p>
          <a:r>
            <a:rPr lang="en-US" dirty="0"/>
            <a:t>Vent panels</a:t>
          </a:r>
        </a:p>
      </dgm:t>
    </dgm:pt>
    <dgm:pt modelId="{2FE4E304-19BC-430A-97B0-F80231A44094}" type="parTrans" cxnId="{EDC51E15-9D23-44DC-80AF-9C155FFCD435}">
      <dgm:prSet/>
      <dgm:spPr/>
      <dgm:t>
        <a:bodyPr/>
        <a:lstStyle/>
        <a:p>
          <a:endParaRPr lang="en-US"/>
        </a:p>
      </dgm:t>
    </dgm:pt>
    <dgm:pt modelId="{063D3125-6AD4-4E79-B2A3-066EB96D615D}" type="sibTrans" cxnId="{EDC51E15-9D23-44DC-80AF-9C155FFCD435}">
      <dgm:prSet/>
      <dgm:spPr/>
      <dgm:t>
        <a:bodyPr/>
        <a:lstStyle/>
        <a:p>
          <a:endParaRPr lang="en-US"/>
        </a:p>
      </dgm:t>
    </dgm:pt>
    <dgm:pt modelId="{13447DA0-C4B5-44B3-AC2E-1DBCC1D55B03}" type="pres">
      <dgm:prSet presAssocID="{7B0AF489-5BB9-4F22-A727-202CEE664D25}" presName="linearFlow" presStyleCnt="0">
        <dgm:presLayoutVars>
          <dgm:dir/>
          <dgm:animLvl val="lvl"/>
          <dgm:resizeHandles val="exact"/>
        </dgm:presLayoutVars>
      </dgm:prSet>
      <dgm:spPr/>
    </dgm:pt>
    <dgm:pt modelId="{CC3706B7-8A47-4B73-987E-89E567043309}" type="pres">
      <dgm:prSet presAssocID="{2077E3C2-B4F1-40DD-BB06-5DE3FE2DC56D}" presName="composite" presStyleCnt="0"/>
      <dgm:spPr/>
    </dgm:pt>
    <dgm:pt modelId="{AAA90115-3944-4E35-9439-32AB8F0AFF3E}" type="pres">
      <dgm:prSet presAssocID="{2077E3C2-B4F1-40DD-BB06-5DE3FE2DC56D}" presName="parTx" presStyleLbl="node1" presStyleIdx="0" presStyleCnt="5">
        <dgm:presLayoutVars>
          <dgm:chMax val="0"/>
          <dgm:chPref val="0"/>
          <dgm:bulletEnabled val="1"/>
        </dgm:presLayoutVars>
      </dgm:prSet>
      <dgm:spPr/>
    </dgm:pt>
    <dgm:pt modelId="{BB6F30E1-F1FB-4E85-B3C8-E56DD0DAAD68}" type="pres">
      <dgm:prSet presAssocID="{2077E3C2-B4F1-40DD-BB06-5DE3FE2DC56D}" presName="parSh" presStyleLbl="node1" presStyleIdx="0" presStyleCnt="5"/>
      <dgm:spPr/>
    </dgm:pt>
    <dgm:pt modelId="{34086B86-9DFB-4BBA-8E40-79E8F489B39E}" type="pres">
      <dgm:prSet presAssocID="{2077E3C2-B4F1-40DD-BB06-5DE3FE2DC56D}" presName="desTx" presStyleLbl="fgAcc1" presStyleIdx="0" presStyleCnt="5">
        <dgm:presLayoutVars>
          <dgm:bulletEnabled val="1"/>
        </dgm:presLayoutVars>
      </dgm:prSet>
      <dgm:spPr/>
    </dgm:pt>
    <dgm:pt modelId="{DC4AEDD7-F02B-4A7E-AF5D-CED1D3C40BF4}" type="pres">
      <dgm:prSet presAssocID="{EA558345-2490-418E-8160-84FFFEA760BF}" presName="sibTrans" presStyleLbl="sibTrans2D1" presStyleIdx="0" presStyleCnt="4"/>
      <dgm:spPr/>
    </dgm:pt>
    <dgm:pt modelId="{982A4AE3-9155-4F62-B20F-4136B359DBAF}" type="pres">
      <dgm:prSet presAssocID="{EA558345-2490-418E-8160-84FFFEA760BF}" presName="connTx" presStyleLbl="sibTrans2D1" presStyleIdx="0" presStyleCnt="4"/>
      <dgm:spPr/>
    </dgm:pt>
    <dgm:pt modelId="{4813F959-3D4B-4256-8577-02C4BF821047}" type="pres">
      <dgm:prSet presAssocID="{704C3063-59BC-4EEB-BD37-0B3CD0B4C050}" presName="composite" presStyleCnt="0"/>
      <dgm:spPr/>
    </dgm:pt>
    <dgm:pt modelId="{6B442560-6572-44E9-8A90-39DB21110D51}" type="pres">
      <dgm:prSet presAssocID="{704C3063-59BC-4EEB-BD37-0B3CD0B4C050}" presName="parTx" presStyleLbl="node1" presStyleIdx="0" presStyleCnt="5">
        <dgm:presLayoutVars>
          <dgm:chMax val="0"/>
          <dgm:chPref val="0"/>
          <dgm:bulletEnabled val="1"/>
        </dgm:presLayoutVars>
      </dgm:prSet>
      <dgm:spPr/>
    </dgm:pt>
    <dgm:pt modelId="{5117FC4A-A65B-4C91-A4A7-C89F1FF2A2B5}" type="pres">
      <dgm:prSet presAssocID="{704C3063-59BC-4EEB-BD37-0B3CD0B4C050}" presName="parSh" presStyleLbl="node1" presStyleIdx="1" presStyleCnt="5"/>
      <dgm:spPr/>
    </dgm:pt>
    <dgm:pt modelId="{AAB0EF49-6212-4C4B-8B30-4198BFD5D928}" type="pres">
      <dgm:prSet presAssocID="{704C3063-59BC-4EEB-BD37-0B3CD0B4C050}" presName="desTx" presStyleLbl="fgAcc1" presStyleIdx="1" presStyleCnt="5">
        <dgm:presLayoutVars>
          <dgm:bulletEnabled val="1"/>
        </dgm:presLayoutVars>
      </dgm:prSet>
      <dgm:spPr/>
    </dgm:pt>
    <dgm:pt modelId="{DD1968B4-0C9C-4128-BD96-1DB91667DAA6}" type="pres">
      <dgm:prSet presAssocID="{0FCCBCE8-F167-41AE-B12F-5362DA42E082}" presName="sibTrans" presStyleLbl="sibTrans2D1" presStyleIdx="1" presStyleCnt="4"/>
      <dgm:spPr/>
    </dgm:pt>
    <dgm:pt modelId="{DE40C6FA-54D1-49D8-B26B-1B8102EDCF59}" type="pres">
      <dgm:prSet presAssocID="{0FCCBCE8-F167-41AE-B12F-5362DA42E082}" presName="connTx" presStyleLbl="sibTrans2D1" presStyleIdx="1" presStyleCnt="4"/>
      <dgm:spPr/>
    </dgm:pt>
    <dgm:pt modelId="{194A20EF-33AD-4B34-B103-089E901F3343}" type="pres">
      <dgm:prSet presAssocID="{D9E905F9-D612-47AB-A403-1EB6554E426A}" presName="composite" presStyleCnt="0"/>
      <dgm:spPr/>
    </dgm:pt>
    <dgm:pt modelId="{4D76BA5D-532A-4953-926F-34D8F79E01E7}" type="pres">
      <dgm:prSet presAssocID="{D9E905F9-D612-47AB-A403-1EB6554E426A}" presName="parTx" presStyleLbl="node1" presStyleIdx="1" presStyleCnt="5">
        <dgm:presLayoutVars>
          <dgm:chMax val="0"/>
          <dgm:chPref val="0"/>
          <dgm:bulletEnabled val="1"/>
        </dgm:presLayoutVars>
      </dgm:prSet>
      <dgm:spPr/>
    </dgm:pt>
    <dgm:pt modelId="{82942096-E3E6-43CC-B60D-7F841670FD5A}" type="pres">
      <dgm:prSet presAssocID="{D9E905F9-D612-47AB-A403-1EB6554E426A}" presName="parSh" presStyleLbl="node1" presStyleIdx="2" presStyleCnt="5"/>
      <dgm:spPr/>
    </dgm:pt>
    <dgm:pt modelId="{F3B3DD18-A8BD-4937-BACB-3AFA6F65C484}" type="pres">
      <dgm:prSet presAssocID="{D9E905F9-D612-47AB-A403-1EB6554E426A}" presName="desTx" presStyleLbl="fgAcc1" presStyleIdx="2" presStyleCnt="5">
        <dgm:presLayoutVars>
          <dgm:bulletEnabled val="1"/>
        </dgm:presLayoutVars>
      </dgm:prSet>
      <dgm:spPr/>
    </dgm:pt>
    <dgm:pt modelId="{75A57EED-D1A2-465C-87EB-C850A44F76E2}" type="pres">
      <dgm:prSet presAssocID="{0CB6141C-31ED-4A23-A5AC-DF100B1F8107}" presName="sibTrans" presStyleLbl="sibTrans2D1" presStyleIdx="2" presStyleCnt="4"/>
      <dgm:spPr/>
    </dgm:pt>
    <dgm:pt modelId="{8F21A5F3-97CE-4CD3-AE0C-6A1046B5EAEF}" type="pres">
      <dgm:prSet presAssocID="{0CB6141C-31ED-4A23-A5AC-DF100B1F8107}" presName="connTx" presStyleLbl="sibTrans2D1" presStyleIdx="2" presStyleCnt="4"/>
      <dgm:spPr/>
    </dgm:pt>
    <dgm:pt modelId="{CD9B2FD3-8065-43C5-96F8-E5DFDD321B7B}" type="pres">
      <dgm:prSet presAssocID="{3F4A82A2-F560-4F00-A32B-AD0BFC993A44}" presName="composite" presStyleCnt="0"/>
      <dgm:spPr/>
    </dgm:pt>
    <dgm:pt modelId="{A9D88E3B-88B9-45E0-94BD-BD278C1A17E0}" type="pres">
      <dgm:prSet presAssocID="{3F4A82A2-F560-4F00-A32B-AD0BFC993A44}" presName="parTx" presStyleLbl="node1" presStyleIdx="2" presStyleCnt="5">
        <dgm:presLayoutVars>
          <dgm:chMax val="0"/>
          <dgm:chPref val="0"/>
          <dgm:bulletEnabled val="1"/>
        </dgm:presLayoutVars>
      </dgm:prSet>
      <dgm:spPr/>
    </dgm:pt>
    <dgm:pt modelId="{3CC75AC0-FF29-46DC-8262-90CD7AE196E5}" type="pres">
      <dgm:prSet presAssocID="{3F4A82A2-F560-4F00-A32B-AD0BFC993A44}" presName="parSh" presStyleLbl="node1" presStyleIdx="3" presStyleCnt="5"/>
      <dgm:spPr/>
    </dgm:pt>
    <dgm:pt modelId="{B568DE8C-91BF-42FD-ADB4-6D26A920A3D1}" type="pres">
      <dgm:prSet presAssocID="{3F4A82A2-F560-4F00-A32B-AD0BFC993A44}" presName="desTx" presStyleLbl="fgAcc1" presStyleIdx="3" presStyleCnt="5">
        <dgm:presLayoutVars>
          <dgm:bulletEnabled val="1"/>
        </dgm:presLayoutVars>
      </dgm:prSet>
      <dgm:spPr/>
    </dgm:pt>
    <dgm:pt modelId="{DF35336D-3253-4693-9366-5BBF399ACA2F}" type="pres">
      <dgm:prSet presAssocID="{C5D25433-4C7F-41D9-83A0-722D1F636D55}" presName="sibTrans" presStyleLbl="sibTrans2D1" presStyleIdx="3" presStyleCnt="4"/>
      <dgm:spPr/>
    </dgm:pt>
    <dgm:pt modelId="{6D95D0DE-2340-439D-A8F0-3523B0FA540B}" type="pres">
      <dgm:prSet presAssocID="{C5D25433-4C7F-41D9-83A0-722D1F636D55}" presName="connTx" presStyleLbl="sibTrans2D1" presStyleIdx="3" presStyleCnt="4"/>
      <dgm:spPr/>
    </dgm:pt>
    <dgm:pt modelId="{0B49A66B-E290-4725-ACA0-322EDDBE915F}" type="pres">
      <dgm:prSet presAssocID="{399491A6-7499-429C-AB87-612AB51F391E}" presName="composite" presStyleCnt="0"/>
      <dgm:spPr/>
    </dgm:pt>
    <dgm:pt modelId="{979D1177-9943-456D-A3B5-7E96926F5A66}" type="pres">
      <dgm:prSet presAssocID="{399491A6-7499-429C-AB87-612AB51F391E}" presName="parTx" presStyleLbl="node1" presStyleIdx="3" presStyleCnt="5">
        <dgm:presLayoutVars>
          <dgm:chMax val="0"/>
          <dgm:chPref val="0"/>
          <dgm:bulletEnabled val="1"/>
        </dgm:presLayoutVars>
      </dgm:prSet>
      <dgm:spPr/>
    </dgm:pt>
    <dgm:pt modelId="{99CC1CB3-33B8-449A-8ED1-22DEE950EC1A}" type="pres">
      <dgm:prSet presAssocID="{399491A6-7499-429C-AB87-612AB51F391E}" presName="parSh" presStyleLbl="node1" presStyleIdx="4" presStyleCnt="5"/>
      <dgm:spPr/>
    </dgm:pt>
    <dgm:pt modelId="{49C0892C-BF09-4E62-8EFD-FCCAC20395B3}" type="pres">
      <dgm:prSet presAssocID="{399491A6-7499-429C-AB87-612AB51F391E}" presName="desTx" presStyleLbl="fgAcc1" presStyleIdx="4" presStyleCnt="5">
        <dgm:presLayoutVars>
          <dgm:bulletEnabled val="1"/>
        </dgm:presLayoutVars>
      </dgm:prSet>
      <dgm:spPr/>
    </dgm:pt>
  </dgm:ptLst>
  <dgm:cxnLst>
    <dgm:cxn modelId="{097C427A-61A9-40B9-9857-22B945893D96}" type="presOf" srcId="{2077E3C2-B4F1-40DD-BB06-5DE3FE2DC56D}" destId="{AAA90115-3944-4E35-9439-32AB8F0AFF3E}" srcOrd="0" destOrd="0" presId="urn:microsoft.com/office/officeart/2005/8/layout/process3"/>
    <dgm:cxn modelId="{4070F50A-16F7-4703-BACB-0058EFCB08EA}" type="presOf" srcId="{EA558345-2490-418E-8160-84FFFEA760BF}" destId="{DC4AEDD7-F02B-4A7E-AF5D-CED1D3C40BF4}" srcOrd="0" destOrd="0" presId="urn:microsoft.com/office/officeart/2005/8/layout/process3"/>
    <dgm:cxn modelId="{EF5F5657-6EC9-44AE-B4B7-42021E0111F8}" type="presOf" srcId="{792B43F3-A63E-4701-B641-E6B0256D0353}" destId="{B568DE8C-91BF-42FD-ADB4-6D26A920A3D1}" srcOrd="0" destOrd="0" presId="urn:microsoft.com/office/officeart/2005/8/layout/process3"/>
    <dgm:cxn modelId="{04435ECF-B835-43D6-9884-BA41D12049C2}" srcId="{704C3063-59BC-4EEB-BD37-0B3CD0B4C050}" destId="{F6AED2C9-FC34-41AF-95DF-05EE0BA1CB50}" srcOrd="2" destOrd="0" parTransId="{D5F5EEB2-D73A-41F1-AE44-A61977FD826B}" sibTransId="{6D941919-F320-40A8-99AA-F31504EC6D0B}"/>
    <dgm:cxn modelId="{0129C458-A844-4486-871E-26C9ADE385D3}" type="presOf" srcId="{704C3063-59BC-4EEB-BD37-0B3CD0B4C050}" destId="{5117FC4A-A65B-4C91-A4A7-C89F1FF2A2B5}" srcOrd="1" destOrd="0" presId="urn:microsoft.com/office/officeart/2005/8/layout/process3"/>
    <dgm:cxn modelId="{692EEE0F-7CDB-44C5-999B-57EE90AA7D98}" srcId="{399491A6-7499-429C-AB87-612AB51F391E}" destId="{DDCE5898-C615-4065-A726-7DE0856D5DCE}" srcOrd="0" destOrd="0" parTransId="{DFB3BD54-9101-498D-8720-6784997E2654}" sibTransId="{D28F906F-365E-4D44-A175-3A57918454DA}"/>
    <dgm:cxn modelId="{941E5EBD-ADF6-48EE-AE94-30AE36A8C4D3}" type="presOf" srcId="{6851DEE7-5115-4155-824A-D3D83E0E8634}" destId="{AAB0EF49-6212-4C4B-8B30-4198BFD5D928}" srcOrd="0" destOrd="0" presId="urn:microsoft.com/office/officeart/2005/8/layout/process3"/>
    <dgm:cxn modelId="{88B46DD0-FB35-4B2F-A3CC-A69E5BA4F713}" type="presOf" srcId="{3F4A82A2-F560-4F00-A32B-AD0BFC993A44}" destId="{A9D88E3B-88B9-45E0-94BD-BD278C1A17E0}" srcOrd="0" destOrd="0" presId="urn:microsoft.com/office/officeart/2005/8/layout/process3"/>
    <dgm:cxn modelId="{6D3CBE3E-2431-4B0F-BC90-8BAFB1476CB0}" type="presOf" srcId="{704C3063-59BC-4EEB-BD37-0B3CD0B4C050}" destId="{6B442560-6572-44E9-8A90-39DB21110D51}" srcOrd="0" destOrd="0" presId="urn:microsoft.com/office/officeart/2005/8/layout/process3"/>
    <dgm:cxn modelId="{EDC51E15-9D23-44DC-80AF-9C155FFCD435}" srcId="{3F4A82A2-F560-4F00-A32B-AD0BFC993A44}" destId="{792B43F3-A63E-4701-B641-E6B0256D0353}" srcOrd="0" destOrd="0" parTransId="{2FE4E304-19BC-430A-97B0-F80231A44094}" sibTransId="{063D3125-6AD4-4E79-B2A3-066EB96D615D}"/>
    <dgm:cxn modelId="{0AB3EF90-C131-4FA8-A01E-F46FFD7BEF0C}" type="presOf" srcId="{0FCCBCE8-F167-41AE-B12F-5362DA42E082}" destId="{DD1968B4-0C9C-4128-BD96-1DB91667DAA6}" srcOrd="0" destOrd="0" presId="urn:microsoft.com/office/officeart/2005/8/layout/process3"/>
    <dgm:cxn modelId="{2E129BC4-7E84-4957-80E1-175065FBE76D}" srcId="{D9E905F9-D612-47AB-A403-1EB6554E426A}" destId="{44DCFDF9-33E2-4335-ACA2-7FEC2EAA0A82}" srcOrd="2" destOrd="0" parTransId="{85529F96-55B8-4350-B108-D0DBE14C0C5B}" sibTransId="{3ED97EF5-BD44-4499-848B-37AC72609DB8}"/>
    <dgm:cxn modelId="{949EC743-42FE-48D2-8F3E-38DCED5307F7}" type="presOf" srcId="{8BADCCC0-FA1F-433F-8259-59CC608EC33D}" destId="{34086B86-9DFB-4BBA-8E40-79E8F489B39E}" srcOrd="0" destOrd="0" presId="urn:microsoft.com/office/officeart/2005/8/layout/process3"/>
    <dgm:cxn modelId="{8E311B3E-0E6B-4493-9857-685C8F063088}" srcId="{7B0AF489-5BB9-4F22-A727-202CEE664D25}" destId="{3F4A82A2-F560-4F00-A32B-AD0BFC993A44}" srcOrd="3" destOrd="0" parTransId="{E273FD2A-C897-4709-BDC3-9B0802CD43E8}" sibTransId="{C5D25433-4C7F-41D9-83A0-722D1F636D55}"/>
    <dgm:cxn modelId="{4FA1E0BA-1528-4FAE-97B2-484799CCD18C}" type="presOf" srcId="{1A1AEB0D-24A0-4930-A849-3BABE7B73B08}" destId="{34086B86-9DFB-4BBA-8E40-79E8F489B39E}" srcOrd="0" destOrd="1" presId="urn:microsoft.com/office/officeart/2005/8/layout/process3"/>
    <dgm:cxn modelId="{1758F496-E157-4532-A53F-C8154B6A1659}" type="presOf" srcId="{7B0AF489-5BB9-4F22-A727-202CEE664D25}" destId="{13447DA0-C4B5-44B3-AC2E-1DBCC1D55B03}" srcOrd="0" destOrd="0" presId="urn:microsoft.com/office/officeart/2005/8/layout/process3"/>
    <dgm:cxn modelId="{0B95FD7E-BE87-4FD9-B924-57270E9A79AB}" srcId="{3F4A82A2-F560-4F00-A32B-AD0BFC993A44}" destId="{19154D2F-CACA-43D7-8B45-86B017BBA618}" srcOrd="1" destOrd="0" parTransId="{D19E1879-C5E9-4B31-BB0A-8F1682039936}" sibTransId="{63E569A7-28EB-4864-894B-8C5C19F52FE5}"/>
    <dgm:cxn modelId="{EB8C5A9A-BD53-46D7-A94D-A9EEDAC30190}" type="presOf" srcId="{19154D2F-CACA-43D7-8B45-86B017BBA618}" destId="{B568DE8C-91BF-42FD-ADB4-6D26A920A3D1}" srcOrd="0" destOrd="1" presId="urn:microsoft.com/office/officeart/2005/8/layout/process3"/>
    <dgm:cxn modelId="{F3FCC477-6598-4377-9688-B9696C60AF61}" srcId="{704C3063-59BC-4EEB-BD37-0B3CD0B4C050}" destId="{50135100-89C5-4697-9EE7-E2B47742DC23}" srcOrd="1" destOrd="0" parTransId="{8DD0AB75-3EA1-4756-A917-F389D2A0D004}" sibTransId="{D32379D1-D1CC-4DE0-8724-7F1EFE49E905}"/>
    <dgm:cxn modelId="{D94A93A5-4F2D-4AB1-9CDB-4F1EEE2E5A23}" type="presOf" srcId="{2077E3C2-B4F1-40DD-BB06-5DE3FE2DC56D}" destId="{BB6F30E1-F1FB-4E85-B3C8-E56DD0DAAD68}" srcOrd="1" destOrd="0" presId="urn:microsoft.com/office/officeart/2005/8/layout/process3"/>
    <dgm:cxn modelId="{82B31B2E-A34F-47B6-BA6E-95FF9CC90479}" type="presOf" srcId="{44DCFDF9-33E2-4335-ACA2-7FEC2EAA0A82}" destId="{F3B3DD18-A8BD-4937-BACB-3AFA6F65C484}" srcOrd="0" destOrd="2" presId="urn:microsoft.com/office/officeart/2005/8/layout/process3"/>
    <dgm:cxn modelId="{408AE441-1AD6-485F-BE8D-FD4E1ACD9BE2}" type="presOf" srcId="{0CB6141C-31ED-4A23-A5AC-DF100B1F8107}" destId="{8F21A5F3-97CE-4CD3-AE0C-6A1046B5EAEF}" srcOrd="1" destOrd="0" presId="urn:microsoft.com/office/officeart/2005/8/layout/process3"/>
    <dgm:cxn modelId="{B04B040B-B3E6-47DE-809B-44D530231EEC}" srcId="{2077E3C2-B4F1-40DD-BB06-5DE3FE2DC56D}" destId="{8BADCCC0-FA1F-433F-8259-59CC608EC33D}" srcOrd="0" destOrd="0" parTransId="{4E35C1A0-1F09-4C26-A1CF-3D4266F2052B}" sibTransId="{DC905C05-6F6E-4573-86B3-49E0C5F40335}"/>
    <dgm:cxn modelId="{EAE6F1CD-2DFF-4E71-8C43-050723EA5F93}" type="presOf" srcId="{0FCCBCE8-F167-41AE-B12F-5362DA42E082}" destId="{DE40C6FA-54D1-49D8-B26B-1B8102EDCF59}" srcOrd="1" destOrd="0" presId="urn:microsoft.com/office/officeart/2005/8/layout/process3"/>
    <dgm:cxn modelId="{91D8A00D-9088-4448-B3F5-1755FD472A21}" srcId="{704C3063-59BC-4EEB-BD37-0B3CD0B4C050}" destId="{6851DEE7-5115-4155-824A-D3D83E0E8634}" srcOrd="0" destOrd="0" parTransId="{93DCC812-B80A-48A0-BB61-63126D000D31}" sibTransId="{7606FE00-4CB4-4E72-BB19-6B9CD82354D7}"/>
    <dgm:cxn modelId="{9F82B137-68A3-4952-858A-3680AE42558A}" type="presOf" srcId="{D9E905F9-D612-47AB-A403-1EB6554E426A}" destId="{4D76BA5D-532A-4953-926F-34D8F79E01E7}" srcOrd="0" destOrd="0" presId="urn:microsoft.com/office/officeart/2005/8/layout/process3"/>
    <dgm:cxn modelId="{44BA1A6D-D83A-4BAA-8E07-6EA1E906B6E1}" type="presOf" srcId="{DDCE5898-C615-4065-A726-7DE0856D5DCE}" destId="{49C0892C-BF09-4E62-8EFD-FCCAC20395B3}" srcOrd="0" destOrd="0" presId="urn:microsoft.com/office/officeart/2005/8/layout/process3"/>
    <dgm:cxn modelId="{3E8432F8-A59A-4C10-93D4-86CCF9382653}" srcId="{7B0AF489-5BB9-4F22-A727-202CEE664D25}" destId="{399491A6-7499-429C-AB87-612AB51F391E}" srcOrd="4" destOrd="0" parTransId="{988D0264-4360-47CB-8577-BE7CA3240591}" sibTransId="{87E8952F-5903-4B74-B000-E1485AEF044D}"/>
    <dgm:cxn modelId="{02CAE6F9-F02F-4958-B46A-F4E8A3D6DDD2}" srcId="{7B0AF489-5BB9-4F22-A727-202CEE664D25}" destId="{2077E3C2-B4F1-40DD-BB06-5DE3FE2DC56D}" srcOrd="0" destOrd="0" parTransId="{1234F4CA-81B1-454D-AFEA-7FB33A8082A9}" sibTransId="{EA558345-2490-418E-8160-84FFFEA760BF}"/>
    <dgm:cxn modelId="{53265F50-DB66-4499-B9F5-700FB0174A25}" srcId="{D9E905F9-D612-47AB-A403-1EB6554E426A}" destId="{D0BA8431-6CC1-4E94-84CE-14BE7A99ABCF}" srcOrd="0" destOrd="0" parTransId="{7FB610EA-454F-4A3A-807D-3E6E6F44C739}" sibTransId="{7E5AEBC5-9EB9-4C9E-A3F2-D1E64B0DED6B}"/>
    <dgm:cxn modelId="{8B304144-7D8C-4CC9-88BB-A8FD2A337202}" srcId="{2077E3C2-B4F1-40DD-BB06-5DE3FE2DC56D}" destId="{1A1AEB0D-24A0-4930-A849-3BABE7B73B08}" srcOrd="1" destOrd="0" parTransId="{A0370E64-6418-4D23-8BE4-D3D6BA8713D5}" sibTransId="{C858235A-BCCE-4B90-BC5E-D2308F3173A0}"/>
    <dgm:cxn modelId="{2AC809B0-EAEE-48CE-B4D2-74802C88C8E1}" type="presOf" srcId="{3F4A82A2-F560-4F00-A32B-AD0BFC993A44}" destId="{3CC75AC0-FF29-46DC-8262-90CD7AE196E5}" srcOrd="1" destOrd="0" presId="urn:microsoft.com/office/officeart/2005/8/layout/process3"/>
    <dgm:cxn modelId="{CA240FEC-D55D-4C88-A493-6675D6D12DC7}" type="presOf" srcId="{399491A6-7499-429C-AB87-612AB51F391E}" destId="{99CC1CB3-33B8-449A-8ED1-22DEE950EC1A}" srcOrd="1" destOrd="0" presId="urn:microsoft.com/office/officeart/2005/8/layout/process3"/>
    <dgm:cxn modelId="{D7833C70-F893-4CEE-94B8-80455E7132BD}" type="presOf" srcId="{D0BA8431-6CC1-4E94-84CE-14BE7A99ABCF}" destId="{F3B3DD18-A8BD-4937-BACB-3AFA6F65C484}" srcOrd="0" destOrd="0" presId="urn:microsoft.com/office/officeart/2005/8/layout/process3"/>
    <dgm:cxn modelId="{0D31BB0E-F4E0-4F43-98C1-014AE7ADC081}" type="presOf" srcId="{EA558345-2490-418E-8160-84FFFEA760BF}" destId="{982A4AE3-9155-4F62-B20F-4136B359DBAF}" srcOrd="1" destOrd="0" presId="urn:microsoft.com/office/officeart/2005/8/layout/process3"/>
    <dgm:cxn modelId="{484696EB-EBAD-4C0F-8517-EA1AB7C4B9A2}" type="presOf" srcId="{0CB6141C-31ED-4A23-A5AC-DF100B1F8107}" destId="{75A57EED-D1A2-465C-87EB-C850A44F76E2}" srcOrd="0" destOrd="0" presId="urn:microsoft.com/office/officeart/2005/8/layout/process3"/>
    <dgm:cxn modelId="{EA3C052B-1611-4797-B82B-5B1C451A2F54}" type="presOf" srcId="{C5D25433-4C7F-41D9-83A0-722D1F636D55}" destId="{6D95D0DE-2340-439D-A8F0-3523B0FA540B}" srcOrd="1" destOrd="0" presId="urn:microsoft.com/office/officeart/2005/8/layout/process3"/>
    <dgm:cxn modelId="{097CEA66-AB96-4F02-9C5A-D98CCF785D81}" type="presOf" srcId="{50135100-89C5-4697-9EE7-E2B47742DC23}" destId="{AAB0EF49-6212-4C4B-8B30-4198BFD5D928}" srcOrd="0" destOrd="1" presId="urn:microsoft.com/office/officeart/2005/8/layout/process3"/>
    <dgm:cxn modelId="{04F12175-08CA-44FA-8475-049D121D162C}" srcId="{D9E905F9-D612-47AB-A403-1EB6554E426A}" destId="{D041D525-9C63-4647-BE52-222A359F7970}" srcOrd="1" destOrd="0" parTransId="{B260884C-0C53-46C4-84AE-A20C893B81CC}" sibTransId="{58072EC8-A2F8-4BA6-9217-0D372F3820C6}"/>
    <dgm:cxn modelId="{BF5FD107-6AD9-4138-BDE4-E5B062C2285E}" type="presOf" srcId="{FBAD6555-1C05-4BA0-AC81-8830DD760CBA}" destId="{B568DE8C-91BF-42FD-ADB4-6D26A920A3D1}" srcOrd="0" destOrd="2" presId="urn:microsoft.com/office/officeart/2005/8/layout/process3"/>
    <dgm:cxn modelId="{8518361E-167D-4653-BF68-6B38148F8473}" srcId="{7B0AF489-5BB9-4F22-A727-202CEE664D25}" destId="{D9E905F9-D612-47AB-A403-1EB6554E426A}" srcOrd="2" destOrd="0" parTransId="{F6DF59B1-C5F6-4DC1-811C-CB849B6AB471}" sibTransId="{0CB6141C-31ED-4A23-A5AC-DF100B1F8107}"/>
    <dgm:cxn modelId="{A71610EC-DFA4-4947-965A-D50169323899}" srcId="{7B0AF489-5BB9-4F22-A727-202CEE664D25}" destId="{704C3063-59BC-4EEB-BD37-0B3CD0B4C050}" srcOrd="1" destOrd="0" parTransId="{93B6F557-C5D1-40EE-871A-65F575AEA209}" sibTransId="{0FCCBCE8-F167-41AE-B12F-5362DA42E082}"/>
    <dgm:cxn modelId="{E2472FD7-8423-47D2-BEB4-F105705E96E8}" type="presOf" srcId="{D9E905F9-D612-47AB-A403-1EB6554E426A}" destId="{82942096-E3E6-43CC-B60D-7F841670FD5A}" srcOrd="1" destOrd="0" presId="urn:microsoft.com/office/officeart/2005/8/layout/process3"/>
    <dgm:cxn modelId="{CAB19A93-6A27-449C-BF31-465710265CA0}" type="presOf" srcId="{C5D25433-4C7F-41D9-83A0-722D1F636D55}" destId="{DF35336D-3253-4693-9366-5BBF399ACA2F}" srcOrd="0" destOrd="0" presId="urn:microsoft.com/office/officeart/2005/8/layout/process3"/>
    <dgm:cxn modelId="{9BC32F67-C5FD-40A1-8272-156CC8D3FE13}" srcId="{3F4A82A2-F560-4F00-A32B-AD0BFC993A44}" destId="{FBAD6555-1C05-4BA0-AC81-8830DD760CBA}" srcOrd="2" destOrd="0" parTransId="{7FA38E3D-3E91-4329-A253-C601802F3AA0}" sibTransId="{46C2DBB0-9FD0-4A6E-9F37-481451B70B70}"/>
    <dgm:cxn modelId="{7EF020CE-22FB-43CC-A2BE-5B56737E2DD0}" type="presOf" srcId="{D041D525-9C63-4647-BE52-222A359F7970}" destId="{F3B3DD18-A8BD-4937-BACB-3AFA6F65C484}" srcOrd="0" destOrd="1" presId="urn:microsoft.com/office/officeart/2005/8/layout/process3"/>
    <dgm:cxn modelId="{13A8EE74-7145-4233-9BB0-30F46CEF5387}" type="presOf" srcId="{F6AED2C9-FC34-41AF-95DF-05EE0BA1CB50}" destId="{AAB0EF49-6212-4C4B-8B30-4198BFD5D928}" srcOrd="0" destOrd="2" presId="urn:microsoft.com/office/officeart/2005/8/layout/process3"/>
    <dgm:cxn modelId="{A394A874-434E-4259-AAF8-E6D7E72332E1}" type="presOf" srcId="{399491A6-7499-429C-AB87-612AB51F391E}" destId="{979D1177-9943-456D-A3B5-7E96926F5A66}" srcOrd="0" destOrd="0" presId="urn:microsoft.com/office/officeart/2005/8/layout/process3"/>
    <dgm:cxn modelId="{9E579DA4-6774-461B-87D5-E6CB27E7505C}" type="presParOf" srcId="{13447DA0-C4B5-44B3-AC2E-1DBCC1D55B03}" destId="{CC3706B7-8A47-4B73-987E-89E567043309}" srcOrd="0" destOrd="0" presId="urn:microsoft.com/office/officeart/2005/8/layout/process3"/>
    <dgm:cxn modelId="{E9D5BED3-ADEA-4078-9914-5728312109AB}" type="presParOf" srcId="{CC3706B7-8A47-4B73-987E-89E567043309}" destId="{AAA90115-3944-4E35-9439-32AB8F0AFF3E}" srcOrd="0" destOrd="0" presId="urn:microsoft.com/office/officeart/2005/8/layout/process3"/>
    <dgm:cxn modelId="{09F5A2A3-22F5-4D45-83A9-1E8E74E4C68E}" type="presParOf" srcId="{CC3706B7-8A47-4B73-987E-89E567043309}" destId="{BB6F30E1-F1FB-4E85-B3C8-E56DD0DAAD68}" srcOrd="1" destOrd="0" presId="urn:microsoft.com/office/officeart/2005/8/layout/process3"/>
    <dgm:cxn modelId="{567046AA-BB1E-4865-8BF5-BDC5D29413CF}" type="presParOf" srcId="{CC3706B7-8A47-4B73-987E-89E567043309}" destId="{34086B86-9DFB-4BBA-8E40-79E8F489B39E}" srcOrd="2" destOrd="0" presId="urn:microsoft.com/office/officeart/2005/8/layout/process3"/>
    <dgm:cxn modelId="{48CD8A00-B0F3-4D7E-8DCD-B32DD919E1AC}" type="presParOf" srcId="{13447DA0-C4B5-44B3-AC2E-1DBCC1D55B03}" destId="{DC4AEDD7-F02B-4A7E-AF5D-CED1D3C40BF4}" srcOrd="1" destOrd="0" presId="urn:microsoft.com/office/officeart/2005/8/layout/process3"/>
    <dgm:cxn modelId="{DB1460EB-A439-4C8D-B406-D8CE5CD18B86}" type="presParOf" srcId="{DC4AEDD7-F02B-4A7E-AF5D-CED1D3C40BF4}" destId="{982A4AE3-9155-4F62-B20F-4136B359DBAF}" srcOrd="0" destOrd="0" presId="urn:microsoft.com/office/officeart/2005/8/layout/process3"/>
    <dgm:cxn modelId="{22DD4F78-7227-4CB7-BECA-FADFA152EAFC}" type="presParOf" srcId="{13447DA0-C4B5-44B3-AC2E-1DBCC1D55B03}" destId="{4813F959-3D4B-4256-8577-02C4BF821047}" srcOrd="2" destOrd="0" presId="urn:microsoft.com/office/officeart/2005/8/layout/process3"/>
    <dgm:cxn modelId="{32429D7E-FFFD-4259-B27A-A4D64D0BE7F9}" type="presParOf" srcId="{4813F959-3D4B-4256-8577-02C4BF821047}" destId="{6B442560-6572-44E9-8A90-39DB21110D51}" srcOrd="0" destOrd="0" presId="urn:microsoft.com/office/officeart/2005/8/layout/process3"/>
    <dgm:cxn modelId="{43DD00F6-5664-43CC-B5FD-306C941D6DEB}" type="presParOf" srcId="{4813F959-3D4B-4256-8577-02C4BF821047}" destId="{5117FC4A-A65B-4C91-A4A7-C89F1FF2A2B5}" srcOrd="1" destOrd="0" presId="urn:microsoft.com/office/officeart/2005/8/layout/process3"/>
    <dgm:cxn modelId="{26C0163C-E957-4E2E-9B0F-7950B0C707C8}" type="presParOf" srcId="{4813F959-3D4B-4256-8577-02C4BF821047}" destId="{AAB0EF49-6212-4C4B-8B30-4198BFD5D928}" srcOrd="2" destOrd="0" presId="urn:microsoft.com/office/officeart/2005/8/layout/process3"/>
    <dgm:cxn modelId="{98359178-1087-4562-83DD-6A89E27BFBAC}" type="presParOf" srcId="{13447DA0-C4B5-44B3-AC2E-1DBCC1D55B03}" destId="{DD1968B4-0C9C-4128-BD96-1DB91667DAA6}" srcOrd="3" destOrd="0" presId="urn:microsoft.com/office/officeart/2005/8/layout/process3"/>
    <dgm:cxn modelId="{9D957CE9-966C-49F0-9E43-5D378C9380E0}" type="presParOf" srcId="{DD1968B4-0C9C-4128-BD96-1DB91667DAA6}" destId="{DE40C6FA-54D1-49D8-B26B-1B8102EDCF59}" srcOrd="0" destOrd="0" presId="urn:microsoft.com/office/officeart/2005/8/layout/process3"/>
    <dgm:cxn modelId="{C3BB1D96-5CFC-4DE5-9DCC-3E0ACC1CCA32}" type="presParOf" srcId="{13447DA0-C4B5-44B3-AC2E-1DBCC1D55B03}" destId="{194A20EF-33AD-4B34-B103-089E901F3343}" srcOrd="4" destOrd="0" presId="urn:microsoft.com/office/officeart/2005/8/layout/process3"/>
    <dgm:cxn modelId="{DE38320B-440F-4682-AAA8-D109946C1AA7}" type="presParOf" srcId="{194A20EF-33AD-4B34-B103-089E901F3343}" destId="{4D76BA5D-532A-4953-926F-34D8F79E01E7}" srcOrd="0" destOrd="0" presId="urn:microsoft.com/office/officeart/2005/8/layout/process3"/>
    <dgm:cxn modelId="{E2A56D6B-4FC4-46AB-9A4D-C5257D186B8E}" type="presParOf" srcId="{194A20EF-33AD-4B34-B103-089E901F3343}" destId="{82942096-E3E6-43CC-B60D-7F841670FD5A}" srcOrd="1" destOrd="0" presId="urn:microsoft.com/office/officeart/2005/8/layout/process3"/>
    <dgm:cxn modelId="{1262AF2A-3C03-428B-A25E-761489C2590A}" type="presParOf" srcId="{194A20EF-33AD-4B34-B103-089E901F3343}" destId="{F3B3DD18-A8BD-4937-BACB-3AFA6F65C484}" srcOrd="2" destOrd="0" presId="urn:microsoft.com/office/officeart/2005/8/layout/process3"/>
    <dgm:cxn modelId="{7A602129-7808-4CF3-8893-C9C84A2C79DD}" type="presParOf" srcId="{13447DA0-C4B5-44B3-AC2E-1DBCC1D55B03}" destId="{75A57EED-D1A2-465C-87EB-C850A44F76E2}" srcOrd="5" destOrd="0" presId="urn:microsoft.com/office/officeart/2005/8/layout/process3"/>
    <dgm:cxn modelId="{DC96D7EB-5554-4AD8-84A8-E2264CF63E91}" type="presParOf" srcId="{75A57EED-D1A2-465C-87EB-C850A44F76E2}" destId="{8F21A5F3-97CE-4CD3-AE0C-6A1046B5EAEF}" srcOrd="0" destOrd="0" presId="urn:microsoft.com/office/officeart/2005/8/layout/process3"/>
    <dgm:cxn modelId="{F24A26FD-3237-41D3-9D0A-75FD1E605929}" type="presParOf" srcId="{13447DA0-C4B5-44B3-AC2E-1DBCC1D55B03}" destId="{CD9B2FD3-8065-43C5-96F8-E5DFDD321B7B}" srcOrd="6" destOrd="0" presId="urn:microsoft.com/office/officeart/2005/8/layout/process3"/>
    <dgm:cxn modelId="{9F8ADDF1-CA82-4C02-957B-F431F7ADC2E0}" type="presParOf" srcId="{CD9B2FD3-8065-43C5-96F8-E5DFDD321B7B}" destId="{A9D88E3B-88B9-45E0-94BD-BD278C1A17E0}" srcOrd="0" destOrd="0" presId="urn:microsoft.com/office/officeart/2005/8/layout/process3"/>
    <dgm:cxn modelId="{7897ACFE-CBC0-452F-AE5B-32FFF7EB73D3}" type="presParOf" srcId="{CD9B2FD3-8065-43C5-96F8-E5DFDD321B7B}" destId="{3CC75AC0-FF29-46DC-8262-90CD7AE196E5}" srcOrd="1" destOrd="0" presId="urn:microsoft.com/office/officeart/2005/8/layout/process3"/>
    <dgm:cxn modelId="{A6BB0D6D-608A-4E5F-8FF7-2B52DDD51755}" type="presParOf" srcId="{CD9B2FD3-8065-43C5-96F8-E5DFDD321B7B}" destId="{B568DE8C-91BF-42FD-ADB4-6D26A920A3D1}" srcOrd="2" destOrd="0" presId="urn:microsoft.com/office/officeart/2005/8/layout/process3"/>
    <dgm:cxn modelId="{A44C658E-61B0-4A39-8630-909EC5FBFA6E}" type="presParOf" srcId="{13447DA0-C4B5-44B3-AC2E-1DBCC1D55B03}" destId="{DF35336D-3253-4693-9366-5BBF399ACA2F}" srcOrd="7" destOrd="0" presId="urn:microsoft.com/office/officeart/2005/8/layout/process3"/>
    <dgm:cxn modelId="{C5716821-3E4B-4DD1-B2C0-F0CC3957C5B5}" type="presParOf" srcId="{DF35336D-3253-4693-9366-5BBF399ACA2F}" destId="{6D95D0DE-2340-439D-A8F0-3523B0FA540B}" srcOrd="0" destOrd="0" presId="urn:microsoft.com/office/officeart/2005/8/layout/process3"/>
    <dgm:cxn modelId="{C79E5F8D-107F-4FA3-BF35-2508253908E1}" type="presParOf" srcId="{13447DA0-C4B5-44B3-AC2E-1DBCC1D55B03}" destId="{0B49A66B-E290-4725-ACA0-322EDDBE915F}" srcOrd="8" destOrd="0" presId="urn:microsoft.com/office/officeart/2005/8/layout/process3"/>
    <dgm:cxn modelId="{DC4AB0A4-E407-4A53-B410-5E29F11E851E}" type="presParOf" srcId="{0B49A66B-E290-4725-ACA0-322EDDBE915F}" destId="{979D1177-9943-456D-A3B5-7E96926F5A66}" srcOrd="0" destOrd="0" presId="urn:microsoft.com/office/officeart/2005/8/layout/process3"/>
    <dgm:cxn modelId="{A11431EE-E5D5-4575-ADF7-29802EA0D973}" type="presParOf" srcId="{0B49A66B-E290-4725-ACA0-322EDDBE915F}" destId="{99CC1CB3-33B8-449A-8ED1-22DEE950EC1A}" srcOrd="1" destOrd="0" presId="urn:microsoft.com/office/officeart/2005/8/layout/process3"/>
    <dgm:cxn modelId="{5A17A6EC-6E1D-4360-A1FF-56D3DC40BE3D}" type="presParOf" srcId="{0B49A66B-E290-4725-ACA0-322EDDBE915F}" destId="{49C0892C-BF09-4E62-8EFD-FCCAC20395B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0AF489-5BB9-4F22-A727-202CEE664D25}" type="doc">
      <dgm:prSet loTypeId="urn:microsoft.com/office/officeart/2005/8/layout/process3" loCatId="process" qsTypeId="urn:microsoft.com/office/officeart/2005/8/quickstyle/3d3" qsCatId="3D" csTypeId="urn:microsoft.com/office/officeart/2005/8/colors/colorful5" csCatId="colorful" phldr="1"/>
      <dgm:spPr/>
      <dgm:t>
        <a:bodyPr/>
        <a:lstStyle/>
        <a:p>
          <a:endParaRPr lang="en-US"/>
        </a:p>
      </dgm:t>
    </dgm:pt>
    <dgm:pt modelId="{399491A6-7499-429C-AB87-612AB51F391E}">
      <dgm:prSet phldrT="[Text]"/>
      <dgm:spPr/>
      <dgm:t>
        <a:bodyPr/>
        <a:lstStyle/>
        <a:p>
          <a:r>
            <a:rPr lang="en-US" dirty="0">
              <a:solidFill>
                <a:srgbClr val="000000"/>
              </a:solidFill>
            </a:rPr>
            <a:t>Escalation</a:t>
          </a:r>
        </a:p>
      </dgm:t>
    </dgm:pt>
    <dgm:pt modelId="{988D0264-4360-47CB-8577-BE7CA3240591}" type="parTrans" cxnId="{3E8432F8-A59A-4C10-93D4-86CCF9382653}">
      <dgm:prSet/>
      <dgm:spPr/>
      <dgm:t>
        <a:bodyPr/>
        <a:lstStyle/>
        <a:p>
          <a:endParaRPr lang="en-US"/>
        </a:p>
      </dgm:t>
    </dgm:pt>
    <dgm:pt modelId="{87E8952F-5903-4B74-B000-E1485AEF044D}" type="sibTrans" cxnId="{3E8432F8-A59A-4C10-93D4-86CCF9382653}">
      <dgm:prSet/>
      <dgm:spPr/>
      <dgm:t>
        <a:bodyPr/>
        <a:lstStyle/>
        <a:p>
          <a:endParaRPr lang="en-US"/>
        </a:p>
      </dgm:t>
    </dgm:pt>
    <dgm:pt modelId="{44DCFDF9-33E2-4335-ACA2-7FEC2EAA0A82}">
      <dgm:prSet phldrT="[Text]"/>
      <dgm:spPr/>
      <dgm:t>
        <a:bodyPr/>
        <a:lstStyle/>
        <a:p>
          <a:r>
            <a:rPr lang="en-US" dirty="0">
              <a:solidFill>
                <a:srgbClr val="000000"/>
              </a:solidFill>
            </a:rPr>
            <a:t>Fire</a:t>
          </a:r>
          <a:endParaRPr lang="en-US" dirty="0"/>
        </a:p>
      </dgm:t>
    </dgm:pt>
    <dgm:pt modelId="{85529F96-55B8-4350-B108-D0DBE14C0C5B}" type="parTrans" cxnId="{2E129BC4-7E84-4957-80E1-175065FBE76D}">
      <dgm:prSet/>
      <dgm:spPr/>
      <dgm:t>
        <a:bodyPr/>
        <a:lstStyle/>
        <a:p>
          <a:endParaRPr lang="en-US"/>
        </a:p>
      </dgm:t>
    </dgm:pt>
    <dgm:pt modelId="{3ED97EF5-BD44-4499-848B-37AC72609DB8}" type="sibTrans" cxnId="{2E129BC4-7E84-4957-80E1-175065FBE76D}">
      <dgm:prSet/>
      <dgm:spPr/>
      <dgm:t>
        <a:bodyPr/>
        <a:lstStyle/>
        <a:p>
          <a:endParaRPr lang="en-US"/>
        </a:p>
      </dgm:t>
    </dgm:pt>
    <dgm:pt modelId="{FBAD6555-1C05-4BA0-AC81-8830DD760CBA}">
      <dgm:prSet phldrT="[Text]"/>
      <dgm:spPr/>
      <dgm:t>
        <a:bodyPr/>
        <a:lstStyle/>
        <a:p>
          <a:r>
            <a:rPr lang="en-US" dirty="0"/>
            <a:t>Inert gas</a:t>
          </a:r>
        </a:p>
      </dgm:t>
    </dgm:pt>
    <dgm:pt modelId="{7FA38E3D-3E91-4329-A253-C601802F3AA0}" type="parTrans" cxnId="{9BC32F67-C5FD-40A1-8272-156CC8D3FE13}">
      <dgm:prSet/>
      <dgm:spPr/>
      <dgm:t>
        <a:bodyPr/>
        <a:lstStyle/>
        <a:p>
          <a:endParaRPr lang="en-US"/>
        </a:p>
      </dgm:t>
    </dgm:pt>
    <dgm:pt modelId="{46C2DBB0-9FD0-4A6E-9F37-481451B70B70}" type="sibTrans" cxnId="{9BC32F67-C5FD-40A1-8272-156CC8D3FE13}">
      <dgm:prSet/>
      <dgm:spPr/>
      <dgm:t>
        <a:bodyPr/>
        <a:lstStyle/>
        <a:p>
          <a:endParaRPr lang="en-US"/>
        </a:p>
      </dgm:t>
    </dgm:pt>
    <dgm:pt modelId="{DDCE5898-C615-4065-A726-7DE0856D5DCE}">
      <dgm:prSet phldrT="[Text]"/>
      <dgm:spPr/>
      <dgm:t>
        <a:bodyPr/>
        <a:lstStyle/>
        <a:p>
          <a:r>
            <a:rPr lang="en-US" dirty="0"/>
            <a:t>PFP</a:t>
          </a:r>
        </a:p>
      </dgm:t>
    </dgm:pt>
    <dgm:pt modelId="{DFB3BD54-9101-498D-8720-6784997E2654}" type="parTrans" cxnId="{692EEE0F-7CDB-44C5-999B-57EE90AA7D98}">
      <dgm:prSet/>
      <dgm:spPr/>
      <dgm:t>
        <a:bodyPr/>
        <a:lstStyle/>
        <a:p>
          <a:endParaRPr lang="en-US"/>
        </a:p>
      </dgm:t>
    </dgm:pt>
    <dgm:pt modelId="{D28F906F-365E-4D44-A175-3A57918454DA}" type="sibTrans" cxnId="{692EEE0F-7CDB-44C5-999B-57EE90AA7D98}">
      <dgm:prSet/>
      <dgm:spPr/>
      <dgm:t>
        <a:bodyPr/>
        <a:lstStyle/>
        <a:p>
          <a:endParaRPr lang="en-US"/>
        </a:p>
      </dgm:t>
    </dgm:pt>
    <dgm:pt modelId="{792B43F3-A63E-4701-B641-E6B0256D0353}">
      <dgm:prSet phldrT="[Text]"/>
      <dgm:spPr/>
      <dgm:t>
        <a:bodyPr/>
        <a:lstStyle/>
        <a:p>
          <a:r>
            <a:rPr lang="en-US" dirty="0"/>
            <a:t>Deluge</a:t>
          </a:r>
        </a:p>
      </dgm:t>
    </dgm:pt>
    <dgm:pt modelId="{2FE4E304-19BC-430A-97B0-F80231A44094}" type="parTrans" cxnId="{EDC51E15-9D23-44DC-80AF-9C155FFCD435}">
      <dgm:prSet/>
      <dgm:spPr/>
      <dgm:t>
        <a:bodyPr/>
        <a:lstStyle/>
        <a:p>
          <a:endParaRPr lang="en-US"/>
        </a:p>
      </dgm:t>
    </dgm:pt>
    <dgm:pt modelId="{063D3125-6AD4-4E79-B2A3-066EB96D615D}" type="sibTrans" cxnId="{EDC51E15-9D23-44DC-80AF-9C155FFCD435}">
      <dgm:prSet/>
      <dgm:spPr/>
      <dgm:t>
        <a:bodyPr/>
        <a:lstStyle/>
        <a:p>
          <a:endParaRPr lang="en-US"/>
        </a:p>
      </dgm:t>
    </dgm:pt>
    <dgm:pt modelId="{C8D77E6F-1AE4-4F13-9F81-5E81AD0242EC}">
      <dgm:prSet phldrT="[Text]"/>
      <dgm:spPr/>
      <dgm:t>
        <a:bodyPr/>
        <a:lstStyle/>
        <a:p>
          <a:r>
            <a:rPr lang="en-US" dirty="0"/>
            <a:t>Structure strength</a:t>
          </a:r>
        </a:p>
      </dgm:t>
    </dgm:pt>
    <dgm:pt modelId="{3BFC89FB-7F95-4E81-9A51-D78FC12364B1}" type="parTrans" cxnId="{6BCFAE99-3D8F-4F66-891A-43E42BBC55E6}">
      <dgm:prSet/>
      <dgm:spPr/>
      <dgm:t>
        <a:bodyPr/>
        <a:lstStyle/>
        <a:p>
          <a:endParaRPr lang="en-US"/>
        </a:p>
      </dgm:t>
    </dgm:pt>
    <dgm:pt modelId="{640D7ABE-E292-4B47-8730-60ED0E3E4D29}" type="sibTrans" cxnId="{6BCFAE99-3D8F-4F66-891A-43E42BBC55E6}">
      <dgm:prSet/>
      <dgm:spPr/>
      <dgm:t>
        <a:bodyPr/>
        <a:lstStyle/>
        <a:p>
          <a:endParaRPr lang="en-US"/>
        </a:p>
      </dgm:t>
    </dgm:pt>
    <dgm:pt modelId="{4FF2165C-269A-4C82-8CF2-87907B602B93}">
      <dgm:prSet phldrT="[Text]"/>
      <dgm:spPr/>
      <dgm:t>
        <a:bodyPr/>
        <a:lstStyle/>
        <a:p>
          <a:endParaRPr lang="en-US" dirty="0"/>
        </a:p>
      </dgm:t>
    </dgm:pt>
    <dgm:pt modelId="{C0359602-307D-4E9C-ADD8-249F3CAC834B}" type="parTrans" cxnId="{243A2704-8753-4CD7-BA2A-BDCCCE3EDC18}">
      <dgm:prSet/>
      <dgm:spPr/>
      <dgm:t>
        <a:bodyPr/>
        <a:lstStyle/>
        <a:p>
          <a:endParaRPr lang="en-US"/>
        </a:p>
      </dgm:t>
    </dgm:pt>
    <dgm:pt modelId="{F594F876-B100-4617-A374-00381218085F}" type="sibTrans" cxnId="{243A2704-8753-4CD7-BA2A-BDCCCE3EDC18}">
      <dgm:prSet/>
      <dgm:spPr/>
      <dgm:t>
        <a:bodyPr/>
        <a:lstStyle/>
        <a:p>
          <a:endParaRPr lang="en-US"/>
        </a:p>
      </dgm:t>
    </dgm:pt>
    <dgm:pt modelId="{B643C50D-E05D-4B7A-BF85-EAE05F5FE0F1}">
      <dgm:prSet phldrT="[Text]"/>
      <dgm:spPr/>
      <dgm:t>
        <a:bodyPr/>
        <a:lstStyle/>
        <a:p>
          <a:r>
            <a:rPr lang="en-US" dirty="0"/>
            <a:t>Fire fighting</a:t>
          </a:r>
        </a:p>
      </dgm:t>
    </dgm:pt>
    <dgm:pt modelId="{C8B606E2-013D-4780-BACE-29DCD4796F8C}" type="parTrans" cxnId="{D59DB75F-5315-4931-81D9-78D9A1A0CB31}">
      <dgm:prSet/>
      <dgm:spPr/>
      <dgm:t>
        <a:bodyPr/>
        <a:lstStyle/>
        <a:p>
          <a:endParaRPr lang="en-US"/>
        </a:p>
      </dgm:t>
    </dgm:pt>
    <dgm:pt modelId="{00CD1CAB-CDC7-4677-8DBE-4B2D619FCCB7}" type="sibTrans" cxnId="{D59DB75F-5315-4931-81D9-78D9A1A0CB31}">
      <dgm:prSet/>
      <dgm:spPr/>
      <dgm:t>
        <a:bodyPr/>
        <a:lstStyle/>
        <a:p>
          <a:endParaRPr lang="en-US"/>
        </a:p>
      </dgm:t>
    </dgm:pt>
    <dgm:pt modelId="{13447DA0-C4B5-44B3-AC2E-1DBCC1D55B03}" type="pres">
      <dgm:prSet presAssocID="{7B0AF489-5BB9-4F22-A727-202CEE664D25}" presName="linearFlow" presStyleCnt="0">
        <dgm:presLayoutVars>
          <dgm:dir/>
          <dgm:animLvl val="lvl"/>
          <dgm:resizeHandles val="exact"/>
        </dgm:presLayoutVars>
      </dgm:prSet>
      <dgm:spPr/>
    </dgm:pt>
    <dgm:pt modelId="{FA881761-1706-41BB-A85B-03715A1FCC98}" type="pres">
      <dgm:prSet presAssocID="{44DCFDF9-33E2-4335-ACA2-7FEC2EAA0A82}" presName="composite" presStyleCnt="0"/>
      <dgm:spPr/>
    </dgm:pt>
    <dgm:pt modelId="{2EC9653E-BA2D-46C1-B33F-BC70D9A721E4}" type="pres">
      <dgm:prSet presAssocID="{44DCFDF9-33E2-4335-ACA2-7FEC2EAA0A82}" presName="parTx" presStyleLbl="node1" presStyleIdx="0" presStyleCnt="2">
        <dgm:presLayoutVars>
          <dgm:chMax val="0"/>
          <dgm:chPref val="0"/>
          <dgm:bulletEnabled val="1"/>
        </dgm:presLayoutVars>
      </dgm:prSet>
      <dgm:spPr/>
    </dgm:pt>
    <dgm:pt modelId="{97733F51-79AD-4E7C-B9F2-87CFA35F92C5}" type="pres">
      <dgm:prSet presAssocID="{44DCFDF9-33E2-4335-ACA2-7FEC2EAA0A82}" presName="parSh" presStyleLbl="node1" presStyleIdx="0" presStyleCnt="2"/>
      <dgm:spPr/>
    </dgm:pt>
    <dgm:pt modelId="{1D2C0458-A566-48CF-AA1E-AF0FA621CDE8}" type="pres">
      <dgm:prSet presAssocID="{44DCFDF9-33E2-4335-ACA2-7FEC2EAA0A82}" presName="desTx" presStyleLbl="fgAcc1" presStyleIdx="0" presStyleCnt="2">
        <dgm:presLayoutVars>
          <dgm:bulletEnabled val="1"/>
        </dgm:presLayoutVars>
      </dgm:prSet>
      <dgm:spPr/>
    </dgm:pt>
    <dgm:pt modelId="{5D030DE1-4967-4FC1-8BE9-EBD15FB76BF3}" type="pres">
      <dgm:prSet presAssocID="{3ED97EF5-BD44-4499-848B-37AC72609DB8}" presName="sibTrans" presStyleLbl="sibTrans2D1" presStyleIdx="0" presStyleCnt="1"/>
      <dgm:spPr/>
    </dgm:pt>
    <dgm:pt modelId="{AA6A500F-BEE9-46FF-A965-9A7B71C41563}" type="pres">
      <dgm:prSet presAssocID="{3ED97EF5-BD44-4499-848B-37AC72609DB8}" presName="connTx" presStyleLbl="sibTrans2D1" presStyleIdx="0" presStyleCnt="1"/>
      <dgm:spPr/>
    </dgm:pt>
    <dgm:pt modelId="{0B49A66B-E290-4725-ACA0-322EDDBE915F}" type="pres">
      <dgm:prSet presAssocID="{399491A6-7499-429C-AB87-612AB51F391E}" presName="composite" presStyleCnt="0"/>
      <dgm:spPr/>
    </dgm:pt>
    <dgm:pt modelId="{979D1177-9943-456D-A3B5-7E96926F5A66}" type="pres">
      <dgm:prSet presAssocID="{399491A6-7499-429C-AB87-612AB51F391E}" presName="parTx" presStyleLbl="node1" presStyleIdx="0" presStyleCnt="2">
        <dgm:presLayoutVars>
          <dgm:chMax val="0"/>
          <dgm:chPref val="0"/>
          <dgm:bulletEnabled val="1"/>
        </dgm:presLayoutVars>
      </dgm:prSet>
      <dgm:spPr/>
    </dgm:pt>
    <dgm:pt modelId="{99CC1CB3-33B8-449A-8ED1-22DEE950EC1A}" type="pres">
      <dgm:prSet presAssocID="{399491A6-7499-429C-AB87-612AB51F391E}" presName="parSh" presStyleLbl="node1" presStyleIdx="1" presStyleCnt="2"/>
      <dgm:spPr/>
    </dgm:pt>
    <dgm:pt modelId="{49C0892C-BF09-4E62-8EFD-FCCAC20395B3}" type="pres">
      <dgm:prSet presAssocID="{399491A6-7499-429C-AB87-612AB51F391E}" presName="desTx" presStyleLbl="fgAcc1" presStyleIdx="1" presStyleCnt="2">
        <dgm:presLayoutVars>
          <dgm:bulletEnabled val="1"/>
        </dgm:presLayoutVars>
      </dgm:prSet>
      <dgm:spPr/>
    </dgm:pt>
  </dgm:ptLst>
  <dgm:cxnLst>
    <dgm:cxn modelId="{9BC32F67-C5FD-40A1-8272-156CC8D3FE13}" srcId="{44DCFDF9-33E2-4335-ACA2-7FEC2EAA0A82}" destId="{FBAD6555-1C05-4BA0-AC81-8830DD760CBA}" srcOrd="1" destOrd="0" parTransId="{7FA38E3D-3E91-4329-A253-C601802F3AA0}" sibTransId="{46C2DBB0-9FD0-4A6E-9F37-481451B70B70}"/>
    <dgm:cxn modelId="{B2E59E3F-3A56-4981-9D57-3CAA8C359490}" type="presOf" srcId="{C8D77E6F-1AE4-4F13-9F81-5E81AD0242EC}" destId="{49C0892C-BF09-4E62-8EFD-FCCAC20395B3}" srcOrd="0" destOrd="1" presId="urn:microsoft.com/office/officeart/2005/8/layout/process3"/>
    <dgm:cxn modelId="{3E8432F8-A59A-4C10-93D4-86CCF9382653}" srcId="{7B0AF489-5BB9-4F22-A727-202CEE664D25}" destId="{399491A6-7499-429C-AB87-612AB51F391E}" srcOrd="1" destOrd="0" parTransId="{988D0264-4360-47CB-8577-BE7CA3240591}" sibTransId="{87E8952F-5903-4B74-B000-E1485AEF044D}"/>
    <dgm:cxn modelId="{2E129BC4-7E84-4957-80E1-175065FBE76D}" srcId="{7B0AF489-5BB9-4F22-A727-202CEE664D25}" destId="{44DCFDF9-33E2-4335-ACA2-7FEC2EAA0A82}" srcOrd="0" destOrd="0" parTransId="{85529F96-55B8-4350-B108-D0DBE14C0C5B}" sibTransId="{3ED97EF5-BD44-4499-848B-37AC72609DB8}"/>
    <dgm:cxn modelId="{9D875C02-E01A-4083-96BF-251E66731C00}" type="presOf" srcId="{B643C50D-E05D-4B7A-BF85-EAE05F5FE0F1}" destId="{1D2C0458-A566-48CF-AA1E-AF0FA621CDE8}" srcOrd="0" destOrd="2" presId="urn:microsoft.com/office/officeart/2005/8/layout/process3"/>
    <dgm:cxn modelId="{3563625B-3237-49DC-95FC-432BEE6780ED}" type="presOf" srcId="{792B43F3-A63E-4701-B641-E6B0256D0353}" destId="{1D2C0458-A566-48CF-AA1E-AF0FA621CDE8}" srcOrd="0" destOrd="0" presId="urn:microsoft.com/office/officeart/2005/8/layout/process3"/>
    <dgm:cxn modelId="{CD02FABE-8ABF-4120-A6F9-8B43B2F718CE}" type="presOf" srcId="{3ED97EF5-BD44-4499-848B-37AC72609DB8}" destId="{5D030DE1-4967-4FC1-8BE9-EBD15FB76BF3}" srcOrd="0" destOrd="0" presId="urn:microsoft.com/office/officeart/2005/8/layout/process3"/>
    <dgm:cxn modelId="{CA240FEC-D55D-4C88-A493-6675D6D12DC7}" type="presOf" srcId="{399491A6-7499-429C-AB87-612AB51F391E}" destId="{99CC1CB3-33B8-449A-8ED1-22DEE950EC1A}" srcOrd="1" destOrd="0" presId="urn:microsoft.com/office/officeart/2005/8/layout/process3"/>
    <dgm:cxn modelId="{2BC94479-CB2E-4EE6-B211-83468BFEA344}" type="presOf" srcId="{3ED97EF5-BD44-4499-848B-37AC72609DB8}" destId="{AA6A500F-BEE9-46FF-A965-9A7B71C41563}" srcOrd="1" destOrd="0" presId="urn:microsoft.com/office/officeart/2005/8/layout/process3"/>
    <dgm:cxn modelId="{EDC51E15-9D23-44DC-80AF-9C155FFCD435}" srcId="{44DCFDF9-33E2-4335-ACA2-7FEC2EAA0A82}" destId="{792B43F3-A63E-4701-B641-E6B0256D0353}" srcOrd="0" destOrd="0" parTransId="{2FE4E304-19BC-430A-97B0-F80231A44094}" sibTransId="{063D3125-6AD4-4E79-B2A3-066EB96D615D}"/>
    <dgm:cxn modelId="{1758F496-E157-4532-A53F-C8154B6A1659}" type="presOf" srcId="{7B0AF489-5BB9-4F22-A727-202CEE664D25}" destId="{13447DA0-C4B5-44B3-AC2E-1DBCC1D55B03}" srcOrd="0" destOrd="0" presId="urn:microsoft.com/office/officeart/2005/8/layout/process3"/>
    <dgm:cxn modelId="{44BA1A6D-D83A-4BAA-8E07-6EA1E906B6E1}" type="presOf" srcId="{DDCE5898-C615-4065-A726-7DE0856D5DCE}" destId="{49C0892C-BF09-4E62-8EFD-FCCAC20395B3}" srcOrd="0" destOrd="0" presId="urn:microsoft.com/office/officeart/2005/8/layout/process3"/>
    <dgm:cxn modelId="{697EBC43-3B6B-444B-AA97-DA3D4221FE90}" type="presOf" srcId="{4FF2165C-269A-4C82-8CF2-87907B602B93}" destId="{49C0892C-BF09-4E62-8EFD-FCCAC20395B3}" srcOrd="0" destOrd="2" presId="urn:microsoft.com/office/officeart/2005/8/layout/process3"/>
    <dgm:cxn modelId="{F6AABDF6-2BB7-4B46-AF03-6473E5BBF481}" type="presOf" srcId="{44DCFDF9-33E2-4335-ACA2-7FEC2EAA0A82}" destId="{97733F51-79AD-4E7C-B9F2-87CFA35F92C5}" srcOrd="1" destOrd="0" presId="urn:microsoft.com/office/officeart/2005/8/layout/process3"/>
    <dgm:cxn modelId="{3CD58502-9500-4437-8221-CF9BED207FB0}" type="presOf" srcId="{FBAD6555-1C05-4BA0-AC81-8830DD760CBA}" destId="{1D2C0458-A566-48CF-AA1E-AF0FA621CDE8}" srcOrd="0" destOrd="1" presId="urn:microsoft.com/office/officeart/2005/8/layout/process3"/>
    <dgm:cxn modelId="{5A57DFF4-C218-4E46-9951-50A14D2A6E2E}" type="presOf" srcId="{44DCFDF9-33E2-4335-ACA2-7FEC2EAA0A82}" destId="{2EC9653E-BA2D-46C1-B33F-BC70D9A721E4}" srcOrd="0" destOrd="0" presId="urn:microsoft.com/office/officeart/2005/8/layout/process3"/>
    <dgm:cxn modelId="{A394A874-434E-4259-AAF8-E6D7E72332E1}" type="presOf" srcId="{399491A6-7499-429C-AB87-612AB51F391E}" destId="{979D1177-9943-456D-A3B5-7E96926F5A66}" srcOrd="0" destOrd="0" presId="urn:microsoft.com/office/officeart/2005/8/layout/process3"/>
    <dgm:cxn modelId="{D59DB75F-5315-4931-81D9-78D9A1A0CB31}" srcId="{44DCFDF9-33E2-4335-ACA2-7FEC2EAA0A82}" destId="{B643C50D-E05D-4B7A-BF85-EAE05F5FE0F1}" srcOrd="2" destOrd="0" parTransId="{C8B606E2-013D-4780-BACE-29DCD4796F8C}" sibTransId="{00CD1CAB-CDC7-4677-8DBE-4B2D619FCCB7}"/>
    <dgm:cxn modelId="{692EEE0F-7CDB-44C5-999B-57EE90AA7D98}" srcId="{399491A6-7499-429C-AB87-612AB51F391E}" destId="{DDCE5898-C615-4065-A726-7DE0856D5DCE}" srcOrd="0" destOrd="0" parTransId="{DFB3BD54-9101-498D-8720-6784997E2654}" sibTransId="{D28F906F-365E-4D44-A175-3A57918454DA}"/>
    <dgm:cxn modelId="{243A2704-8753-4CD7-BA2A-BDCCCE3EDC18}" srcId="{399491A6-7499-429C-AB87-612AB51F391E}" destId="{4FF2165C-269A-4C82-8CF2-87907B602B93}" srcOrd="2" destOrd="0" parTransId="{C0359602-307D-4E9C-ADD8-249F3CAC834B}" sibTransId="{F594F876-B100-4617-A374-00381218085F}"/>
    <dgm:cxn modelId="{6BCFAE99-3D8F-4F66-891A-43E42BBC55E6}" srcId="{399491A6-7499-429C-AB87-612AB51F391E}" destId="{C8D77E6F-1AE4-4F13-9F81-5E81AD0242EC}" srcOrd="1" destOrd="0" parTransId="{3BFC89FB-7F95-4E81-9A51-D78FC12364B1}" sibTransId="{640D7ABE-E292-4B47-8730-60ED0E3E4D29}"/>
    <dgm:cxn modelId="{AF3F3B87-1E45-473C-AC70-49F9642B4A71}" type="presParOf" srcId="{13447DA0-C4B5-44B3-AC2E-1DBCC1D55B03}" destId="{FA881761-1706-41BB-A85B-03715A1FCC98}" srcOrd="0" destOrd="0" presId="urn:microsoft.com/office/officeart/2005/8/layout/process3"/>
    <dgm:cxn modelId="{2146FA80-4319-4465-AE83-73EC8E2E7019}" type="presParOf" srcId="{FA881761-1706-41BB-A85B-03715A1FCC98}" destId="{2EC9653E-BA2D-46C1-B33F-BC70D9A721E4}" srcOrd="0" destOrd="0" presId="urn:microsoft.com/office/officeart/2005/8/layout/process3"/>
    <dgm:cxn modelId="{A0700BAB-BD82-49B6-847F-6A1916728A47}" type="presParOf" srcId="{FA881761-1706-41BB-A85B-03715A1FCC98}" destId="{97733F51-79AD-4E7C-B9F2-87CFA35F92C5}" srcOrd="1" destOrd="0" presId="urn:microsoft.com/office/officeart/2005/8/layout/process3"/>
    <dgm:cxn modelId="{D1E81E65-A24C-440C-8761-5CBE8D7F9029}" type="presParOf" srcId="{FA881761-1706-41BB-A85B-03715A1FCC98}" destId="{1D2C0458-A566-48CF-AA1E-AF0FA621CDE8}" srcOrd="2" destOrd="0" presId="urn:microsoft.com/office/officeart/2005/8/layout/process3"/>
    <dgm:cxn modelId="{BD90285C-347E-4E96-B857-2EF2334784A2}" type="presParOf" srcId="{13447DA0-C4B5-44B3-AC2E-1DBCC1D55B03}" destId="{5D030DE1-4967-4FC1-8BE9-EBD15FB76BF3}" srcOrd="1" destOrd="0" presId="urn:microsoft.com/office/officeart/2005/8/layout/process3"/>
    <dgm:cxn modelId="{6D8F58B4-B40C-49F9-BD7C-A18F50B804D3}" type="presParOf" srcId="{5D030DE1-4967-4FC1-8BE9-EBD15FB76BF3}" destId="{AA6A500F-BEE9-46FF-A965-9A7B71C41563}" srcOrd="0" destOrd="0" presId="urn:microsoft.com/office/officeart/2005/8/layout/process3"/>
    <dgm:cxn modelId="{C79E5F8D-107F-4FA3-BF35-2508253908E1}" type="presParOf" srcId="{13447DA0-C4B5-44B3-AC2E-1DBCC1D55B03}" destId="{0B49A66B-E290-4725-ACA0-322EDDBE915F}" srcOrd="2" destOrd="0" presId="urn:microsoft.com/office/officeart/2005/8/layout/process3"/>
    <dgm:cxn modelId="{DC4AB0A4-E407-4A53-B410-5E29F11E851E}" type="presParOf" srcId="{0B49A66B-E290-4725-ACA0-322EDDBE915F}" destId="{979D1177-9943-456D-A3B5-7E96926F5A66}" srcOrd="0" destOrd="0" presId="urn:microsoft.com/office/officeart/2005/8/layout/process3"/>
    <dgm:cxn modelId="{A11431EE-E5D5-4575-ADF7-29802EA0D973}" type="presParOf" srcId="{0B49A66B-E290-4725-ACA0-322EDDBE915F}" destId="{99CC1CB3-33B8-449A-8ED1-22DEE950EC1A}" srcOrd="1" destOrd="0" presId="urn:microsoft.com/office/officeart/2005/8/layout/process3"/>
    <dgm:cxn modelId="{5A17A6EC-6E1D-4360-A1FF-56D3DC40BE3D}" type="presParOf" srcId="{0B49A66B-E290-4725-ACA0-322EDDBE915F}" destId="{49C0892C-BF09-4E62-8EFD-FCCAC20395B3}"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DD6C87-BEF3-4EED-BB1C-B9F7441A198A}" type="doc">
      <dgm:prSet loTypeId="urn:microsoft.com/office/officeart/2005/8/layout/venn2" loCatId="relationship" qsTypeId="urn:microsoft.com/office/officeart/2005/8/quickstyle/3d3" qsCatId="3D" csTypeId="urn:microsoft.com/office/officeart/2005/8/colors/colorful5" csCatId="colorful" phldr="1"/>
      <dgm:spPr/>
      <dgm:t>
        <a:bodyPr/>
        <a:lstStyle/>
        <a:p>
          <a:endParaRPr lang="en-US"/>
        </a:p>
      </dgm:t>
    </dgm:pt>
    <dgm:pt modelId="{9E75FF6F-2FC2-4B5A-AE96-5C20F7922489}">
      <dgm:prSet phldrT="[Text]"/>
      <dgm:spPr/>
      <dgm:t>
        <a:bodyPr/>
        <a:lstStyle/>
        <a:p>
          <a:r>
            <a:rPr lang="en-US" dirty="0">
              <a:solidFill>
                <a:srgbClr val="000000"/>
              </a:solidFill>
            </a:rPr>
            <a:t>Room design and architecture</a:t>
          </a:r>
        </a:p>
      </dgm:t>
    </dgm:pt>
    <dgm:pt modelId="{4A72BE1B-E928-4120-9618-B4A360B13C20}" type="parTrans" cxnId="{1874EEE5-3C1A-45A3-9925-B27AA9CAA97E}">
      <dgm:prSet/>
      <dgm:spPr/>
      <dgm:t>
        <a:bodyPr/>
        <a:lstStyle/>
        <a:p>
          <a:endParaRPr lang="en-US"/>
        </a:p>
      </dgm:t>
    </dgm:pt>
    <dgm:pt modelId="{19B1ABA8-0D70-44F9-B794-4425BF070970}" type="sibTrans" cxnId="{1874EEE5-3C1A-45A3-9925-B27AA9CAA97E}">
      <dgm:prSet/>
      <dgm:spPr/>
      <dgm:t>
        <a:bodyPr/>
        <a:lstStyle/>
        <a:p>
          <a:endParaRPr lang="en-US"/>
        </a:p>
      </dgm:t>
    </dgm:pt>
    <dgm:pt modelId="{E62BB479-1BD3-4F47-9546-FA4DA9987CEF}">
      <dgm:prSet phldrT="[Text]"/>
      <dgm:spPr/>
      <dgm:t>
        <a:bodyPr/>
        <a:lstStyle/>
        <a:p>
          <a:r>
            <a:rPr lang="en-US" dirty="0">
              <a:solidFill>
                <a:srgbClr val="000000"/>
              </a:solidFill>
            </a:rPr>
            <a:t>Process and ESD segments, ventilation</a:t>
          </a:r>
        </a:p>
      </dgm:t>
    </dgm:pt>
    <dgm:pt modelId="{56166C7C-DC64-4483-901F-70D5F7143EEF}" type="parTrans" cxnId="{513A4F01-C6B7-4F4B-A251-69D1B7AEF708}">
      <dgm:prSet/>
      <dgm:spPr/>
      <dgm:t>
        <a:bodyPr/>
        <a:lstStyle/>
        <a:p>
          <a:endParaRPr lang="en-US"/>
        </a:p>
      </dgm:t>
    </dgm:pt>
    <dgm:pt modelId="{EFECB6AA-FAFF-4241-8F2A-184EF0014C13}" type="sibTrans" cxnId="{513A4F01-C6B7-4F4B-A251-69D1B7AEF708}">
      <dgm:prSet/>
      <dgm:spPr/>
      <dgm:t>
        <a:bodyPr/>
        <a:lstStyle/>
        <a:p>
          <a:endParaRPr lang="en-US"/>
        </a:p>
      </dgm:t>
    </dgm:pt>
    <dgm:pt modelId="{FF4CA362-96F1-4EDA-BA45-03C63DF85783}">
      <dgm:prSet phldrT="[Text]"/>
      <dgm:spPr/>
      <dgm:t>
        <a:bodyPr/>
        <a:lstStyle/>
        <a:p>
          <a:r>
            <a:rPr lang="en-US" dirty="0">
              <a:solidFill>
                <a:srgbClr val="000000"/>
              </a:solidFill>
            </a:rPr>
            <a:t>Wall strength, explosion venting, </a:t>
          </a:r>
          <a:r>
            <a:rPr lang="en-US" dirty="0" err="1">
              <a:solidFill>
                <a:srgbClr val="000000"/>
              </a:solidFill>
            </a:rPr>
            <a:t>inerting</a:t>
          </a:r>
          <a:r>
            <a:rPr lang="en-US" dirty="0">
              <a:solidFill>
                <a:srgbClr val="000000"/>
              </a:solidFill>
            </a:rPr>
            <a:t>, deluge</a:t>
          </a:r>
        </a:p>
      </dgm:t>
    </dgm:pt>
    <dgm:pt modelId="{9374CFCB-178B-427E-AD45-3A3715AF4AF2}" type="parTrans" cxnId="{7C0D9173-799C-4D08-90D3-B5AD0C826C33}">
      <dgm:prSet/>
      <dgm:spPr/>
      <dgm:t>
        <a:bodyPr/>
        <a:lstStyle/>
        <a:p>
          <a:endParaRPr lang="en-US"/>
        </a:p>
      </dgm:t>
    </dgm:pt>
    <dgm:pt modelId="{7429E7C2-CBA6-4A24-A90F-D7745CEA4F0F}" type="sibTrans" cxnId="{7C0D9173-799C-4D08-90D3-B5AD0C826C33}">
      <dgm:prSet/>
      <dgm:spPr/>
      <dgm:t>
        <a:bodyPr/>
        <a:lstStyle/>
        <a:p>
          <a:endParaRPr lang="en-US"/>
        </a:p>
      </dgm:t>
    </dgm:pt>
    <dgm:pt modelId="{249E62A4-E922-46AF-BFE9-C963434F1E27}">
      <dgm:prSet phldrT="[Text]"/>
      <dgm:spPr/>
      <dgm:t>
        <a:bodyPr/>
        <a:lstStyle/>
        <a:p>
          <a:r>
            <a:rPr lang="en-US" dirty="0">
              <a:solidFill>
                <a:srgbClr val="000000"/>
              </a:solidFill>
            </a:rPr>
            <a:t>Safe and cost optimal solution</a:t>
          </a:r>
        </a:p>
      </dgm:t>
    </dgm:pt>
    <dgm:pt modelId="{9162EC16-B3E3-40CD-B92F-3887AB616DF7}" type="parTrans" cxnId="{67465E2F-B995-41C3-9ADE-B0343CE7EFBD}">
      <dgm:prSet/>
      <dgm:spPr/>
      <dgm:t>
        <a:bodyPr/>
        <a:lstStyle/>
        <a:p>
          <a:endParaRPr lang="en-US"/>
        </a:p>
      </dgm:t>
    </dgm:pt>
    <dgm:pt modelId="{29229189-2091-4E9A-B967-928645FCBE40}" type="sibTrans" cxnId="{67465E2F-B995-41C3-9ADE-B0343CE7EFBD}">
      <dgm:prSet/>
      <dgm:spPr/>
      <dgm:t>
        <a:bodyPr/>
        <a:lstStyle/>
        <a:p>
          <a:endParaRPr lang="en-US"/>
        </a:p>
      </dgm:t>
    </dgm:pt>
    <dgm:pt modelId="{893B0C48-074E-4F10-834F-EF6A7F8BB794}" type="pres">
      <dgm:prSet presAssocID="{88DD6C87-BEF3-4EED-BB1C-B9F7441A198A}" presName="Name0" presStyleCnt="0">
        <dgm:presLayoutVars>
          <dgm:chMax val="7"/>
          <dgm:resizeHandles val="exact"/>
        </dgm:presLayoutVars>
      </dgm:prSet>
      <dgm:spPr/>
    </dgm:pt>
    <dgm:pt modelId="{9F3DBCAD-1F0F-488B-8534-2D2B9ED53F22}" type="pres">
      <dgm:prSet presAssocID="{88DD6C87-BEF3-4EED-BB1C-B9F7441A198A}" presName="comp1" presStyleCnt="0"/>
      <dgm:spPr/>
    </dgm:pt>
    <dgm:pt modelId="{F0A1738D-A3FB-410B-BFC8-82562C228D44}" type="pres">
      <dgm:prSet presAssocID="{88DD6C87-BEF3-4EED-BB1C-B9F7441A198A}" presName="circle1" presStyleLbl="node1" presStyleIdx="0" presStyleCnt="4" custLinFactNeighborX="-7" custLinFactNeighborY="538"/>
      <dgm:spPr/>
    </dgm:pt>
    <dgm:pt modelId="{AAFE5A3C-4E5B-4B76-BB19-0B2FD11A7E8E}" type="pres">
      <dgm:prSet presAssocID="{88DD6C87-BEF3-4EED-BB1C-B9F7441A198A}" presName="c1text" presStyleLbl="node1" presStyleIdx="0" presStyleCnt="4">
        <dgm:presLayoutVars>
          <dgm:bulletEnabled val="1"/>
        </dgm:presLayoutVars>
      </dgm:prSet>
      <dgm:spPr/>
    </dgm:pt>
    <dgm:pt modelId="{2F4AF560-3815-47FD-8989-CA86B6A7D959}" type="pres">
      <dgm:prSet presAssocID="{88DD6C87-BEF3-4EED-BB1C-B9F7441A198A}" presName="comp2" presStyleCnt="0"/>
      <dgm:spPr/>
    </dgm:pt>
    <dgm:pt modelId="{890C1FD4-35C7-4D19-8AE0-48742A00E25B}" type="pres">
      <dgm:prSet presAssocID="{88DD6C87-BEF3-4EED-BB1C-B9F7441A198A}" presName="circle2" presStyleLbl="node1" presStyleIdx="1" presStyleCnt="4"/>
      <dgm:spPr/>
    </dgm:pt>
    <dgm:pt modelId="{759FA617-8E69-4AAF-81F1-526D8113B94B}" type="pres">
      <dgm:prSet presAssocID="{88DD6C87-BEF3-4EED-BB1C-B9F7441A198A}" presName="c2text" presStyleLbl="node1" presStyleIdx="1" presStyleCnt="4">
        <dgm:presLayoutVars>
          <dgm:bulletEnabled val="1"/>
        </dgm:presLayoutVars>
      </dgm:prSet>
      <dgm:spPr/>
    </dgm:pt>
    <dgm:pt modelId="{445D1DA9-0555-4251-A3AE-877B4089430B}" type="pres">
      <dgm:prSet presAssocID="{88DD6C87-BEF3-4EED-BB1C-B9F7441A198A}" presName="comp3" presStyleCnt="0"/>
      <dgm:spPr/>
    </dgm:pt>
    <dgm:pt modelId="{D07B55A8-D9C5-469C-9071-718A1A911473}" type="pres">
      <dgm:prSet presAssocID="{88DD6C87-BEF3-4EED-BB1C-B9F7441A198A}" presName="circle3" presStyleLbl="node1" presStyleIdx="2" presStyleCnt="4"/>
      <dgm:spPr/>
    </dgm:pt>
    <dgm:pt modelId="{DF610FC4-7395-4102-BD82-5ADED6469B25}" type="pres">
      <dgm:prSet presAssocID="{88DD6C87-BEF3-4EED-BB1C-B9F7441A198A}" presName="c3text" presStyleLbl="node1" presStyleIdx="2" presStyleCnt="4">
        <dgm:presLayoutVars>
          <dgm:bulletEnabled val="1"/>
        </dgm:presLayoutVars>
      </dgm:prSet>
      <dgm:spPr/>
    </dgm:pt>
    <dgm:pt modelId="{95E5FF59-8A3B-4335-9249-D782D0A343FF}" type="pres">
      <dgm:prSet presAssocID="{88DD6C87-BEF3-4EED-BB1C-B9F7441A198A}" presName="comp4" presStyleCnt="0"/>
      <dgm:spPr/>
    </dgm:pt>
    <dgm:pt modelId="{6C163A76-0F52-4EC9-A048-B669EBED1677}" type="pres">
      <dgm:prSet presAssocID="{88DD6C87-BEF3-4EED-BB1C-B9F7441A198A}" presName="circle4" presStyleLbl="node1" presStyleIdx="3" presStyleCnt="4"/>
      <dgm:spPr/>
    </dgm:pt>
    <dgm:pt modelId="{5FB2F663-0DC1-444B-8125-83888A03A139}" type="pres">
      <dgm:prSet presAssocID="{88DD6C87-BEF3-4EED-BB1C-B9F7441A198A}" presName="c4text" presStyleLbl="node1" presStyleIdx="3" presStyleCnt="4">
        <dgm:presLayoutVars>
          <dgm:bulletEnabled val="1"/>
        </dgm:presLayoutVars>
      </dgm:prSet>
      <dgm:spPr/>
    </dgm:pt>
  </dgm:ptLst>
  <dgm:cxnLst>
    <dgm:cxn modelId="{C48B80EE-9BB1-4FA4-BD6C-4D32D5B77808}" type="presOf" srcId="{88DD6C87-BEF3-4EED-BB1C-B9F7441A198A}" destId="{893B0C48-074E-4F10-834F-EF6A7F8BB794}" srcOrd="0" destOrd="0" presId="urn:microsoft.com/office/officeart/2005/8/layout/venn2"/>
    <dgm:cxn modelId="{7C0D9173-799C-4D08-90D3-B5AD0C826C33}" srcId="{88DD6C87-BEF3-4EED-BB1C-B9F7441A198A}" destId="{FF4CA362-96F1-4EDA-BA45-03C63DF85783}" srcOrd="2" destOrd="0" parTransId="{9374CFCB-178B-427E-AD45-3A3715AF4AF2}" sibTransId="{7429E7C2-CBA6-4A24-A90F-D7745CEA4F0F}"/>
    <dgm:cxn modelId="{67465E2F-B995-41C3-9ADE-B0343CE7EFBD}" srcId="{88DD6C87-BEF3-4EED-BB1C-B9F7441A198A}" destId="{249E62A4-E922-46AF-BFE9-C963434F1E27}" srcOrd="3" destOrd="0" parTransId="{9162EC16-B3E3-40CD-B92F-3887AB616DF7}" sibTransId="{29229189-2091-4E9A-B967-928645FCBE40}"/>
    <dgm:cxn modelId="{16F0DBD8-6680-49BF-8EF4-BB1CCC775F45}" type="presOf" srcId="{9E75FF6F-2FC2-4B5A-AE96-5C20F7922489}" destId="{AAFE5A3C-4E5B-4B76-BB19-0B2FD11A7E8E}" srcOrd="1" destOrd="0" presId="urn:microsoft.com/office/officeart/2005/8/layout/venn2"/>
    <dgm:cxn modelId="{E75E8AF9-BC42-4C13-9C4B-7686CFE56D5F}" type="presOf" srcId="{E62BB479-1BD3-4F47-9546-FA4DA9987CEF}" destId="{759FA617-8E69-4AAF-81F1-526D8113B94B}" srcOrd="1" destOrd="0" presId="urn:microsoft.com/office/officeart/2005/8/layout/venn2"/>
    <dgm:cxn modelId="{308492FE-394D-4204-9F4A-D9FFDCC8B969}" type="presOf" srcId="{FF4CA362-96F1-4EDA-BA45-03C63DF85783}" destId="{DF610FC4-7395-4102-BD82-5ADED6469B25}" srcOrd="1" destOrd="0" presId="urn:microsoft.com/office/officeart/2005/8/layout/venn2"/>
    <dgm:cxn modelId="{1874EEE5-3C1A-45A3-9925-B27AA9CAA97E}" srcId="{88DD6C87-BEF3-4EED-BB1C-B9F7441A198A}" destId="{9E75FF6F-2FC2-4B5A-AE96-5C20F7922489}" srcOrd="0" destOrd="0" parTransId="{4A72BE1B-E928-4120-9618-B4A360B13C20}" sibTransId="{19B1ABA8-0D70-44F9-B794-4425BF070970}"/>
    <dgm:cxn modelId="{513A4F01-C6B7-4F4B-A251-69D1B7AEF708}" srcId="{88DD6C87-BEF3-4EED-BB1C-B9F7441A198A}" destId="{E62BB479-1BD3-4F47-9546-FA4DA9987CEF}" srcOrd="1" destOrd="0" parTransId="{56166C7C-DC64-4483-901F-70D5F7143EEF}" sibTransId="{EFECB6AA-FAFF-4241-8F2A-184EF0014C13}"/>
    <dgm:cxn modelId="{44BBAAD2-3FE4-42E8-A6A3-800AAD256521}" type="presOf" srcId="{E62BB479-1BD3-4F47-9546-FA4DA9987CEF}" destId="{890C1FD4-35C7-4D19-8AE0-48742A00E25B}" srcOrd="0" destOrd="0" presId="urn:microsoft.com/office/officeart/2005/8/layout/venn2"/>
    <dgm:cxn modelId="{B5C9EA6F-B909-44D7-9FB9-E0F2BA92418E}" type="presOf" srcId="{249E62A4-E922-46AF-BFE9-C963434F1E27}" destId="{6C163A76-0F52-4EC9-A048-B669EBED1677}" srcOrd="0" destOrd="0" presId="urn:microsoft.com/office/officeart/2005/8/layout/venn2"/>
    <dgm:cxn modelId="{B8430784-F45F-4A13-9805-928E4FFC3F4C}" type="presOf" srcId="{FF4CA362-96F1-4EDA-BA45-03C63DF85783}" destId="{D07B55A8-D9C5-469C-9071-718A1A911473}" srcOrd="0" destOrd="0" presId="urn:microsoft.com/office/officeart/2005/8/layout/venn2"/>
    <dgm:cxn modelId="{992D2320-51B2-426D-B8F5-1209B07AE23B}" type="presOf" srcId="{249E62A4-E922-46AF-BFE9-C963434F1E27}" destId="{5FB2F663-0DC1-444B-8125-83888A03A139}" srcOrd="1" destOrd="0" presId="urn:microsoft.com/office/officeart/2005/8/layout/venn2"/>
    <dgm:cxn modelId="{AF72623A-FD4E-48FB-BF9F-D7F0D061BB67}" type="presOf" srcId="{9E75FF6F-2FC2-4B5A-AE96-5C20F7922489}" destId="{F0A1738D-A3FB-410B-BFC8-82562C228D44}" srcOrd="0" destOrd="0" presId="urn:microsoft.com/office/officeart/2005/8/layout/venn2"/>
    <dgm:cxn modelId="{C1733FC8-6CCA-41DE-8523-DB8046FB78C7}" type="presParOf" srcId="{893B0C48-074E-4F10-834F-EF6A7F8BB794}" destId="{9F3DBCAD-1F0F-488B-8534-2D2B9ED53F22}" srcOrd="0" destOrd="0" presId="urn:microsoft.com/office/officeart/2005/8/layout/venn2"/>
    <dgm:cxn modelId="{364C5F85-9A52-4893-A9F5-D1ADD574C9F6}" type="presParOf" srcId="{9F3DBCAD-1F0F-488B-8534-2D2B9ED53F22}" destId="{F0A1738D-A3FB-410B-BFC8-82562C228D44}" srcOrd="0" destOrd="0" presId="urn:microsoft.com/office/officeart/2005/8/layout/venn2"/>
    <dgm:cxn modelId="{B97BED24-3DC4-4FA3-951C-7A8690E4463D}" type="presParOf" srcId="{9F3DBCAD-1F0F-488B-8534-2D2B9ED53F22}" destId="{AAFE5A3C-4E5B-4B76-BB19-0B2FD11A7E8E}" srcOrd="1" destOrd="0" presId="urn:microsoft.com/office/officeart/2005/8/layout/venn2"/>
    <dgm:cxn modelId="{A6A16DA1-0748-44CB-999E-589264311431}" type="presParOf" srcId="{893B0C48-074E-4F10-834F-EF6A7F8BB794}" destId="{2F4AF560-3815-47FD-8989-CA86B6A7D959}" srcOrd="1" destOrd="0" presId="urn:microsoft.com/office/officeart/2005/8/layout/venn2"/>
    <dgm:cxn modelId="{32E69236-F8B3-4680-B1DA-6E5F6E97078D}" type="presParOf" srcId="{2F4AF560-3815-47FD-8989-CA86B6A7D959}" destId="{890C1FD4-35C7-4D19-8AE0-48742A00E25B}" srcOrd="0" destOrd="0" presId="urn:microsoft.com/office/officeart/2005/8/layout/venn2"/>
    <dgm:cxn modelId="{A67F72F7-738C-4D52-A437-666E39F5762B}" type="presParOf" srcId="{2F4AF560-3815-47FD-8989-CA86B6A7D959}" destId="{759FA617-8E69-4AAF-81F1-526D8113B94B}" srcOrd="1" destOrd="0" presId="urn:microsoft.com/office/officeart/2005/8/layout/venn2"/>
    <dgm:cxn modelId="{95426298-CF3D-459A-ACC1-EC7A6200526F}" type="presParOf" srcId="{893B0C48-074E-4F10-834F-EF6A7F8BB794}" destId="{445D1DA9-0555-4251-A3AE-877B4089430B}" srcOrd="2" destOrd="0" presId="urn:microsoft.com/office/officeart/2005/8/layout/venn2"/>
    <dgm:cxn modelId="{6A8C9824-860B-434D-B0E9-0833A4C6CDA5}" type="presParOf" srcId="{445D1DA9-0555-4251-A3AE-877B4089430B}" destId="{D07B55A8-D9C5-469C-9071-718A1A911473}" srcOrd="0" destOrd="0" presId="urn:microsoft.com/office/officeart/2005/8/layout/venn2"/>
    <dgm:cxn modelId="{9C1708BE-F84F-40AB-8082-E234DAED920E}" type="presParOf" srcId="{445D1DA9-0555-4251-A3AE-877B4089430B}" destId="{DF610FC4-7395-4102-BD82-5ADED6469B25}" srcOrd="1" destOrd="0" presId="urn:microsoft.com/office/officeart/2005/8/layout/venn2"/>
    <dgm:cxn modelId="{9D32740E-95B1-426B-8EF3-52115DDA35F0}" type="presParOf" srcId="{893B0C48-074E-4F10-834F-EF6A7F8BB794}" destId="{95E5FF59-8A3B-4335-9249-D782D0A343FF}" srcOrd="3" destOrd="0" presId="urn:microsoft.com/office/officeart/2005/8/layout/venn2"/>
    <dgm:cxn modelId="{13DEE1A4-7852-40F9-BBE0-A4D970B55887}" type="presParOf" srcId="{95E5FF59-8A3B-4335-9249-D782D0A343FF}" destId="{6C163A76-0F52-4EC9-A048-B669EBED1677}" srcOrd="0" destOrd="0" presId="urn:microsoft.com/office/officeart/2005/8/layout/venn2"/>
    <dgm:cxn modelId="{07701107-969D-474B-A349-203E3895AAA4}" type="presParOf" srcId="{95E5FF59-8A3B-4335-9249-D782D0A343FF}" destId="{5FB2F663-0DC1-444B-8125-83888A03A13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DD6F0B-299F-40DB-A6E0-4F253760468C}" type="doc">
      <dgm:prSet loTypeId="urn:microsoft.com/office/officeart/2005/8/layout/cycle5" loCatId="cycle" qsTypeId="urn:microsoft.com/office/officeart/2005/8/quickstyle/3d3" qsCatId="3D" csTypeId="urn:microsoft.com/office/officeart/2005/8/colors/colorful5" csCatId="colorful" phldr="1"/>
      <dgm:spPr/>
      <dgm:t>
        <a:bodyPr/>
        <a:lstStyle/>
        <a:p>
          <a:endParaRPr lang="en-US"/>
        </a:p>
      </dgm:t>
    </dgm:pt>
    <dgm:pt modelId="{31AEA0EF-69E2-4975-8E25-8CC176AFC3B6}">
      <dgm:prSet phldrT="[Text]"/>
      <dgm:spPr/>
      <dgm:t>
        <a:bodyPr/>
        <a:lstStyle/>
        <a:p>
          <a:r>
            <a:rPr lang="en-US" dirty="0">
              <a:solidFill>
                <a:srgbClr val="000000"/>
              </a:solidFill>
            </a:rPr>
            <a:t>Design workshop</a:t>
          </a:r>
        </a:p>
      </dgm:t>
    </dgm:pt>
    <dgm:pt modelId="{EC3AFC5B-AB9B-4B49-9728-AFC2C9CB0CDC}" type="parTrans" cxnId="{9EB7C247-B64E-4585-A119-141FD6E3188B}">
      <dgm:prSet/>
      <dgm:spPr/>
      <dgm:t>
        <a:bodyPr/>
        <a:lstStyle/>
        <a:p>
          <a:endParaRPr lang="en-US"/>
        </a:p>
      </dgm:t>
    </dgm:pt>
    <dgm:pt modelId="{9977EABC-3B0A-40AB-B026-2BAA4421AB76}" type="sibTrans" cxnId="{9EB7C247-B64E-4585-A119-141FD6E3188B}">
      <dgm:prSet>
        <dgm:style>
          <a:lnRef idx="3">
            <a:schemeClr val="accent3"/>
          </a:lnRef>
          <a:fillRef idx="0">
            <a:schemeClr val="accent3"/>
          </a:fillRef>
          <a:effectRef idx="2">
            <a:schemeClr val="accent3"/>
          </a:effectRef>
          <a:fontRef idx="minor">
            <a:schemeClr val="tx1"/>
          </a:fontRef>
        </dgm:style>
      </dgm:prSet>
      <dgm:spPr/>
      <dgm:t>
        <a:bodyPr/>
        <a:lstStyle/>
        <a:p>
          <a:endParaRPr lang="en-US"/>
        </a:p>
      </dgm:t>
    </dgm:pt>
    <dgm:pt modelId="{7F1DC05B-74C0-4C6B-A10D-BA0400D52B23}">
      <dgm:prSet phldrT="[Text]"/>
      <dgm:spPr/>
      <dgm:t>
        <a:bodyPr/>
        <a:lstStyle/>
        <a:p>
          <a:r>
            <a:rPr lang="en-US" dirty="0">
              <a:solidFill>
                <a:srgbClr val="000000"/>
              </a:solidFill>
            </a:rPr>
            <a:t>HAZID</a:t>
          </a:r>
        </a:p>
      </dgm:t>
    </dgm:pt>
    <dgm:pt modelId="{ADA1820F-4572-42CF-B65D-B86689129C73}" type="parTrans" cxnId="{30B5974B-28DD-44F6-9FEB-7C080BB81807}">
      <dgm:prSet/>
      <dgm:spPr/>
      <dgm:t>
        <a:bodyPr/>
        <a:lstStyle/>
        <a:p>
          <a:endParaRPr lang="en-US"/>
        </a:p>
      </dgm:t>
    </dgm:pt>
    <dgm:pt modelId="{E2A334DB-9412-499C-95C6-82D011A60448}" type="sibTrans" cxnId="{30B5974B-28DD-44F6-9FEB-7C080BB81807}">
      <dgm:prSet/>
      <dgm:spPr/>
      <dgm:t>
        <a:bodyPr/>
        <a:lstStyle/>
        <a:p>
          <a:endParaRPr lang="en-US"/>
        </a:p>
      </dgm:t>
    </dgm:pt>
    <dgm:pt modelId="{E49B517C-AE5E-4446-B257-61C728ADD4F1}">
      <dgm:prSet phldrT="[Text]"/>
      <dgm:spPr/>
      <dgm:t>
        <a:bodyPr/>
        <a:lstStyle/>
        <a:p>
          <a:r>
            <a:rPr lang="en-US" dirty="0">
              <a:solidFill>
                <a:srgbClr val="000000"/>
              </a:solidFill>
            </a:rPr>
            <a:t>Explosion Risk Analysis</a:t>
          </a:r>
        </a:p>
      </dgm:t>
    </dgm:pt>
    <dgm:pt modelId="{446E0032-8279-4D44-BEC9-5C9CD1DCC59A}" type="parTrans" cxnId="{37117F2F-92DB-4A7D-BDE9-620F852A1D7E}">
      <dgm:prSet/>
      <dgm:spPr/>
      <dgm:t>
        <a:bodyPr/>
        <a:lstStyle/>
        <a:p>
          <a:endParaRPr lang="en-US"/>
        </a:p>
      </dgm:t>
    </dgm:pt>
    <dgm:pt modelId="{B4B71C32-F60B-4BA8-AA23-7B8437A9157B}" type="sibTrans" cxnId="{37117F2F-92DB-4A7D-BDE9-620F852A1D7E}">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9ABCA514-4D7B-466F-9435-114A7C9EB6D8}">
      <dgm:prSet phldrT="[Text]"/>
      <dgm:spPr/>
      <dgm:t>
        <a:bodyPr/>
        <a:lstStyle/>
        <a:p>
          <a:r>
            <a:rPr lang="en-US" dirty="0" err="1">
              <a:solidFill>
                <a:srgbClr val="000000"/>
              </a:solidFill>
            </a:rPr>
            <a:t>Basecase</a:t>
          </a:r>
          <a:r>
            <a:rPr lang="en-US" dirty="0">
              <a:solidFill>
                <a:srgbClr val="000000"/>
              </a:solidFill>
            </a:rPr>
            <a:t> design</a:t>
          </a:r>
        </a:p>
      </dgm:t>
    </dgm:pt>
    <dgm:pt modelId="{8F5DCF98-74C4-456A-AB53-C1A98DEA1FC7}" type="parTrans" cxnId="{CF4ADD4E-20FB-4835-93EE-94FDB7409B13}">
      <dgm:prSet/>
      <dgm:spPr/>
      <dgm:t>
        <a:bodyPr/>
        <a:lstStyle/>
        <a:p>
          <a:endParaRPr lang="en-US"/>
        </a:p>
      </dgm:t>
    </dgm:pt>
    <dgm:pt modelId="{4F0B15CB-F686-4ED8-A881-3DD0282A2707}" type="sibTrans" cxnId="{CF4ADD4E-20FB-4835-93EE-94FDB7409B13}">
      <dgm:prSet/>
      <dgm:spPr/>
      <dgm:t>
        <a:bodyPr/>
        <a:lstStyle/>
        <a:p>
          <a:endParaRPr lang="en-US"/>
        </a:p>
      </dgm:t>
    </dgm:pt>
    <dgm:pt modelId="{73E14DBE-BBA6-4590-B5B3-63262847292C}">
      <dgm:prSet phldrT="[Text]"/>
      <dgm:spPr/>
      <dgm:t>
        <a:bodyPr/>
        <a:lstStyle/>
        <a:p>
          <a:r>
            <a:rPr lang="en-US" dirty="0">
              <a:solidFill>
                <a:srgbClr val="000000"/>
              </a:solidFill>
            </a:rPr>
            <a:t>Sensitivities</a:t>
          </a:r>
        </a:p>
      </dgm:t>
    </dgm:pt>
    <dgm:pt modelId="{20E605F4-5DAD-4551-B69E-E004A67AA8DF}" type="parTrans" cxnId="{43B8EF20-3371-4124-BB63-EACBC11B19DF}">
      <dgm:prSet/>
      <dgm:spPr/>
      <dgm:t>
        <a:bodyPr/>
        <a:lstStyle/>
        <a:p>
          <a:endParaRPr lang="en-US"/>
        </a:p>
      </dgm:t>
    </dgm:pt>
    <dgm:pt modelId="{52507091-1C00-4D86-90AF-687CB3043FD9}" type="sibTrans" cxnId="{43B8EF20-3371-4124-BB63-EACBC11B19DF}">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FF048F84-BA10-46FB-84E2-0CC3A2D5CB42}">
      <dgm:prSet phldrT="[Text]"/>
      <dgm:spPr/>
      <dgm:t>
        <a:bodyPr/>
        <a:lstStyle/>
        <a:p>
          <a:r>
            <a:rPr lang="en-US" dirty="0">
              <a:solidFill>
                <a:srgbClr val="000000"/>
              </a:solidFill>
            </a:rPr>
            <a:t>Safety systems</a:t>
          </a:r>
        </a:p>
      </dgm:t>
    </dgm:pt>
    <dgm:pt modelId="{A3B72541-0B4B-45C7-BC72-87308A489E23}" type="parTrans" cxnId="{5D53760D-AF4B-440A-BB14-1278DF758101}">
      <dgm:prSet/>
      <dgm:spPr/>
      <dgm:t>
        <a:bodyPr/>
        <a:lstStyle/>
        <a:p>
          <a:endParaRPr lang="en-US"/>
        </a:p>
      </dgm:t>
    </dgm:pt>
    <dgm:pt modelId="{A475BF4B-AE9F-490F-9E94-01FA16857B8F}" type="sibTrans" cxnId="{5D53760D-AF4B-440A-BB14-1278DF758101}">
      <dgm:prSet/>
      <dgm:spPr/>
      <dgm:t>
        <a:bodyPr/>
        <a:lstStyle/>
        <a:p>
          <a:endParaRPr lang="en-US"/>
        </a:p>
      </dgm:t>
    </dgm:pt>
    <dgm:pt modelId="{5D2B1196-F874-4144-B83E-64A548B458AF}">
      <dgm:prSet phldrT="[Text]"/>
      <dgm:spPr/>
      <dgm:t>
        <a:bodyPr/>
        <a:lstStyle/>
        <a:p>
          <a:r>
            <a:rPr lang="en-US" dirty="0">
              <a:solidFill>
                <a:srgbClr val="000000"/>
              </a:solidFill>
            </a:rPr>
            <a:t>Designs</a:t>
          </a:r>
        </a:p>
      </dgm:t>
    </dgm:pt>
    <dgm:pt modelId="{9001815E-05BF-4F63-800E-9BB2F4840C54}" type="parTrans" cxnId="{338F2C84-4563-4CE1-971E-4C8985015248}">
      <dgm:prSet/>
      <dgm:spPr/>
      <dgm:t>
        <a:bodyPr/>
        <a:lstStyle/>
        <a:p>
          <a:endParaRPr lang="en-US"/>
        </a:p>
      </dgm:t>
    </dgm:pt>
    <dgm:pt modelId="{1793F3F4-BAE7-40D6-863B-F589004FBC66}" type="sibTrans" cxnId="{338F2C84-4563-4CE1-971E-4C8985015248}">
      <dgm:prSet/>
      <dgm:spPr/>
      <dgm:t>
        <a:bodyPr/>
        <a:lstStyle/>
        <a:p>
          <a:endParaRPr lang="en-US"/>
        </a:p>
      </dgm:t>
    </dgm:pt>
    <dgm:pt modelId="{337DCFAD-54D1-48F9-B91E-820C7BCB66E3}">
      <dgm:prSet phldrT="[Text]"/>
      <dgm:spPr/>
      <dgm:t>
        <a:bodyPr/>
        <a:lstStyle/>
        <a:p>
          <a:r>
            <a:rPr lang="en-US" dirty="0">
              <a:solidFill>
                <a:srgbClr val="000000"/>
              </a:solidFill>
            </a:rPr>
            <a:t>Cost of design changes</a:t>
          </a:r>
        </a:p>
      </dgm:t>
    </dgm:pt>
    <dgm:pt modelId="{2EFC9F96-D0A4-440C-A41E-5FAD704C5DB1}" type="parTrans" cxnId="{97D0FE8D-C4AE-4229-B1F9-2784176A2E10}">
      <dgm:prSet/>
      <dgm:spPr/>
      <dgm:t>
        <a:bodyPr/>
        <a:lstStyle/>
        <a:p>
          <a:endParaRPr lang="en-US"/>
        </a:p>
      </dgm:t>
    </dgm:pt>
    <dgm:pt modelId="{3E5B37FE-8568-4A94-9D25-79954A5F2C72}" type="sibTrans" cxnId="{97D0FE8D-C4AE-4229-B1F9-2784176A2E10}">
      <dgm:prSet/>
      <dgm:spPr/>
      <dgm:t>
        <a:bodyPr/>
        <a:lstStyle/>
        <a:p>
          <a:endParaRPr lang="en-US"/>
        </a:p>
      </dgm:t>
    </dgm:pt>
    <dgm:pt modelId="{DEC193AF-D4ED-45C7-93D3-2226F8BAAD80}" type="pres">
      <dgm:prSet presAssocID="{BCDD6F0B-299F-40DB-A6E0-4F253760468C}" presName="cycle" presStyleCnt="0">
        <dgm:presLayoutVars>
          <dgm:dir/>
          <dgm:resizeHandles val="exact"/>
        </dgm:presLayoutVars>
      </dgm:prSet>
      <dgm:spPr/>
    </dgm:pt>
    <dgm:pt modelId="{5746C916-2F50-425E-B045-A3812F37D6D2}" type="pres">
      <dgm:prSet presAssocID="{31AEA0EF-69E2-4975-8E25-8CC176AFC3B6}" presName="node" presStyleLbl="node1" presStyleIdx="0" presStyleCnt="3">
        <dgm:presLayoutVars>
          <dgm:bulletEnabled val="1"/>
        </dgm:presLayoutVars>
      </dgm:prSet>
      <dgm:spPr/>
    </dgm:pt>
    <dgm:pt modelId="{34B70CE9-5369-4B77-9FA1-B810B3FE51BF}" type="pres">
      <dgm:prSet presAssocID="{31AEA0EF-69E2-4975-8E25-8CC176AFC3B6}" presName="spNode" presStyleCnt="0"/>
      <dgm:spPr/>
    </dgm:pt>
    <dgm:pt modelId="{9B1C67D3-2C2A-47EC-8676-4FC9DD92F6D2}" type="pres">
      <dgm:prSet presAssocID="{9977EABC-3B0A-40AB-B026-2BAA4421AB76}" presName="sibTrans" presStyleLbl="sibTrans1D1" presStyleIdx="0" presStyleCnt="3"/>
      <dgm:spPr/>
    </dgm:pt>
    <dgm:pt modelId="{7CBE500C-6B74-4824-86DE-9BDEC182189D}" type="pres">
      <dgm:prSet presAssocID="{E49B517C-AE5E-4446-B257-61C728ADD4F1}" presName="node" presStyleLbl="node1" presStyleIdx="1" presStyleCnt="3">
        <dgm:presLayoutVars>
          <dgm:bulletEnabled val="1"/>
        </dgm:presLayoutVars>
      </dgm:prSet>
      <dgm:spPr/>
    </dgm:pt>
    <dgm:pt modelId="{2D0060D6-8C5C-488E-B45C-F92DAD6C5EAE}" type="pres">
      <dgm:prSet presAssocID="{E49B517C-AE5E-4446-B257-61C728ADD4F1}" presName="spNode" presStyleCnt="0"/>
      <dgm:spPr/>
    </dgm:pt>
    <dgm:pt modelId="{2A5F032E-4E8C-4E49-B201-374986BF3DDD}" type="pres">
      <dgm:prSet presAssocID="{B4B71C32-F60B-4BA8-AA23-7B8437A9157B}" presName="sibTrans" presStyleLbl="sibTrans1D1" presStyleIdx="1" presStyleCnt="3"/>
      <dgm:spPr/>
    </dgm:pt>
    <dgm:pt modelId="{01F8C057-0D90-4199-9DD9-48244567C9F2}" type="pres">
      <dgm:prSet presAssocID="{73E14DBE-BBA6-4590-B5B3-63262847292C}" presName="node" presStyleLbl="node1" presStyleIdx="2" presStyleCnt="3">
        <dgm:presLayoutVars>
          <dgm:bulletEnabled val="1"/>
        </dgm:presLayoutVars>
      </dgm:prSet>
      <dgm:spPr/>
    </dgm:pt>
    <dgm:pt modelId="{C30DF238-98B7-4359-B5BB-D4E06790E709}" type="pres">
      <dgm:prSet presAssocID="{73E14DBE-BBA6-4590-B5B3-63262847292C}" presName="spNode" presStyleCnt="0"/>
      <dgm:spPr/>
    </dgm:pt>
    <dgm:pt modelId="{099E9FFD-50BD-4575-9BE5-7C308FB3A114}" type="pres">
      <dgm:prSet presAssocID="{52507091-1C00-4D86-90AF-687CB3043FD9}" presName="sibTrans" presStyleLbl="sibTrans1D1" presStyleIdx="2" presStyleCnt="3"/>
      <dgm:spPr/>
    </dgm:pt>
  </dgm:ptLst>
  <dgm:cxnLst>
    <dgm:cxn modelId="{43B8EF20-3371-4124-BB63-EACBC11B19DF}" srcId="{BCDD6F0B-299F-40DB-A6E0-4F253760468C}" destId="{73E14DBE-BBA6-4590-B5B3-63262847292C}" srcOrd="2" destOrd="0" parTransId="{20E605F4-5DAD-4551-B69E-E004A67AA8DF}" sibTransId="{52507091-1C00-4D86-90AF-687CB3043FD9}"/>
    <dgm:cxn modelId="{37117F2F-92DB-4A7D-BDE9-620F852A1D7E}" srcId="{BCDD6F0B-299F-40DB-A6E0-4F253760468C}" destId="{E49B517C-AE5E-4446-B257-61C728ADD4F1}" srcOrd="1" destOrd="0" parTransId="{446E0032-8279-4D44-BEC9-5C9CD1DCC59A}" sibTransId="{B4B71C32-F60B-4BA8-AA23-7B8437A9157B}"/>
    <dgm:cxn modelId="{9EB7C247-B64E-4585-A119-141FD6E3188B}" srcId="{BCDD6F0B-299F-40DB-A6E0-4F253760468C}" destId="{31AEA0EF-69E2-4975-8E25-8CC176AFC3B6}" srcOrd="0" destOrd="0" parTransId="{EC3AFC5B-AB9B-4B49-9728-AFC2C9CB0CDC}" sibTransId="{9977EABC-3B0A-40AB-B026-2BAA4421AB76}"/>
    <dgm:cxn modelId="{8671E655-B065-438F-B2CD-9E2374CE3172}" type="presOf" srcId="{9977EABC-3B0A-40AB-B026-2BAA4421AB76}" destId="{9B1C67D3-2C2A-47EC-8676-4FC9DD92F6D2}" srcOrd="0" destOrd="0" presId="urn:microsoft.com/office/officeart/2005/8/layout/cycle5"/>
    <dgm:cxn modelId="{CF4ADD4E-20FB-4835-93EE-94FDB7409B13}" srcId="{E49B517C-AE5E-4446-B257-61C728ADD4F1}" destId="{9ABCA514-4D7B-466F-9435-114A7C9EB6D8}" srcOrd="0" destOrd="0" parTransId="{8F5DCF98-74C4-456A-AB53-C1A98DEA1FC7}" sibTransId="{4F0B15CB-F686-4ED8-A881-3DD0282A2707}"/>
    <dgm:cxn modelId="{F938246B-BCDE-4821-B3A4-0D724F6A39CE}" type="presOf" srcId="{7F1DC05B-74C0-4C6B-A10D-BA0400D52B23}" destId="{5746C916-2F50-425E-B045-A3812F37D6D2}" srcOrd="0" destOrd="1" presId="urn:microsoft.com/office/officeart/2005/8/layout/cycle5"/>
    <dgm:cxn modelId="{6266C625-4CB8-4E0C-9A4C-7A19E1CD9498}" type="presOf" srcId="{337DCFAD-54D1-48F9-B91E-820C7BCB66E3}" destId="{5746C916-2F50-425E-B045-A3812F37D6D2}" srcOrd="0" destOrd="2" presId="urn:microsoft.com/office/officeart/2005/8/layout/cycle5"/>
    <dgm:cxn modelId="{B1EBBC5B-5A7A-4477-9D53-F3ACDA7671FF}" type="presOf" srcId="{73E14DBE-BBA6-4590-B5B3-63262847292C}" destId="{01F8C057-0D90-4199-9DD9-48244567C9F2}" srcOrd="0" destOrd="0" presId="urn:microsoft.com/office/officeart/2005/8/layout/cycle5"/>
    <dgm:cxn modelId="{E4E218DB-6EA7-417F-A041-925DCC965774}" type="presOf" srcId="{FF048F84-BA10-46FB-84E2-0CC3A2D5CB42}" destId="{01F8C057-0D90-4199-9DD9-48244567C9F2}" srcOrd="0" destOrd="1" presId="urn:microsoft.com/office/officeart/2005/8/layout/cycle5"/>
    <dgm:cxn modelId="{8A8B5E20-B51F-4BE0-9642-ED5301A542A2}" type="presOf" srcId="{BCDD6F0B-299F-40DB-A6E0-4F253760468C}" destId="{DEC193AF-D4ED-45C7-93D3-2226F8BAAD80}" srcOrd="0" destOrd="0" presId="urn:microsoft.com/office/officeart/2005/8/layout/cycle5"/>
    <dgm:cxn modelId="{83838C75-B1A1-4880-ADA6-DF576BA9D4F0}" type="presOf" srcId="{B4B71C32-F60B-4BA8-AA23-7B8437A9157B}" destId="{2A5F032E-4E8C-4E49-B201-374986BF3DDD}" srcOrd="0" destOrd="0" presId="urn:microsoft.com/office/officeart/2005/8/layout/cycle5"/>
    <dgm:cxn modelId="{97D0FE8D-C4AE-4229-B1F9-2784176A2E10}" srcId="{31AEA0EF-69E2-4975-8E25-8CC176AFC3B6}" destId="{337DCFAD-54D1-48F9-B91E-820C7BCB66E3}" srcOrd="1" destOrd="0" parTransId="{2EFC9F96-D0A4-440C-A41E-5FAD704C5DB1}" sibTransId="{3E5B37FE-8568-4A94-9D25-79954A5F2C72}"/>
    <dgm:cxn modelId="{338F2C84-4563-4CE1-971E-4C8985015248}" srcId="{73E14DBE-BBA6-4590-B5B3-63262847292C}" destId="{5D2B1196-F874-4144-B83E-64A548B458AF}" srcOrd="1" destOrd="0" parTransId="{9001815E-05BF-4F63-800E-9BB2F4840C54}" sibTransId="{1793F3F4-BAE7-40D6-863B-F589004FBC66}"/>
    <dgm:cxn modelId="{B9D54A4D-39B1-44D2-935D-CFA171BD2CE1}" type="presOf" srcId="{E49B517C-AE5E-4446-B257-61C728ADD4F1}" destId="{7CBE500C-6B74-4824-86DE-9BDEC182189D}" srcOrd="0" destOrd="0" presId="urn:microsoft.com/office/officeart/2005/8/layout/cycle5"/>
    <dgm:cxn modelId="{5D53760D-AF4B-440A-BB14-1278DF758101}" srcId="{73E14DBE-BBA6-4590-B5B3-63262847292C}" destId="{FF048F84-BA10-46FB-84E2-0CC3A2D5CB42}" srcOrd="0" destOrd="0" parTransId="{A3B72541-0B4B-45C7-BC72-87308A489E23}" sibTransId="{A475BF4B-AE9F-490F-9E94-01FA16857B8F}"/>
    <dgm:cxn modelId="{B39ED16D-8259-470C-831A-CF3E9A745CB5}" type="presOf" srcId="{31AEA0EF-69E2-4975-8E25-8CC176AFC3B6}" destId="{5746C916-2F50-425E-B045-A3812F37D6D2}" srcOrd="0" destOrd="0" presId="urn:microsoft.com/office/officeart/2005/8/layout/cycle5"/>
    <dgm:cxn modelId="{30B5974B-28DD-44F6-9FEB-7C080BB81807}" srcId="{31AEA0EF-69E2-4975-8E25-8CC176AFC3B6}" destId="{7F1DC05B-74C0-4C6B-A10D-BA0400D52B23}" srcOrd="0" destOrd="0" parTransId="{ADA1820F-4572-42CF-B65D-B86689129C73}" sibTransId="{E2A334DB-9412-499C-95C6-82D011A60448}"/>
    <dgm:cxn modelId="{81500BC4-2FA8-45AC-83FF-E652F1859BBD}" type="presOf" srcId="{52507091-1C00-4D86-90AF-687CB3043FD9}" destId="{099E9FFD-50BD-4575-9BE5-7C308FB3A114}" srcOrd="0" destOrd="0" presId="urn:microsoft.com/office/officeart/2005/8/layout/cycle5"/>
    <dgm:cxn modelId="{AB419FA0-2DEF-4F09-91EA-840EC2812D16}" type="presOf" srcId="{9ABCA514-4D7B-466F-9435-114A7C9EB6D8}" destId="{7CBE500C-6B74-4824-86DE-9BDEC182189D}" srcOrd="0" destOrd="1" presId="urn:microsoft.com/office/officeart/2005/8/layout/cycle5"/>
    <dgm:cxn modelId="{B30D93E4-FF13-41F5-96C1-955AC19F3806}" type="presOf" srcId="{5D2B1196-F874-4144-B83E-64A548B458AF}" destId="{01F8C057-0D90-4199-9DD9-48244567C9F2}" srcOrd="0" destOrd="2" presId="urn:microsoft.com/office/officeart/2005/8/layout/cycle5"/>
    <dgm:cxn modelId="{2BB4BB70-DEFA-421C-9005-5DF88C10E15A}" type="presParOf" srcId="{DEC193AF-D4ED-45C7-93D3-2226F8BAAD80}" destId="{5746C916-2F50-425E-B045-A3812F37D6D2}" srcOrd="0" destOrd="0" presId="urn:microsoft.com/office/officeart/2005/8/layout/cycle5"/>
    <dgm:cxn modelId="{1054915B-8293-44F2-9B9D-70494B5CCA50}" type="presParOf" srcId="{DEC193AF-D4ED-45C7-93D3-2226F8BAAD80}" destId="{34B70CE9-5369-4B77-9FA1-B810B3FE51BF}" srcOrd="1" destOrd="0" presId="urn:microsoft.com/office/officeart/2005/8/layout/cycle5"/>
    <dgm:cxn modelId="{8402A741-1D08-4F89-B261-9EE370557D00}" type="presParOf" srcId="{DEC193AF-D4ED-45C7-93D3-2226F8BAAD80}" destId="{9B1C67D3-2C2A-47EC-8676-4FC9DD92F6D2}" srcOrd="2" destOrd="0" presId="urn:microsoft.com/office/officeart/2005/8/layout/cycle5"/>
    <dgm:cxn modelId="{0C1AC9EE-8808-49B4-A82D-8DE5850E6877}" type="presParOf" srcId="{DEC193AF-D4ED-45C7-93D3-2226F8BAAD80}" destId="{7CBE500C-6B74-4824-86DE-9BDEC182189D}" srcOrd="3" destOrd="0" presId="urn:microsoft.com/office/officeart/2005/8/layout/cycle5"/>
    <dgm:cxn modelId="{5FA7BEEC-4045-4956-8C19-C39132C87D69}" type="presParOf" srcId="{DEC193AF-D4ED-45C7-93D3-2226F8BAAD80}" destId="{2D0060D6-8C5C-488E-B45C-F92DAD6C5EAE}" srcOrd="4" destOrd="0" presId="urn:microsoft.com/office/officeart/2005/8/layout/cycle5"/>
    <dgm:cxn modelId="{0A5B567D-1AD9-4109-9C6D-EEF8613939A6}" type="presParOf" srcId="{DEC193AF-D4ED-45C7-93D3-2226F8BAAD80}" destId="{2A5F032E-4E8C-4E49-B201-374986BF3DDD}" srcOrd="5" destOrd="0" presId="urn:microsoft.com/office/officeart/2005/8/layout/cycle5"/>
    <dgm:cxn modelId="{E2482455-91CB-4170-A712-1F2280970BCA}" type="presParOf" srcId="{DEC193AF-D4ED-45C7-93D3-2226F8BAAD80}" destId="{01F8C057-0D90-4199-9DD9-48244567C9F2}" srcOrd="6" destOrd="0" presId="urn:microsoft.com/office/officeart/2005/8/layout/cycle5"/>
    <dgm:cxn modelId="{4EF2596B-DA9A-4B08-AADB-084049D4A4B3}" type="presParOf" srcId="{DEC193AF-D4ED-45C7-93D3-2226F8BAAD80}" destId="{C30DF238-98B7-4359-B5BB-D4E06790E709}" srcOrd="7" destOrd="0" presId="urn:microsoft.com/office/officeart/2005/8/layout/cycle5"/>
    <dgm:cxn modelId="{E015CA53-D427-4D02-8F74-655F93383861}" type="presParOf" srcId="{DEC193AF-D4ED-45C7-93D3-2226F8BAAD80}" destId="{099E9FFD-50BD-4575-9BE5-7C308FB3A11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BDC22-A320-4677-8FA8-FEF1EFEB83CC}">
      <dsp:nvSpPr>
        <dsp:cNvPr id="0" name=""/>
        <dsp:cNvSpPr/>
      </dsp:nvSpPr>
      <dsp:spPr>
        <a:xfrm rot="21300000">
          <a:off x="26520" y="1870397"/>
          <a:ext cx="8589308" cy="983605"/>
        </a:xfrm>
        <a:prstGeom prst="mathMinus">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3ED3E0-0604-43AE-93CC-535E7D6D9D3E}">
      <dsp:nvSpPr>
        <dsp:cNvPr id="0" name=""/>
        <dsp:cNvSpPr/>
      </dsp:nvSpPr>
      <dsp:spPr>
        <a:xfrm>
          <a:off x="1037082" y="236220"/>
          <a:ext cx="2592705" cy="1889760"/>
        </a:xfrm>
        <a:prstGeom prst="downArrow">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10B5B1-58DF-443C-B0B0-A84AE758BF62}">
      <dsp:nvSpPr>
        <dsp:cNvPr id="0" name=""/>
        <dsp:cNvSpPr/>
      </dsp:nvSpPr>
      <dsp:spPr>
        <a:xfrm>
          <a:off x="3871468" y="0"/>
          <a:ext cx="4183505" cy="198424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Fossil fuels</a:t>
          </a:r>
        </a:p>
        <a:p>
          <a:pPr marL="0" lvl="0" indent="0" algn="l" defTabSz="755650">
            <a:lnSpc>
              <a:spcPct val="90000"/>
            </a:lnSpc>
            <a:spcBef>
              <a:spcPct val="0"/>
            </a:spcBef>
            <a:spcAft>
              <a:spcPct val="35000"/>
            </a:spcAft>
            <a:buNone/>
          </a:pPr>
          <a:r>
            <a:rPr lang="en-US" sz="1700" kern="1200" dirty="0"/>
            <a:t>-Can cause permanent damage</a:t>
          </a:r>
        </a:p>
        <a:p>
          <a:pPr marL="0" lvl="0" indent="0" algn="l" defTabSz="755650">
            <a:lnSpc>
              <a:spcPct val="90000"/>
            </a:lnSpc>
            <a:spcBef>
              <a:spcPct val="0"/>
            </a:spcBef>
            <a:spcAft>
              <a:spcPct val="35000"/>
            </a:spcAft>
            <a:buNone/>
          </a:pPr>
          <a:r>
            <a:rPr lang="en-US" sz="1700" kern="1200" dirty="0"/>
            <a:t>-But generates revenue to invest in clean energies</a:t>
          </a:r>
        </a:p>
        <a:p>
          <a:pPr marL="0" lvl="0" indent="0" algn="ctr" defTabSz="755650">
            <a:lnSpc>
              <a:spcPct val="90000"/>
            </a:lnSpc>
            <a:spcBef>
              <a:spcPct val="0"/>
            </a:spcBef>
            <a:spcAft>
              <a:spcPct val="35000"/>
            </a:spcAft>
            <a:buNone/>
          </a:pPr>
          <a:endParaRPr lang="en-US" sz="1700" kern="1200" dirty="0"/>
        </a:p>
      </dsp:txBody>
      <dsp:txXfrm>
        <a:off x="3871468" y="0"/>
        <a:ext cx="4183505" cy="1984248"/>
      </dsp:txXfrm>
    </dsp:sp>
    <dsp:sp modelId="{C35CF7B6-C542-449B-990E-25E8E0040E45}">
      <dsp:nvSpPr>
        <dsp:cNvPr id="0" name=""/>
        <dsp:cNvSpPr/>
      </dsp:nvSpPr>
      <dsp:spPr>
        <a:xfrm>
          <a:off x="5012563" y="2598420"/>
          <a:ext cx="2592705" cy="1889760"/>
        </a:xfrm>
        <a:prstGeom prst="upArrow">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496CBF-9CCB-4FF8-8E11-7B7AAB3FD7A4}">
      <dsp:nvSpPr>
        <dsp:cNvPr id="0" name=""/>
        <dsp:cNvSpPr/>
      </dsp:nvSpPr>
      <dsp:spPr>
        <a:xfrm>
          <a:off x="503676" y="2740151"/>
          <a:ext cx="4350904" cy="198424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Renewables</a:t>
          </a:r>
        </a:p>
        <a:p>
          <a:pPr marL="0" lvl="0" indent="0" algn="l" defTabSz="755650">
            <a:lnSpc>
              <a:spcPct val="90000"/>
            </a:lnSpc>
            <a:spcBef>
              <a:spcPct val="0"/>
            </a:spcBef>
            <a:spcAft>
              <a:spcPct val="35000"/>
            </a:spcAft>
            <a:buNone/>
          </a:pPr>
          <a:r>
            <a:rPr lang="en-US" sz="1700" kern="1200" dirty="0"/>
            <a:t>-Large scale wind and solar</a:t>
          </a:r>
        </a:p>
        <a:p>
          <a:pPr marL="0" lvl="0" indent="0" algn="l" defTabSz="755650">
            <a:lnSpc>
              <a:spcPct val="90000"/>
            </a:lnSpc>
            <a:spcBef>
              <a:spcPct val="0"/>
            </a:spcBef>
            <a:spcAft>
              <a:spcPct val="35000"/>
            </a:spcAft>
            <a:buNone/>
          </a:pPr>
          <a:r>
            <a:rPr lang="en-US" sz="1700" kern="1200" dirty="0"/>
            <a:t>-Transported and stored as hydrogen</a:t>
          </a:r>
        </a:p>
        <a:p>
          <a:pPr marL="0" lvl="0" indent="0" algn="l" defTabSz="755650">
            <a:lnSpc>
              <a:spcPct val="90000"/>
            </a:lnSpc>
            <a:spcBef>
              <a:spcPct val="0"/>
            </a:spcBef>
            <a:spcAft>
              <a:spcPct val="35000"/>
            </a:spcAft>
            <a:buNone/>
          </a:pPr>
          <a:r>
            <a:rPr lang="en-US" sz="1700" kern="1200" dirty="0"/>
            <a:t>-Hydrogen can replace fossil fuels</a:t>
          </a:r>
        </a:p>
      </dsp:txBody>
      <dsp:txXfrm>
        <a:off x="503676" y="2740151"/>
        <a:ext cx="4350904" cy="1984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9DD3-D53E-4D52-B023-20F57BF16491}">
      <dsp:nvSpPr>
        <dsp:cNvPr id="0" name=""/>
        <dsp:cNvSpPr/>
      </dsp:nvSpPr>
      <dsp:spPr>
        <a:xfrm>
          <a:off x="3100"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Response surfaces</a:t>
          </a:r>
        </a:p>
      </dsp:txBody>
      <dsp:txXfrm>
        <a:off x="22221" y="19121"/>
        <a:ext cx="614587" cy="752472"/>
      </dsp:txXfrm>
    </dsp:sp>
    <dsp:sp modelId="{6CA4655F-CD49-4B21-ADB5-58D4395A698B}">
      <dsp:nvSpPr>
        <dsp:cNvPr id="0" name=""/>
        <dsp:cNvSpPr/>
      </dsp:nvSpPr>
      <dsp:spPr>
        <a:xfrm>
          <a:off x="765605"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Leak frequency</a:t>
          </a:r>
        </a:p>
      </dsp:txBody>
      <dsp:txXfrm>
        <a:off x="784726" y="19121"/>
        <a:ext cx="614587" cy="752472"/>
      </dsp:txXfrm>
    </dsp:sp>
    <dsp:sp modelId="{1FBB51B6-D417-4BC7-BDE2-DFF2A5A6172C}">
      <dsp:nvSpPr>
        <dsp:cNvPr id="0" name=""/>
        <dsp:cNvSpPr/>
      </dsp:nvSpPr>
      <dsp:spPr>
        <a:xfrm>
          <a:off x="1528109"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Flow conditions and ESD segments</a:t>
          </a:r>
          <a:endParaRPr lang="en-US" sz="800" kern="1200" dirty="0"/>
        </a:p>
      </dsp:txBody>
      <dsp:txXfrm>
        <a:off x="1547230" y="19121"/>
        <a:ext cx="614587" cy="752472"/>
      </dsp:txXfrm>
    </dsp:sp>
    <dsp:sp modelId="{D5E8685E-72E1-4DC2-AB48-BF81EE5B704F}">
      <dsp:nvSpPr>
        <dsp:cNvPr id="0" name=""/>
        <dsp:cNvSpPr/>
      </dsp:nvSpPr>
      <dsp:spPr>
        <a:xfrm>
          <a:off x="2290614"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Ventilation</a:t>
          </a:r>
        </a:p>
      </dsp:txBody>
      <dsp:txXfrm>
        <a:off x="2309735" y="19121"/>
        <a:ext cx="614587" cy="752472"/>
      </dsp:txXfrm>
    </dsp:sp>
    <dsp:sp modelId="{1EF7A2A1-3B1E-4609-B6D4-7086174201A7}">
      <dsp:nvSpPr>
        <dsp:cNvPr id="0" name=""/>
        <dsp:cNvSpPr/>
      </dsp:nvSpPr>
      <dsp:spPr>
        <a:xfrm>
          <a:off x="3053119"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Gas detection </a:t>
          </a:r>
        </a:p>
      </dsp:txBody>
      <dsp:txXfrm>
        <a:off x="3072240" y="19121"/>
        <a:ext cx="614587" cy="752472"/>
      </dsp:txXfrm>
    </dsp:sp>
    <dsp:sp modelId="{377BE1A8-DB18-4CC6-8321-1DCF5BB18B65}">
      <dsp:nvSpPr>
        <dsp:cNvPr id="0" name=""/>
        <dsp:cNvSpPr/>
      </dsp:nvSpPr>
      <dsp:spPr>
        <a:xfrm>
          <a:off x="3815624" y="0"/>
          <a:ext cx="652829" cy="7907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Ignition sources</a:t>
          </a:r>
        </a:p>
      </dsp:txBody>
      <dsp:txXfrm>
        <a:off x="3834745" y="19121"/>
        <a:ext cx="614587" cy="7524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9E39-8FBC-4663-BF97-6215942F2E65}">
      <dsp:nvSpPr>
        <dsp:cNvPr id="0" name=""/>
        <dsp:cNvSpPr/>
      </dsp:nvSpPr>
      <dsp:spPr>
        <a:xfrm rot="10800000">
          <a:off x="2133205" y="2794"/>
          <a:ext cx="7901962" cy="571446"/>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An </a:t>
          </a:r>
          <a:r>
            <a:rPr lang="en-GB" sz="1500" b="1" kern="1200" dirty="0"/>
            <a:t>Explosion and Fire Risk Analysis for maritime rooms </a:t>
          </a:r>
          <a:r>
            <a:rPr lang="en-GB" sz="1500" kern="1200" dirty="0"/>
            <a:t>is presented</a:t>
          </a:r>
          <a:endParaRPr lang="en-US" sz="1500" kern="1200" dirty="0"/>
        </a:p>
      </dsp:txBody>
      <dsp:txXfrm rot="10800000">
        <a:off x="2276066" y="2794"/>
        <a:ext cx="7759101" cy="571446"/>
      </dsp:txXfrm>
    </dsp:sp>
    <dsp:sp modelId="{81F29B89-86BF-47C1-A990-8ECECD401777}">
      <dsp:nvSpPr>
        <dsp:cNvPr id="0" name=""/>
        <dsp:cNvSpPr/>
      </dsp:nvSpPr>
      <dsp:spPr>
        <a:xfrm>
          <a:off x="1847482" y="2794"/>
          <a:ext cx="571446" cy="571446"/>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CF686A0-55DC-47A3-9B67-B333259B222C}">
      <dsp:nvSpPr>
        <dsp:cNvPr id="0" name=""/>
        <dsp:cNvSpPr/>
      </dsp:nvSpPr>
      <dsp:spPr>
        <a:xfrm rot="10800000">
          <a:off x="2149167" y="774199"/>
          <a:ext cx="7901962" cy="571446"/>
        </a:xfrm>
        <a:prstGeom prst="homePlate">
          <a:avLst/>
        </a:prstGeom>
        <a:solidFill>
          <a:schemeClr val="accent5">
            <a:hueOff val="-1485361"/>
            <a:satOff val="4190"/>
            <a:lumOff val="-2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Such method is also part of a </a:t>
          </a:r>
          <a:r>
            <a:rPr lang="en-GB" sz="1500" b="1" kern="1200" dirty="0"/>
            <a:t>Technology Qualification </a:t>
          </a:r>
          <a:r>
            <a:rPr lang="en-GB" sz="1500" kern="1200" dirty="0"/>
            <a:t>process and required to get approval</a:t>
          </a:r>
          <a:endParaRPr lang="en-US" sz="1500" kern="1200" dirty="0"/>
        </a:p>
      </dsp:txBody>
      <dsp:txXfrm rot="10800000">
        <a:off x="2292028" y="774199"/>
        <a:ext cx="7759101" cy="571446"/>
      </dsp:txXfrm>
    </dsp:sp>
    <dsp:sp modelId="{6AC355D1-70A5-48A9-9714-0DDF9A1E745C}">
      <dsp:nvSpPr>
        <dsp:cNvPr id="0" name=""/>
        <dsp:cNvSpPr/>
      </dsp:nvSpPr>
      <dsp:spPr>
        <a:xfrm>
          <a:off x="1847482" y="744821"/>
          <a:ext cx="571446" cy="571446"/>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876227-3BE7-4308-AB11-7C92EA075C0A}">
      <dsp:nvSpPr>
        <dsp:cNvPr id="0" name=""/>
        <dsp:cNvSpPr/>
      </dsp:nvSpPr>
      <dsp:spPr>
        <a:xfrm rot="10800000">
          <a:off x="2133205" y="1486849"/>
          <a:ext cx="7901962" cy="571446"/>
        </a:xfrm>
        <a:prstGeom prst="homePlate">
          <a:avLst/>
        </a:prstGeom>
        <a:solidFill>
          <a:schemeClr val="accent5">
            <a:hueOff val="-2970721"/>
            <a:satOff val="8381"/>
            <a:lumOff val="-5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Investigate and apply measures that </a:t>
          </a:r>
          <a:r>
            <a:rPr lang="en-GB" sz="1500" b="1" kern="1200" dirty="0"/>
            <a:t>stop the event as early as possible </a:t>
          </a:r>
          <a:r>
            <a:rPr lang="en-GB" sz="1500" kern="1200" dirty="0"/>
            <a:t>in the accident chain of events until acceptable risk is achieved</a:t>
          </a:r>
        </a:p>
      </dsp:txBody>
      <dsp:txXfrm rot="10800000">
        <a:off x="2276066" y="1486849"/>
        <a:ext cx="7759101" cy="571446"/>
      </dsp:txXfrm>
    </dsp:sp>
    <dsp:sp modelId="{A76661CD-C895-4BCD-A1E4-3C05FE5F66CE}">
      <dsp:nvSpPr>
        <dsp:cNvPr id="0" name=""/>
        <dsp:cNvSpPr/>
      </dsp:nvSpPr>
      <dsp:spPr>
        <a:xfrm>
          <a:off x="1847482" y="1486849"/>
          <a:ext cx="571446" cy="571446"/>
        </a:xfrm>
        <a:prstGeom prst="ellipse">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C8820AF-E031-4480-BF44-29478168D7D2}">
      <dsp:nvSpPr>
        <dsp:cNvPr id="0" name=""/>
        <dsp:cNvSpPr/>
      </dsp:nvSpPr>
      <dsp:spPr>
        <a:xfrm rot="10800000">
          <a:off x="2133205" y="2228876"/>
          <a:ext cx="7901962" cy="571446"/>
        </a:xfrm>
        <a:prstGeom prst="homePlate">
          <a:avLst/>
        </a:prstGeom>
        <a:solidFill>
          <a:schemeClr val="accent5">
            <a:hueOff val="-4456082"/>
            <a:satOff val="12571"/>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-Meaning may need </a:t>
          </a:r>
          <a:r>
            <a:rPr lang="en-GB" sz="1500" b="1" kern="1200" dirty="0"/>
            <a:t>more safety measures </a:t>
          </a:r>
          <a:r>
            <a:rPr lang="en-GB" sz="1500" kern="1200" dirty="0"/>
            <a:t>than in normal ships to show equivalence</a:t>
          </a:r>
        </a:p>
      </dsp:txBody>
      <dsp:txXfrm rot="10800000">
        <a:off x="2276066" y="2228876"/>
        <a:ext cx="7759101" cy="571446"/>
      </dsp:txXfrm>
    </dsp:sp>
    <dsp:sp modelId="{6A957BB4-10A6-4ABA-9719-EAACD8217209}">
      <dsp:nvSpPr>
        <dsp:cNvPr id="0" name=""/>
        <dsp:cNvSpPr/>
      </dsp:nvSpPr>
      <dsp:spPr>
        <a:xfrm>
          <a:off x="1847482" y="2228876"/>
          <a:ext cx="571446" cy="571446"/>
        </a:xfrm>
        <a:prstGeom prst="ellipse">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49B2D35-F3A2-46F2-881B-18005496288E}">
      <dsp:nvSpPr>
        <dsp:cNvPr id="0" name=""/>
        <dsp:cNvSpPr/>
      </dsp:nvSpPr>
      <dsp:spPr>
        <a:xfrm rot="10800000">
          <a:off x="2133205" y="2970904"/>
          <a:ext cx="7901962" cy="571446"/>
        </a:xfrm>
        <a:prstGeom prst="homePlate">
          <a:avLst/>
        </a:prstGeom>
        <a:solidFill>
          <a:schemeClr val="accent5">
            <a:hueOff val="-5941443"/>
            <a:satOff val="16762"/>
            <a:lumOff val="-10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Risk based approach can be used to </a:t>
          </a:r>
          <a:r>
            <a:rPr lang="en-GB" sz="1500" b="1" kern="1200" dirty="0"/>
            <a:t>reduce number of design cycl</a:t>
          </a:r>
          <a:r>
            <a:rPr lang="en-GB" sz="1500" kern="1200" dirty="0"/>
            <a:t>es</a:t>
          </a:r>
        </a:p>
      </dsp:txBody>
      <dsp:txXfrm rot="10800000">
        <a:off x="2276066" y="2970904"/>
        <a:ext cx="7759101" cy="571446"/>
      </dsp:txXfrm>
    </dsp:sp>
    <dsp:sp modelId="{02820BA4-6544-438E-AC17-6F59121E9763}">
      <dsp:nvSpPr>
        <dsp:cNvPr id="0" name=""/>
        <dsp:cNvSpPr/>
      </dsp:nvSpPr>
      <dsp:spPr>
        <a:xfrm>
          <a:off x="1847482" y="2970904"/>
          <a:ext cx="571446" cy="571446"/>
        </a:xfrm>
        <a:prstGeom prst="ellipse">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D079A4C-2CBE-4A5F-A5FF-21D89C9C7B70}">
      <dsp:nvSpPr>
        <dsp:cNvPr id="0" name=""/>
        <dsp:cNvSpPr/>
      </dsp:nvSpPr>
      <dsp:spPr>
        <a:xfrm rot="10800000">
          <a:off x="2133205" y="3712931"/>
          <a:ext cx="7901962" cy="571446"/>
        </a:xfrm>
        <a:prstGeom prst="homePlate">
          <a:avLst/>
        </a:prstGeom>
        <a:solidFill>
          <a:schemeClr val="accent5">
            <a:hueOff val="-7426804"/>
            <a:satOff val="20952"/>
            <a:lumOff val="-132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A JDP is proposed</a:t>
          </a:r>
          <a:r>
            <a:rPr lang="en-GB" sz="1500" kern="1200" dirty="0"/>
            <a:t>. Improvement areas are to test out safety systems with experiments</a:t>
          </a:r>
        </a:p>
      </dsp:txBody>
      <dsp:txXfrm rot="10800000">
        <a:off x="2276066" y="3712931"/>
        <a:ext cx="7759101" cy="571446"/>
      </dsp:txXfrm>
    </dsp:sp>
    <dsp:sp modelId="{E2C2F4BF-2A12-48D2-B68A-C5DA2C935B22}">
      <dsp:nvSpPr>
        <dsp:cNvPr id="0" name=""/>
        <dsp:cNvSpPr/>
      </dsp:nvSpPr>
      <dsp:spPr>
        <a:xfrm>
          <a:off x="1847482" y="3712931"/>
          <a:ext cx="571446" cy="571446"/>
        </a:xfrm>
        <a:prstGeom prst="ellipse">
          <a:avLst/>
        </a:prstGeom>
        <a:blipFill rotWithShape="1">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633B8FB-8C54-4A07-87B1-3C8BBE1C701A}">
      <dsp:nvSpPr>
        <dsp:cNvPr id="0" name=""/>
        <dsp:cNvSpPr/>
      </dsp:nvSpPr>
      <dsp:spPr>
        <a:xfrm rot="10800000">
          <a:off x="2133205" y="4454959"/>
          <a:ext cx="7901962" cy="571446"/>
        </a:xfrm>
        <a:prstGeom prst="homePlate">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1992"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When systems are tested and validated, </a:t>
          </a:r>
          <a:r>
            <a:rPr lang="en-GB" sz="1500" b="1" kern="1200" dirty="0"/>
            <a:t>prescriptive maritime rules  can be written. </a:t>
          </a:r>
        </a:p>
      </dsp:txBody>
      <dsp:txXfrm rot="10800000">
        <a:off x="2276066" y="4454959"/>
        <a:ext cx="7759101" cy="571446"/>
      </dsp:txXfrm>
    </dsp:sp>
    <dsp:sp modelId="{F85E5D31-55CF-43F7-B104-E1729492FC8B}">
      <dsp:nvSpPr>
        <dsp:cNvPr id="0" name=""/>
        <dsp:cNvSpPr/>
      </dsp:nvSpPr>
      <dsp:spPr>
        <a:xfrm>
          <a:off x="1847482" y="4454959"/>
          <a:ext cx="571446" cy="571446"/>
        </a:xfrm>
        <a:prstGeom prst="ellipse">
          <a:avLst/>
        </a:prstGeom>
        <a:blipFill rotWithShape="1">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2A344-1CCD-44E0-9F62-17478E0D5B89}">
      <dsp:nvSpPr>
        <dsp:cNvPr id="0" name=""/>
        <dsp:cNvSpPr/>
      </dsp:nvSpPr>
      <dsp:spPr>
        <a:xfrm>
          <a:off x="788467" y="812833"/>
          <a:ext cx="7496233" cy="3874008"/>
        </a:xfrm>
        <a:prstGeom prst="rect">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890A1A3-0AAC-427A-82D1-18AE3EF38972}">
      <dsp:nvSpPr>
        <dsp:cNvPr id="0" name=""/>
        <dsp:cNvSpPr/>
      </dsp:nvSpPr>
      <dsp:spPr>
        <a:xfrm>
          <a:off x="1012492" y="1265902"/>
          <a:ext cx="3481009" cy="33141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0" lvl="0" indent="0" algn="l" defTabSz="666750">
            <a:lnSpc>
              <a:spcPct val="90000"/>
            </a:lnSpc>
            <a:spcBef>
              <a:spcPct val="0"/>
            </a:spcBef>
            <a:spcAft>
              <a:spcPct val="35000"/>
            </a:spcAft>
            <a:buNone/>
          </a:pPr>
          <a:r>
            <a:rPr lang="en-US" sz="1500" kern="1200" dirty="0"/>
            <a:t>-No CO2</a:t>
          </a:r>
        </a:p>
        <a:p>
          <a:pPr marL="0" lvl="0" indent="0" algn="l" defTabSz="666750">
            <a:lnSpc>
              <a:spcPct val="90000"/>
            </a:lnSpc>
            <a:spcBef>
              <a:spcPct val="0"/>
            </a:spcBef>
            <a:spcAft>
              <a:spcPct val="35000"/>
            </a:spcAft>
            <a:buNone/>
          </a:pPr>
          <a:r>
            <a:rPr lang="en-US" sz="1500" kern="1200" dirty="0"/>
            <a:t>-Technologies exists</a:t>
          </a:r>
        </a:p>
        <a:p>
          <a:pPr marL="0" lvl="0" indent="0" algn="l" defTabSz="666750">
            <a:lnSpc>
              <a:spcPct val="90000"/>
            </a:lnSpc>
            <a:spcBef>
              <a:spcPct val="0"/>
            </a:spcBef>
            <a:spcAft>
              <a:spcPct val="35000"/>
            </a:spcAft>
            <a:buNone/>
          </a:pPr>
          <a:r>
            <a:rPr lang="en-US" sz="1500" kern="1200" dirty="0"/>
            <a:t>-Low noise and vibration</a:t>
          </a:r>
        </a:p>
        <a:p>
          <a:pPr marL="0" lvl="0" indent="0" algn="l" defTabSz="666750">
            <a:lnSpc>
              <a:spcPct val="90000"/>
            </a:lnSpc>
            <a:spcBef>
              <a:spcPct val="0"/>
            </a:spcBef>
            <a:spcAft>
              <a:spcPct val="35000"/>
            </a:spcAft>
            <a:buNone/>
          </a:pPr>
          <a:r>
            <a:rPr lang="en-US" sz="1500" kern="1200" dirty="0"/>
            <a:t>-Low maintenance</a:t>
          </a:r>
          <a:endParaRPr lang="en-US" sz="1500" kern="1200" dirty="0"/>
        </a:p>
        <a:p>
          <a:pPr marL="0" lvl="0" indent="0" algn="l" defTabSz="666750">
            <a:lnSpc>
              <a:spcPct val="90000"/>
            </a:lnSpc>
            <a:spcBef>
              <a:spcPct val="0"/>
            </a:spcBef>
            <a:spcAft>
              <a:spcPct val="35000"/>
            </a:spcAft>
            <a:buNone/>
          </a:pPr>
          <a:r>
            <a:rPr lang="en-US" sz="1500" kern="1200" dirty="0"/>
            <a:t>-Longer reach</a:t>
          </a:r>
        </a:p>
        <a:p>
          <a:pPr marL="0" lvl="0" indent="0" algn="l" defTabSz="666750">
            <a:lnSpc>
              <a:spcPct val="90000"/>
            </a:lnSpc>
            <a:spcBef>
              <a:spcPct val="0"/>
            </a:spcBef>
            <a:spcAft>
              <a:spcPct val="35000"/>
            </a:spcAft>
            <a:buNone/>
          </a:pPr>
          <a:r>
            <a:rPr lang="en-US" sz="1500" kern="1200" dirty="0"/>
            <a:t>-Low filling time</a:t>
          </a:r>
          <a:endParaRPr lang="en-US" sz="1500" kern="1200" dirty="0"/>
        </a:p>
        <a:p>
          <a:pPr marL="0" lvl="0" indent="0" algn="l" defTabSz="666750">
            <a:lnSpc>
              <a:spcPct val="90000"/>
            </a:lnSpc>
            <a:spcBef>
              <a:spcPct val="0"/>
            </a:spcBef>
            <a:spcAft>
              <a:spcPct val="35000"/>
            </a:spcAft>
            <a:buNone/>
          </a:pPr>
          <a:r>
            <a:rPr lang="en-US" sz="1500" kern="1200" dirty="0"/>
            <a:t>-First movers can get large rewards</a:t>
          </a:r>
        </a:p>
        <a:p>
          <a:pPr marL="0" lvl="0" indent="0" algn="l" defTabSz="666750">
            <a:lnSpc>
              <a:spcPct val="90000"/>
            </a:lnSpc>
            <a:spcBef>
              <a:spcPct val="0"/>
            </a:spcBef>
            <a:spcAft>
              <a:spcPct val="35000"/>
            </a:spcAft>
            <a:buNone/>
          </a:pPr>
          <a:r>
            <a:rPr lang="en-US" sz="1500" kern="1200" dirty="0"/>
            <a:t>-Norway has surplus clean hydropower</a:t>
          </a:r>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dsp:txBody>
      <dsp:txXfrm>
        <a:off x="1012492" y="1265902"/>
        <a:ext cx="3481009" cy="3314166"/>
      </dsp:txXfrm>
    </dsp:sp>
    <dsp:sp modelId="{AD54C706-FC5B-4B4B-BCB9-5897DA5A8B37}">
      <dsp:nvSpPr>
        <dsp:cNvPr id="0" name=""/>
        <dsp:cNvSpPr/>
      </dsp:nvSpPr>
      <dsp:spPr>
        <a:xfrm>
          <a:off x="4571049" y="1265902"/>
          <a:ext cx="3481009" cy="33141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0" lvl="0" indent="0" algn="l" defTabSz="666750">
            <a:lnSpc>
              <a:spcPct val="90000"/>
            </a:lnSpc>
            <a:spcBef>
              <a:spcPct val="0"/>
            </a:spcBef>
            <a:spcAft>
              <a:spcPct val="35000"/>
            </a:spcAft>
            <a:buNone/>
          </a:pPr>
          <a:r>
            <a:rPr lang="en-US" sz="1500" kern="1200" dirty="0"/>
            <a:t>-Poor infrastructure</a:t>
          </a:r>
        </a:p>
        <a:p>
          <a:pPr marL="0" lvl="0" indent="0" algn="l" defTabSz="666750">
            <a:lnSpc>
              <a:spcPct val="90000"/>
            </a:lnSpc>
            <a:spcBef>
              <a:spcPct val="0"/>
            </a:spcBef>
            <a:spcAft>
              <a:spcPct val="35000"/>
            </a:spcAft>
            <a:buNone/>
          </a:pPr>
          <a:r>
            <a:rPr lang="en-US" sz="1500" kern="1200" dirty="0"/>
            <a:t>-Commercially unproven</a:t>
          </a:r>
        </a:p>
        <a:p>
          <a:pPr marL="0" lvl="0" indent="0" algn="l" defTabSz="666750">
            <a:lnSpc>
              <a:spcPct val="90000"/>
            </a:lnSpc>
            <a:spcBef>
              <a:spcPct val="0"/>
            </a:spcBef>
            <a:spcAft>
              <a:spcPct val="35000"/>
            </a:spcAft>
            <a:buNone/>
          </a:pPr>
          <a:r>
            <a:rPr lang="en-US" sz="1500" kern="1200" dirty="0"/>
            <a:t>-More Safety systems</a:t>
          </a:r>
        </a:p>
        <a:p>
          <a:pPr marL="0" lvl="0" indent="0" algn="l" defTabSz="666750">
            <a:lnSpc>
              <a:spcPct val="90000"/>
            </a:lnSpc>
            <a:spcBef>
              <a:spcPct val="0"/>
            </a:spcBef>
            <a:spcAft>
              <a:spcPct val="35000"/>
            </a:spcAft>
            <a:buNone/>
          </a:pPr>
          <a:r>
            <a:rPr lang="en-US" sz="1500" kern="1200" dirty="0"/>
            <a:t>-Large volume storage</a:t>
          </a:r>
        </a:p>
        <a:p>
          <a:pPr marL="0" lvl="0" indent="0" algn="l" defTabSz="666750">
            <a:lnSpc>
              <a:spcPct val="90000"/>
            </a:lnSpc>
            <a:spcBef>
              <a:spcPct val="0"/>
            </a:spcBef>
            <a:spcAft>
              <a:spcPct val="35000"/>
            </a:spcAft>
            <a:buNone/>
          </a:pPr>
          <a:r>
            <a:rPr lang="en-US" sz="1500" kern="1200" dirty="0"/>
            <a:t>-Stability can be an issue</a:t>
          </a:r>
        </a:p>
        <a:p>
          <a:pPr marL="0" lvl="0" indent="0" algn="l" defTabSz="666750">
            <a:lnSpc>
              <a:spcPct val="90000"/>
            </a:lnSpc>
            <a:spcBef>
              <a:spcPct val="0"/>
            </a:spcBef>
            <a:spcAft>
              <a:spcPct val="35000"/>
            </a:spcAft>
            <a:buNone/>
          </a:pPr>
          <a:r>
            <a:rPr lang="en-US" sz="1500" kern="1200" dirty="0"/>
            <a:t>-Harder to get approval</a:t>
          </a:r>
        </a:p>
        <a:p>
          <a:pPr marL="0" lvl="0" indent="0" algn="l" defTabSz="666750">
            <a:lnSpc>
              <a:spcPct val="90000"/>
            </a:lnSpc>
            <a:spcBef>
              <a:spcPct val="0"/>
            </a:spcBef>
            <a:spcAft>
              <a:spcPct val="35000"/>
            </a:spcAft>
            <a:buNone/>
          </a:pPr>
          <a:endParaRPr lang="en-US" sz="1500" kern="1200" dirty="0"/>
        </a:p>
      </dsp:txBody>
      <dsp:txXfrm>
        <a:off x="4571049" y="1265902"/>
        <a:ext cx="3481009" cy="3314166"/>
      </dsp:txXfrm>
    </dsp:sp>
    <dsp:sp modelId="{AC695ACA-FF8E-4803-B44A-44F102892DF2}">
      <dsp:nvSpPr>
        <dsp:cNvPr id="0" name=""/>
        <dsp:cNvSpPr/>
      </dsp:nvSpPr>
      <dsp:spPr>
        <a:xfrm>
          <a:off x="12994" y="37558"/>
          <a:ext cx="1464781" cy="1464781"/>
        </a:xfrm>
        <a:prstGeom prst="plus">
          <a:avLst>
            <a:gd name="adj" fmla="val 3281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1321C8-5195-4D56-A87D-9BD2F1567CAD}">
      <dsp:nvSpPr>
        <dsp:cNvPr id="0" name=""/>
        <dsp:cNvSpPr/>
      </dsp:nvSpPr>
      <dsp:spPr>
        <a:xfrm>
          <a:off x="7250737" y="564329"/>
          <a:ext cx="1378617" cy="472440"/>
        </a:xfrm>
        <a:prstGeom prst="rect">
          <a:avLst/>
        </a:prstGeom>
        <a:solidFill>
          <a:schemeClr val="accent2">
            <a:hueOff val="6233792"/>
            <a:satOff val="50717"/>
            <a:lumOff val="-12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D3971F-8A95-4578-A9DC-F6CB1BC12496}">
      <dsp:nvSpPr>
        <dsp:cNvPr id="0" name=""/>
        <dsp:cNvSpPr/>
      </dsp:nvSpPr>
      <dsp:spPr>
        <a:xfrm>
          <a:off x="4536584" y="1272989"/>
          <a:ext cx="861" cy="3165348"/>
        </a:xfrm>
        <a:prstGeom prst="line">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E597-E18B-4154-A45B-3B36C6226BBF}">
      <dsp:nvSpPr>
        <dsp:cNvPr id="0" name=""/>
        <dsp:cNvSpPr/>
      </dsp:nvSpPr>
      <dsp:spPr>
        <a:xfrm rot="16200000">
          <a:off x="1832313" y="1434374"/>
          <a:ext cx="3037316" cy="1856122"/>
        </a:xfrm>
        <a:prstGeom prst="round2SameRect">
          <a:avLst>
            <a:gd name="adj1" fmla="val 16670"/>
            <a:gd name="adj2" fmla="val 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n-US" sz="1800" b="1" kern="1200" dirty="0"/>
            <a:t>Compliance</a:t>
          </a:r>
        </a:p>
        <a:p>
          <a:pPr marL="0" lvl="0" indent="0" algn="l" defTabSz="800100">
            <a:lnSpc>
              <a:spcPct val="90000"/>
            </a:lnSpc>
            <a:spcBef>
              <a:spcPct val="0"/>
            </a:spcBef>
            <a:spcAft>
              <a:spcPct val="35000"/>
            </a:spcAft>
            <a:buNone/>
          </a:pPr>
          <a:r>
            <a:rPr lang="en-US" sz="1800" kern="1200" dirty="0"/>
            <a:t>-Follow rules</a:t>
          </a:r>
        </a:p>
        <a:p>
          <a:pPr marL="0" lvl="0" indent="0" algn="l" defTabSz="800100">
            <a:lnSpc>
              <a:spcPct val="90000"/>
            </a:lnSpc>
            <a:spcBef>
              <a:spcPct val="0"/>
            </a:spcBef>
            <a:spcAft>
              <a:spcPct val="35000"/>
            </a:spcAft>
            <a:buNone/>
          </a:pPr>
          <a:r>
            <a:rPr lang="en-US" sz="1800" kern="1200" dirty="0"/>
            <a:t>-Standard solutions</a:t>
          </a:r>
        </a:p>
        <a:p>
          <a:pPr marL="0" lvl="0" indent="0" algn="l" defTabSz="800100">
            <a:lnSpc>
              <a:spcPct val="90000"/>
            </a:lnSpc>
            <a:spcBef>
              <a:spcPct val="0"/>
            </a:spcBef>
            <a:spcAft>
              <a:spcPct val="35000"/>
            </a:spcAft>
            <a:buNone/>
          </a:pPr>
          <a:r>
            <a:rPr lang="en-US" sz="1800" kern="1200" dirty="0"/>
            <a:t>-OK for proven technology</a:t>
          </a:r>
        </a:p>
      </dsp:txBody>
      <dsp:txXfrm rot="5400000">
        <a:off x="2513535" y="934403"/>
        <a:ext cx="1765497" cy="2856066"/>
      </dsp:txXfrm>
    </dsp:sp>
    <dsp:sp modelId="{D573396D-AE8E-4FF2-B4E4-85AA4227161E}">
      <dsp:nvSpPr>
        <dsp:cNvPr id="0" name=""/>
        <dsp:cNvSpPr/>
      </dsp:nvSpPr>
      <dsp:spPr>
        <a:xfrm rot="5400000">
          <a:off x="3772719" y="1434374"/>
          <a:ext cx="3037316" cy="1856122"/>
        </a:xfrm>
        <a:prstGeom prst="round2SameRect">
          <a:avLst>
            <a:gd name="adj1" fmla="val 16670"/>
            <a:gd name="adj2" fmla="val 0"/>
          </a:avLst>
        </a:prstGeom>
        <a:solidFill>
          <a:schemeClr val="accent5">
            <a:tint val="50000"/>
            <a:hueOff val="-9818068"/>
            <a:satOff val="30009"/>
            <a:lumOff val="849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US" sz="1800" b="1" kern="1200" dirty="0"/>
            <a:t>Cost driven</a:t>
          </a:r>
        </a:p>
        <a:p>
          <a:pPr marL="0" lvl="0" indent="0" algn="l" defTabSz="800100">
            <a:lnSpc>
              <a:spcPct val="90000"/>
            </a:lnSpc>
            <a:spcBef>
              <a:spcPct val="0"/>
            </a:spcBef>
            <a:spcAft>
              <a:spcPct val="35000"/>
            </a:spcAft>
            <a:buNone/>
          </a:pPr>
          <a:r>
            <a:rPr lang="en-US" sz="1800" kern="1200" dirty="0"/>
            <a:t>-Risk based design</a:t>
          </a:r>
        </a:p>
        <a:p>
          <a:pPr marL="0" lvl="0" indent="0" algn="l" defTabSz="800100">
            <a:lnSpc>
              <a:spcPct val="90000"/>
            </a:lnSpc>
            <a:spcBef>
              <a:spcPct val="0"/>
            </a:spcBef>
            <a:spcAft>
              <a:spcPct val="35000"/>
            </a:spcAft>
            <a:buNone/>
          </a:pPr>
          <a:r>
            <a:rPr lang="en-US" sz="1800" kern="1200" dirty="0"/>
            <a:t>-</a:t>
          </a:r>
          <a:r>
            <a:rPr lang="en-US" sz="1800" kern="1200" dirty="0" err="1"/>
            <a:t>optimi</a:t>
          </a:r>
          <a:r>
            <a:rPr lang="en-US" sz="1800" kern="1200" dirty="0"/>
            <a:t>-</a:t>
          </a:r>
        </a:p>
        <a:p>
          <a:pPr marL="0" lvl="0" indent="0" algn="l" defTabSz="800100">
            <a:lnSpc>
              <a:spcPct val="90000"/>
            </a:lnSpc>
            <a:spcBef>
              <a:spcPct val="0"/>
            </a:spcBef>
            <a:spcAft>
              <a:spcPct val="35000"/>
            </a:spcAft>
            <a:buNone/>
          </a:pPr>
          <a:r>
            <a:rPr lang="en-US" sz="1800" kern="1200" dirty="0" err="1"/>
            <a:t>zations</a:t>
          </a:r>
          <a:endParaRPr lang="en-US" sz="1800" kern="1200" dirty="0"/>
        </a:p>
        <a:p>
          <a:pPr marL="0" lvl="0" indent="0" algn="l" defTabSz="800100">
            <a:lnSpc>
              <a:spcPct val="90000"/>
            </a:lnSpc>
            <a:spcBef>
              <a:spcPct val="0"/>
            </a:spcBef>
            <a:spcAft>
              <a:spcPct val="35000"/>
            </a:spcAft>
            <a:buNone/>
          </a:pPr>
          <a:r>
            <a:rPr lang="en-US" sz="1800" kern="1200" dirty="0"/>
            <a:t>-Best for new technologies</a:t>
          </a:r>
        </a:p>
        <a:p>
          <a:pPr marL="0" lvl="0" indent="0" algn="l" defTabSz="800100">
            <a:lnSpc>
              <a:spcPct val="90000"/>
            </a:lnSpc>
            <a:spcBef>
              <a:spcPct val="0"/>
            </a:spcBef>
            <a:spcAft>
              <a:spcPct val="35000"/>
            </a:spcAft>
            <a:buNone/>
          </a:pPr>
          <a:endParaRPr lang="en-US" sz="1800" kern="1200" dirty="0"/>
        </a:p>
      </dsp:txBody>
      <dsp:txXfrm rot="-5400000">
        <a:off x="4363316" y="934403"/>
        <a:ext cx="1765497" cy="2856066"/>
      </dsp:txXfrm>
    </dsp:sp>
    <dsp:sp modelId="{341E5018-5BD8-4168-A0B8-A4BE4086AF4C}">
      <dsp:nvSpPr>
        <dsp:cNvPr id="0" name=""/>
        <dsp:cNvSpPr/>
      </dsp:nvSpPr>
      <dsp:spPr>
        <a:xfrm>
          <a:off x="3350782" y="0"/>
          <a:ext cx="1940405" cy="1940311"/>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32BB93-7CC6-4110-BEC1-4AB97EB78C9A}">
      <dsp:nvSpPr>
        <dsp:cNvPr id="0" name=""/>
        <dsp:cNvSpPr/>
      </dsp:nvSpPr>
      <dsp:spPr>
        <a:xfrm rot="10800000">
          <a:off x="3350782" y="2784088"/>
          <a:ext cx="1940405" cy="1940311"/>
        </a:xfrm>
        <a:prstGeom prst="circularArrow">
          <a:avLst>
            <a:gd name="adj1" fmla="val 12500"/>
            <a:gd name="adj2" fmla="val 1142322"/>
            <a:gd name="adj3" fmla="val 20457678"/>
            <a:gd name="adj4" fmla="val 10800000"/>
            <a:gd name="adj5" fmla="val 12500"/>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919C8-6247-41F1-9900-55A7C021643D}">
      <dsp:nvSpPr>
        <dsp:cNvPr id="0" name=""/>
        <dsp:cNvSpPr/>
      </dsp:nvSpPr>
      <dsp:spPr>
        <a:xfrm>
          <a:off x="3456939" y="576"/>
          <a:ext cx="5185410" cy="2249165"/>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Risk = consequence * probability</a:t>
          </a:r>
        </a:p>
        <a:p>
          <a:pPr marL="171450" lvl="1" indent="-171450" algn="l" defTabSz="755650">
            <a:lnSpc>
              <a:spcPct val="90000"/>
            </a:lnSpc>
            <a:spcBef>
              <a:spcPct val="0"/>
            </a:spcBef>
            <a:spcAft>
              <a:spcPct val="15000"/>
            </a:spcAft>
            <a:buChar char="•"/>
          </a:pPr>
          <a:r>
            <a:rPr lang="en-US" sz="1700" kern="1200" dirty="0"/>
            <a:t>Acceptance criteria</a:t>
          </a:r>
        </a:p>
        <a:p>
          <a:pPr marL="171450" lvl="1" indent="-171450" algn="l" defTabSz="755650">
            <a:lnSpc>
              <a:spcPct val="90000"/>
            </a:lnSpc>
            <a:spcBef>
              <a:spcPct val="0"/>
            </a:spcBef>
            <a:spcAft>
              <a:spcPct val="15000"/>
            </a:spcAft>
            <a:buChar char="•"/>
          </a:pPr>
          <a:r>
            <a:rPr lang="en-US" sz="1700" kern="1200" dirty="0"/>
            <a:t>Consider all scenarios</a:t>
          </a:r>
        </a:p>
        <a:p>
          <a:pPr marL="171450" lvl="1" indent="-171450" algn="l" defTabSz="755650">
            <a:lnSpc>
              <a:spcPct val="90000"/>
            </a:lnSpc>
            <a:spcBef>
              <a:spcPct val="0"/>
            </a:spcBef>
            <a:spcAft>
              <a:spcPct val="15000"/>
            </a:spcAft>
            <a:buChar char="•"/>
          </a:pPr>
          <a:r>
            <a:rPr lang="en-US" sz="1700" kern="1200" dirty="0"/>
            <a:t>Higher complexity</a:t>
          </a:r>
        </a:p>
        <a:p>
          <a:pPr marL="171450" lvl="1" indent="-171450" algn="l" defTabSz="755650">
            <a:lnSpc>
              <a:spcPct val="90000"/>
            </a:lnSpc>
            <a:spcBef>
              <a:spcPct val="0"/>
            </a:spcBef>
            <a:spcAft>
              <a:spcPct val="15000"/>
            </a:spcAft>
            <a:buChar char="•"/>
          </a:pPr>
          <a:r>
            <a:rPr lang="en-US" sz="1700" kern="1200" dirty="0"/>
            <a:t>Find risk drivers and put money where needed</a:t>
          </a:r>
        </a:p>
      </dsp:txBody>
      <dsp:txXfrm>
        <a:off x="3456939" y="281722"/>
        <a:ext cx="4341973" cy="1686873"/>
      </dsp:txXfrm>
    </dsp:sp>
    <dsp:sp modelId="{1155D158-5A68-434C-BD77-98C1D9AA1833}">
      <dsp:nvSpPr>
        <dsp:cNvPr id="0" name=""/>
        <dsp:cNvSpPr/>
      </dsp:nvSpPr>
      <dsp:spPr>
        <a:xfrm>
          <a:off x="0" y="576"/>
          <a:ext cx="3456940" cy="224916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Probabilistic</a:t>
          </a:r>
        </a:p>
      </dsp:txBody>
      <dsp:txXfrm>
        <a:off x="109795" y="110371"/>
        <a:ext cx="3237350" cy="2029575"/>
      </dsp:txXfrm>
    </dsp:sp>
    <dsp:sp modelId="{B9C56ABA-7E7D-48F9-98E4-71C2891813AD}">
      <dsp:nvSpPr>
        <dsp:cNvPr id="0" name=""/>
        <dsp:cNvSpPr/>
      </dsp:nvSpPr>
      <dsp:spPr>
        <a:xfrm>
          <a:off x="3456939" y="2474658"/>
          <a:ext cx="5185410" cy="2249165"/>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Consequence analysis</a:t>
          </a:r>
        </a:p>
        <a:p>
          <a:pPr marL="171450" lvl="1" indent="-171450" algn="l" defTabSz="755650">
            <a:lnSpc>
              <a:spcPct val="90000"/>
            </a:lnSpc>
            <a:spcBef>
              <a:spcPct val="0"/>
            </a:spcBef>
            <a:spcAft>
              <a:spcPct val="15000"/>
            </a:spcAft>
            <a:buChar char="•"/>
          </a:pPr>
          <a:r>
            <a:rPr lang="en-US" sz="1700" kern="1200" dirty="0"/>
            <a:t>Worst credible Event</a:t>
          </a:r>
        </a:p>
        <a:p>
          <a:pPr marL="171450" lvl="1" indent="-171450" algn="l" defTabSz="755650">
            <a:lnSpc>
              <a:spcPct val="90000"/>
            </a:lnSpc>
            <a:spcBef>
              <a:spcPct val="0"/>
            </a:spcBef>
            <a:spcAft>
              <a:spcPct val="15000"/>
            </a:spcAft>
            <a:buChar char="•"/>
          </a:pPr>
          <a:r>
            <a:rPr lang="en-US" sz="1700" kern="1200" dirty="0"/>
            <a:t>Solutions can be inconsistent</a:t>
          </a:r>
        </a:p>
        <a:p>
          <a:pPr marL="171450" lvl="1" indent="-171450" algn="l" defTabSz="755650">
            <a:lnSpc>
              <a:spcPct val="90000"/>
            </a:lnSpc>
            <a:spcBef>
              <a:spcPct val="0"/>
            </a:spcBef>
            <a:spcAft>
              <a:spcPct val="15000"/>
            </a:spcAft>
            <a:buChar char="•"/>
          </a:pPr>
          <a:r>
            <a:rPr lang="en-US" sz="1700" kern="1200" dirty="0"/>
            <a:t>Efficient process </a:t>
          </a:r>
        </a:p>
        <a:p>
          <a:pPr marL="171450" lvl="1" indent="-171450" algn="l" defTabSz="755650">
            <a:lnSpc>
              <a:spcPct val="90000"/>
            </a:lnSpc>
            <a:spcBef>
              <a:spcPct val="0"/>
            </a:spcBef>
            <a:spcAft>
              <a:spcPct val="15000"/>
            </a:spcAft>
            <a:buChar char="•"/>
          </a:pPr>
          <a:r>
            <a:rPr lang="en-US" sz="1700" kern="1200" dirty="0"/>
            <a:t>Not cost efficient</a:t>
          </a:r>
        </a:p>
      </dsp:txBody>
      <dsp:txXfrm>
        <a:off x="3456939" y="2755804"/>
        <a:ext cx="4341973" cy="1686873"/>
      </dsp:txXfrm>
    </dsp:sp>
    <dsp:sp modelId="{5C2B8123-7E2B-4657-8131-070E72DE97A2}">
      <dsp:nvSpPr>
        <dsp:cNvPr id="0" name=""/>
        <dsp:cNvSpPr/>
      </dsp:nvSpPr>
      <dsp:spPr>
        <a:xfrm>
          <a:off x="0" y="2474658"/>
          <a:ext cx="3456940" cy="224916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Deterministic</a:t>
          </a:r>
        </a:p>
      </dsp:txBody>
      <dsp:txXfrm>
        <a:off x="109795" y="2584453"/>
        <a:ext cx="3237350" cy="2029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E6594-8649-4AD4-98EF-2796A0994649}">
      <dsp:nvSpPr>
        <dsp:cNvPr id="0" name=""/>
        <dsp:cNvSpPr/>
      </dsp:nvSpPr>
      <dsp:spPr>
        <a:xfrm>
          <a:off x="0" y="262771"/>
          <a:ext cx="8642350" cy="1258655"/>
        </a:xfrm>
        <a:prstGeom prst="rightArrow">
          <a:avLst>
            <a:gd name="adj1" fmla="val 5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99812" numCol="1" spcCol="1270" anchor="ctr" anchorCtr="0">
          <a:noAutofit/>
        </a:bodyPr>
        <a:lstStyle/>
        <a:p>
          <a:pPr marL="0" lvl="0" indent="0" algn="l" defTabSz="1066800">
            <a:lnSpc>
              <a:spcPct val="90000"/>
            </a:lnSpc>
            <a:spcBef>
              <a:spcPct val="0"/>
            </a:spcBef>
            <a:spcAft>
              <a:spcPct val="35000"/>
            </a:spcAft>
            <a:buNone/>
          </a:pPr>
          <a:r>
            <a:rPr lang="en-US" sz="2400" kern="1200" dirty="0"/>
            <a:t>HAZID</a:t>
          </a:r>
        </a:p>
      </dsp:txBody>
      <dsp:txXfrm>
        <a:off x="0" y="577435"/>
        <a:ext cx="8327686" cy="629327"/>
      </dsp:txXfrm>
    </dsp:sp>
    <dsp:sp modelId="{4DA61F96-AD93-4040-96F5-8C5280664B03}">
      <dsp:nvSpPr>
        <dsp:cNvPr id="0" name=""/>
        <dsp:cNvSpPr/>
      </dsp:nvSpPr>
      <dsp:spPr>
        <a:xfrm>
          <a:off x="0" y="1233376"/>
          <a:ext cx="2661843" cy="24246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Hazard Identification</a:t>
          </a:r>
        </a:p>
        <a:p>
          <a:pPr marL="0" lvl="0" indent="0" algn="l" defTabSz="977900">
            <a:lnSpc>
              <a:spcPct val="90000"/>
            </a:lnSpc>
            <a:spcBef>
              <a:spcPct val="0"/>
            </a:spcBef>
            <a:spcAft>
              <a:spcPct val="35000"/>
            </a:spcAft>
            <a:buNone/>
          </a:pPr>
          <a:r>
            <a:rPr lang="en-US" sz="2200" kern="1200" dirty="0"/>
            <a:t>Blast workshop</a:t>
          </a:r>
        </a:p>
        <a:p>
          <a:pPr marL="0" lvl="0" indent="0" algn="l" defTabSz="977900">
            <a:lnSpc>
              <a:spcPct val="90000"/>
            </a:lnSpc>
            <a:spcBef>
              <a:spcPct val="0"/>
            </a:spcBef>
            <a:spcAft>
              <a:spcPct val="35000"/>
            </a:spcAft>
            <a:buNone/>
          </a:pPr>
          <a:r>
            <a:rPr lang="en-US" sz="2200" kern="1200" dirty="0"/>
            <a:t>Identify possible solutions</a:t>
          </a:r>
        </a:p>
        <a:p>
          <a:pPr marL="0" lvl="0" indent="0" algn="l" defTabSz="977900">
            <a:lnSpc>
              <a:spcPct val="90000"/>
            </a:lnSpc>
            <a:spcBef>
              <a:spcPct val="0"/>
            </a:spcBef>
            <a:spcAft>
              <a:spcPct val="35000"/>
            </a:spcAft>
            <a:buNone/>
          </a:pPr>
          <a:r>
            <a:rPr lang="en-US" sz="2200" kern="1200" dirty="0"/>
            <a:t>Qualitative </a:t>
          </a:r>
        </a:p>
      </dsp:txBody>
      <dsp:txXfrm>
        <a:off x="0" y="1233376"/>
        <a:ext cx="2661843" cy="2424633"/>
      </dsp:txXfrm>
    </dsp:sp>
    <dsp:sp modelId="{45B1BC8C-FB58-4F54-9828-F19A653B788B}">
      <dsp:nvSpPr>
        <dsp:cNvPr id="0" name=""/>
        <dsp:cNvSpPr/>
      </dsp:nvSpPr>
      <dsp:spPr>
        <a:xfrm>
          <a:off x="2661843" y="682322"/>
          <a:ext cx="5980506" cy="1258655"/>
        </a:xfrm>
        <a:prstGeom prst="rightArrow">
          <a:avLst>
            <a:gd name="adj1" fmla="val 50000"/>
            <a:gd name="adj2" fmla="val 50000"/>
          </a:avLst>
        </a:prstGeom>
        <a:solidFill>
          <a:schemeClr val="accent5">
            <a:hueOff val="-4456082"/>
            <a:satOff val="12571"/>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99812" numCol="1" spcCol="1270" anchor="ctr" anchorCtr="0">
          <a:noAutofit/>
        </a:bodyPr>
        <a:lstStyle/>
        <a:p>
          <a:pPr marL="0" lvl="0" indent="0" algn="l" defTabSz="1066800">
            <a:lnSpc>
              <a:spcPct val="90000"/>
            </a:lnSpc>
            <a:spcBef>
              <a:spcPct val="0"/>
            </a:spcBef>
            <a:spcAft>
              <a:spcPct val="35000"/>
            </a:spcAft>
            <a:buNone/>
          </a:pPr>
          <a:r>
            <a:rPr lang="en-US" sz="2400" kern="1200"/>
            <a:t>QRA</a:t>
          </a:r>
        </a:p>
      </dsp:txBody>
      <dsp:txXfrm>
        <a:off x="2661843" y="996986"/>
        <a:ext cx="5665842" cy="629327"/>
      </dsp:txXfrm>
    </dsp:sp>
    <dsp:sp modelId="{CB13727C-1D2C-48C0-A387-4C3736FCDBAB}">
      <dsp:nvSpPr>
        <dsp:cNvPr id="0" name=""/>
        <dsp:cNvSpPr/>
      </dsp:nvSpPr>
      <dsp:spPr>
        <a:xfrm>
          <a:off x="2661843" y="1652927"/>
          <a:ext cx="2661843" cy="24246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Quantitative Risk Analysis</a:t>
          </a:r>
          <a:endParaRPr lang="en-US" sz="2200" kern="1200" dirty="0"/>
        </a:p>
        <a:p>
          <a:pPr marL="0" lvl="0" indent="0" algn="l" defTabSz="977900">
            <a:lnSpc>
              <a:spcPct val="90000"/>
            </a:lnSpc>
            <a:spcBef>
              <a:spcPct val="0"/>
            </a:spcBef>
            <a:spcAft>
              <a:spcPct val="35000"/>
            </a:spcAft>
            <a:buNone/>
          </a:pPr>
          <a:r>
            <a:rPr lang="en-US" sz="2200" kern="1200" dirty="0"/>
            <a:t>Consider all risks</a:t>
          </a:r>
        </a:p>
      </dsp:txBody>
      <dsp:txXfrm>
        <a:off x="2661843" y="1652927"/>
        <a:ext cx="2661843" cy="2424633"/>
      </dsp:txXfrm>
    </dsp:sp>
    <dsp:sp modelId="{308A763F-A4C7-4507-B440-B8721874BA48}">
      <dsp:nvSpPr>
        <dsp:cNvPr id="0" name=""/>
        <dsp:cNvSpPr/>
      </dsp:nvSpPr>
      <dsp:spPr>
        <a:xfrm>
          <a:off x="5323687" y="1101874"/>
          <a:ext cx="3318662" cy="1258655"/>
        </a:xfrm>
        <a:prstGeom prst="rightArrow">
          <a:avLst>
            <a:gd name="adj1" fmla="val 50000"/>
            <a:gd name="adj2" fmla="val 50000"/>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99812" numCol="1" spcCol="1270" anchor="ctr" anchorCtr="0">
          <a:noAutofit/>
        </a:bodyPr>
        <a:lstStyle/>
        <a:p>
          <a:pPr marL="0" lvl="0" indent="0" algn="l" defTabSz="1066800">
            <a:lnSpc>
              <a:spcPct val="90000"/>
            </a:lnSpc>
            <a:spcBef>
              <a:spcPct val="0"/>
            </a:spcBef>
            <a:spcAft>
              <a:spcPct val="35000"/>
            </a:spcAft>
            <a:buNone/>
          </a:pPr>
          <a:r>
            <a:rPr lang="en-US" sz="2400" kern="1200" dirty="0"/>
            <a:t>ERA/FRA</a:t>
          </a:r>
        </a:p>
      </dsp:txBody>
      <dsp:txXfrm>
        <a:off x="5323687" y="1416538"/>
        <a:ext cx="3003998" cy="629327"/>
      </dsp:txXfrm>
    </dsp:sp>
    <dsp:sp modelId="{76D08DBE-240C-4826-8FF2-81183C35E8B4}">
      <dsp:nvSpPr>
        <dsp:cNvPr id="0" name=""/>
        <dsp:cNvSpPr/>
      </dsp:nvSpPr>
      <dsp:spPr>
        <a:xfrm>
          <a:off x="5323687" y="2072479"/>
          <a:ext cx="2661843" cy="238914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Explosion and Fire risk analysis</a:t>
          </a:r>
          <a:endParaRPr lang="en-US" sz="2200" kern="1200" dirty="0"/>
        </a:p>
        <a:p>
          <a:pPr marL="0" lvl="0" indent="0" algn="l" defTabSz="977900">
            <a:lnSpc>
              <a:spcPct val="90000"/>
            </a:lnSpc>
            <a:spcBef>
              <a:spcPct val="0"/>
            </a:spcBef>
            <a:spcAft>
              <a:spcPct val="35000"/>
            </a:spcAft>
            <a:buNone/>
          </a:pPr>
          <a:r>
            <a:rPr lang="en-US" sz="2200" kern="1200" dirty="0"/>
            <a:t>Assess and compare solutions quantitatively</a:t>
          </a:r>
        </a:p>
      </dsp:txBody>
      <dsp:txXfrm>
        <a:off x="5323687" y="2072479"/>
        <a:ext cx="2661843" cy="2389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30E1-F1FB-4E85-B3C8-E56DD0DAAD68}">
      <dsp:nvSpPr>
        <dsp:cNvPr id="0" name=""/>
        <dsp:cNvSpPr/>
      </dsp:nvSpPr>
      <dsp:spPr>
        <a:xfrm>
          <a:off x="5014" y="884073"/>
          <a:ext cx="1131312" cy="64061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Leak</a:t>
          </a:r>
        </a:p>
      </dsp:txBody>
      <dsp:txXfrm>
        <a:off x="5014" y="884073"/>
        <a:ext cx="1131312" cy="427076"/>
      </dsp:txXfrm>
    </dsp:sp>
    <dsp:sp modelId="{34086B86-9DFB-4BBA-8E40-79E8F489B39E}">
      <dsp:nvSpPr>
        <dsp:cNvPr id="0" name=""/>
        <dsp:cNvSpPr/>
      </dsp:nvSpPr>
      <dsp:spPr>
        <a:xfrm>
          <a:off x="236728" y="1311150"/>
          <a:ext cx="1131312" cy="1054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Pipe in pipe</a:t>
          </a:r>
        </a:p>
        <a:p>
          <a:pPr marL="57150" lvl="1" indent="-57150" algn="l" defTabSz="488950">
            <a:lnSpc>
              <a:spcPct val="90000"/>
            </a:lnSpc>
            <a:spcBef>
              <a:spcPct val="0"/>
            </a:spcBef>
            <a:spcAft>
              <a:spcPct val="15000"/>
            </a:spcAft>
            <a:buChar char="•"/>
          </a:pPr>
          <a:r>
            <a:rPr lang="en-US" sz="1100" kern="1200" dirty="0"/>
            <a:t>Small ESD segments</a:t>
          </a:r>
        </a:p>
      </dsp:txBody>
      <dsp:txXfrm>
        <a:off x="267610" y="1342032"/>
        <a:ext cx="1069548" cy="992624"/>
      </dsp:txXfrm>
    </dsp:sp>
    <dsp:sp modelId="{DC4AEDD7-F02B-4A7E-AF5D-CED1D3C40BF4}">
      <dsp:nvSpPr>
        <dsp:cNvPr id="0" name=""/>
        <dsp:cNvSpPr/>
      </dsp:nvSpPr>
      <dsp:spPr>
        <a:xfrm>
          <a:off x="1307829" y="956780"/>
          <a:ext cx="363586" cy="28166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07829" y="1013113"/>
        <a:ext cx="279087" cy="168998"/>
      </dsp:txXfrm>
    </dsp:sp>
    <dsp:sp modelId="{5117FC4A-A65B-4C91-A4A7-C89F1FF2A2B5}">
      <dsp:nvSpPr>
        <dsp:cNvPr id="0" name=""/>
        <dsp:cNvSpPr/>
      </dsp:nvSpPr>
      <dsp:spPr>
        <a:xfrm>
          <a:off x="1822337" y="884073"/>
          <a:ext cx="1131312" cy="640614"/>
        </a:xfrm>
        <a:prstGeom prst="roundRect">
          <a:avLst>
            <a:gd name="adj" fmla="val 10000"/>
          </a:avLst>
        </a:prstGeom>
        <a:solidFill>
          <a:schemeClr val="accent5">
            <a:hueOff val="-2228041"/>
            <a:satOff val="6286"/>
            <a:lumOff val="-39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Gas dispersion</a:t>
          </a:r>
        </a:p>
      </dsp:txBody>
      <dsp:txXfrm>
        <a:off x="1822337" y="884073"/>
        <a:ext cx="1131312" cy="427076"/>
      </dsp:txXfrm>
    </dsp:sp>
    <dsp:sp modelId="{AAB0EF49-6212-4C4B-8B30-4198BFD5D928}">
      <dsp:nvSpPr>
        <dsp:cNvPr id="0" name=""/>
        <dsp:cNvSpPr/>
      </dsp:nvSpPr>
      <dsp:spPr>
        <a:xfrm>
          <a:off x="2054052" y="1311150"/>
          <a:ext cx="1131312" cy="1054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Ventilation</a:t>
          </a:r>
        </a:p>
        <a:p>
          <a:pPr marL="57150" lvl="1" indent="-57150" algn="l" defTabSz="488950">
            <a:lnSpc>
              <a:spcPct val="90000"/>
            </a:lnSpc>
            <a:spcBef>
              <a:spcPct val="0"/>
            </a:spcBef>
            <a:spcAft>
              <a:spcPct val="15000"/>
            </a:spcAft>
            <a:buChar char="•"/>
          </a:pPr>
          <a:r>
            <a:rPr lang="en-US" sz="1100" kern="1200" dirty="0"/>
            <a:t>Gas detection</a:t>
          </a:r>
        </a:p>
        <a:p>
          <a:pPr marL="57150" lvl="1" indent="-57150" algn="l" defTabSz="488950">
            <a:lnSpc>
              <a:spcPct val="90000"/>
            </a:lnSpc>
            <a:spcBef>
              <a:spcPct val="0"/>
            </a:spcBef>
            <a:spcAft>
              <a:spcPct val="15000"/>
            </a:spcAft>
            <a:buChar char="•"/>
          </a:pPr>
          <a:endParaRPr lang="en-US" sz="1100" kern="1200" dirty="0"/>
        </a:p>
      </dsp:txBody>
      <dsp:txXfrm>
        <a:off x="2084934" y="1342032"/>
        <a:ext cx="1069548" cy="992624"/>
      </dsp:txXfrm>
    </dsp:sp>
    <dsp:sp modelId="{DD1968B4-0C9C-4128-BD96-1DB91667DAA6}">
      <dsp:nvSpPr>
        <dsp:cNvPr id="0" name=""/>
        <dsp:cNvSpPr/>
      </dsp:nvSpPr>
      <dsp:spPr>
        <a:xfrm>
          <a:off x="3125152" y="956780"/>
          <a:ext cx="363586" cy="281664"/>
        </a:xfrm>
        <a:prstGeom prst="rightArrow">
          <a:avLst>
            <a:gd name="adj1" fmla="val 60000"/>
            <a:gd name="adj2" fmla="val 50000"/>
          </a:avLst>
        </a:prstGeom>
        <a:solidFill>
          <a:schemeClr val="accent5">
            <a:hueOff val="-2970721"/>
            <a:satOff val="8381"/>
            <a:lumOff val="-52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25152" y="1013113"/>
        <a:ext cx="279087" cy="168998"/>
      </dsp:txXfrm>
    </dsp:sp>
    <dsp:sp modelId="{82942096-E3E6-43CC-B60D-7F841670FD5A}">
      <dsp:nvSpPr>
        <dsp:cNvPr id="0" name=""/>
        <dsp:cNvSpPr/>
      </dsp:nvSpPr>
      <dsp:spPr>
        <a:xfrm>
          <a:off x="3639661" y="884073"/>
          <a:ext cx="1131312" cy="640614"/>
        </a:xfrm>
        <a:prstGeom prst="roundRect">
          <a:avLst>
            <a:gd name="adj" fmla="val 10000"/>
          </a:avLst>
        </a:prstGeom>
        <a:solidFill>
          <a:schemeClr val="accent5">
            <a:hueOff val="-4456082"/>
            <a:satOff val="12571"/>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Ignition</a:t>
          </a:r>
        </a:p>
      </dsp:txBody>
      <dsp:txXfrm>
        <a:off x="3639661" y="884073"/>
        <a:ext cx="1131312" cy="427076"/>
      </dsp:txXfrm>
    </dsp:sp>
    <dsp:sp modelId="{F3B3DD18-A8BD-4937-BACB-3AFA6F65C484}">
      <dsp:nvSpPr>
        <dsp:cNvPr id="0" name=""/>
        <dsp:cNvSpPr/>
      </dsp:nvSpPr>
      <dsp:spPr>
        <a:xfrm>
          <a:off x="3871376" y="1311150"/>
          <a:ext cx="1131312" cy="1054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EX equipment</a:t>
          </a:r>
        </a:p>
        <a:p>
          <a:pPr marL="57150" lvl="1" indent="-57150" algn="l" defTabSz="488950">
            <a:lnSpc>
              <a:spcPct val="90000"/>
            </a:lnSpc>
            <a:spcBef>
              <a:spcPct val="0"/>
            </a:spcBef>
            <a:spcAft>
              <a:spcPct val="15000"/>
            </a:spcAft>
            <a:buChar char="•"/>
          </a:pPr>
          <a:r>
            <a:rPr lang="en-US" sz="1100" kern="1200" dirty="0"/>
            <a:t>Ignition control</a:t>
          </a:r>
        </a:p>
        <a:p>
          <a:pPr marL="57150" lvl="1" indent="-57150" algn="l" defTabSz="488950">
            <a:lnSpc>
              <a:spcPct val="90000"/>
            </a:lnSpc>
            <a:spcBef>
              <a:spcPct val="0"/>
            </a:spcBef>
            <a:spcAft>
              <a:spcPct val="15000"/>
            </a:spcAft>
            <a:buChar char="•"/>
          </a:pPr>
          <a:endParaRPr lang="en-US" sz="1100" kern="1200" dirty="0"/>
        </a:p>
      </dsp:txBody>
      <dsp:txXfrm>
        <a:off x="3902258" y="1342032"/>
        <a:ext cx="1069548" cy="992624"/>
      </dsp:txXfrm>
    </dsp:sp>
    <dsp:sp modelId="{75A57EED-D1A2-465C-87EB-C850A44F76E2}">
      <dsp:nvSpPr>
        <dsp:cNvPr id="0" name=""/>
        <dsp:cNvSpPr/>
      </dsp:nvSpPr>
      <dsp:spPr>
        <a:xfrm>
          <a:off x="4942476" y="956780"/>
          <a:ext cx="363586" cy="281664"/>
        </a:xfrm>
        <a:prstGeom prst="rightArrow">
          <a:avLst>
            <a:gd name="adj1" fmla="val 60000"/>
            <a:gd name="adj2" fmla="val 50000"/>
          </a:avLst>
        </a:prstGeom>
        <a:solidFill>
          <a:schemeClr val="accent5">
            <a:hueOff val="-5941443"/>
            <a:satOff val="16762"/>
            <a:lumOff val="-105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42476" y="1013113"/>
        <a:ext cx="279087" cy="168998"/>
      </dsp:txXfrm>
    </dsp:sp>
    <dsp:sp modelId="{3CC75AC0-FF29-46DC-8262-90CD7AE196E5}">
      <dsp:nvSpPr>
        <dsp:cNvPr id="0" name=""/>
        <dsp:cNvSpPr/>
      </dsp:nvSpPr>
      <dsp:spPr>
        <a:xfrm>
          <a:off x="5456985" y="884073"/>
          <a:ext cx="1131312" cy="640614"/>
        </a:xfrm>
        <a:prstGeom prst="roundRect">
          <a:avLst>
            <a:gd name="adj" fmla="val 10000"/>
          </a:avLst>
        </a:prstGeom>
        <a:solidFill>
          <a:schemeClr val="accent5">
            <a:hueOff val="-6684123"/>
            <a:satOff val="18857"/>
            <a:lumOff val="-119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Explosion</a:t>
          </a:r>
        </a:p>
      </dsp:txBody>
      <dsp:txXfrm>
        <a:off x="5456985" y="884073"/>
        <a:ext cx="1131312" cy="427076"/>
      </dsp:txXfrm>
    </dsp:sp>
    <dsp:sp modelId="{B568DE8C-91BF-42FD-ADB4-6D26A920A3D1}">
      <dsp:nvSpPr>
        <dsp:cNvPr id="0" name=""/>
        <dsp:cNvSpPr/>
      </dsp:nvSpPr>
      <dsp:spPr>
        <a:xfrm>
          <a:off x="5688699" y="1311150"/>
          <a:ext cx="1131312" cy="1054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Vent panels</a:t>
          </a:r>
        </a:p>
        <a:p>
          <a:pPr marL="57150" lvl="1" indent="-57150" algn="l" defTabSz="488950">
            <a:lnSpc>
              <a:spcPct val="90000"/>
            </a:lnSpc>
            <a:spcBef>
              <a:spcPct val="0"/>
            </a:spcBef>
            <a:spcAft>
              <a:spcPct val="15000"/>
            </a:spcAft>
            <a:buChar char="•"/>
          </a:pPr>
          <a:r>
            <a:rPr lang="en-US" sz="1100" kern="1200" dirty="0"/>
            <a:t>Deluge</a:t>
          </a:r>
        </a:p>
        <a:p>
          <a:pPr marL="57150" lvl="1" indent="-57150" algn="l" defTabSz="488950">
            <a:lnSpc>
              <a:spcPct val="90000"/>
            </a:lnSpc>
            <a:spcBef>
              <a:spcPct val="0"/>
            </a:spcBef>
            <a:spcAft>
              <a:spcPct val="15000"/>
            </a:spcAft>
            <a:buChar char="•"/>
          </a:pPr>
          <a:r>
            <a:rPr lang="en-US" sz="1100" kern="1200" dirty="0"/>
            <a:t>Inert gas</a:t>
          </a:r>
        </a:p>
      </dsp:txBody>
      <dsp:txXfrm>
        <a:off x="5719581" y="1342032"/>
        <a:ext cx="1069548" cy="992624"/>
      </dsp:txXfrm>
    </dsp:sp>
    <dsp:sp modelId="{DF35336D-3253-4693-9366-5BBF399ACA2F}">
      <dsp:nvSpPr>
        <dsp:cNvPr id="0" name=""/>
        <dsp:cNvSpPr/>
      </dsp:nvSpPr>
      <dsp:spPr>
        <a:xfrm>
          <a:off x="6759800" y="956780"/>
          <a:ext cx="363586" cy="281664"/>
        </a:xfrm>
        <a:prstGeom prst="rightArrow">
          <a:avLst>
            <a:gd name="adj1" fmla="val 60000"/>
            <a:gd name="adj2" fmla="val 50000"/>
          </a:avLst>
        </a:prstGeom>
        <a:solidFill>
          <a:schemeClr val="accent5">
            <a:hueOff val="-8912164"/>
            <a:satOff val="25143"/>
            <a:lumOff val="-1588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759800" y="1013113"/>
        <a:ext cx="279087" cy="168998"/>
      </dsp:txXfrm>
    </dsp:sp>
    <dsp:sp modelId="{99CC1CB3-33B8-449A-8ED1-22DEE950EC1A}">
      <dsp:nvSpPr>
        <dsp:cNvPr id="0" name=""/>
        <dsp:cNvSpPr/>
      </dsp:nvSpPr>
      <dsp:spPr>
        <a:xfrm>
          <a:off x="7274309" y="884073"/>
          <a:ext cx="1131312" cy="640614"/>
        </a:xfrm>
        <a:prstGeom prst="roundRect">
          <a:avLst>
            <a:gd name="adj" fmla="val 10000"/>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Escalation</a:t>
          </a:r>
        </a:p>
      </dsp:txBody>
      <dsp:txXfrm>
        <a:off x="7274309" y="884073"/>
        <a:ext cx="1131312" cy="427076"/>
      </dsp:txXfrm>
    </dsp:sp>
    <dsp:sp modelId="{49C0892C-BF09-4E62-8EFD-FCCAC20395B3}">
      <dsp:nvSpPr>
        <dsp:cNvPr id="0" name=""/>
        <dsp:cNvSpPr/>
      </dsp:nvSpPr>
      <dsp:spPr>
        <a:xfrm>
          <a:off x="7506023" y="1311150"/>
          <a:ext cx="1131312" cy="10543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Structure strength</a:t>
          </a:r>
        </a:p>
      </dsp:txBody>
      <dsp:txXfrm>
        <a:off x="7536905" y="1342032"/>
        <a:ext cx="1069548" cy="992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33F51-79AD-4E7C-B9F2-87CFA35F92C5}">
      <dsp:nvSpPr>
        <dsp:cNvPr id="0" name=""/>
        <dsp:cNvSpPr/>
      </dsp:nvSpPr>
      <dsp:spPr>
        <a:xfrm>
          <a:off x="1328" y="48271"/>
          <a:ext cx="1140779" cy="47520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Fire</a:t>
          </a:r>
          <a:endParaRPr lang="en-US" sz="1100" kern="1200" dirty="0"/>
        </a:p>
      </dsp:txBody>
      <dsp:txXfrm>
        <a:off x="1328" y="48271"/>
        <a:ext cx="1140779" cy="316800"/>
      </dsp:txXfrm>
    </dsp:sp>
    <dsp:sp modelId="{1D2C0458-A566-48CF-AA1E-AF0FA621CDE8}">
      <dsp:nvSpPr>
        <dsp:cNvPr id="0" name=""/>
        <dsp:cNvSpPr/>
      </dsp:nvSpPr>
      <dsp:spPr>
        <a:xfrm>
          <a:off x="234982" y="365071"/>
          <a:ext cx="1140779" cy="891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Deluge</a:t>
          </a:r>
        </a:p>
        <a:p>
          <a:pPr marL="57150" lvl="1" indent="-57150" algn="l" defTabSz="488950">
            <a:lnSpc>
              <a:spcPct val="90000"/>
            </a:lnSpc>
            <a:spcBef>
              <a:spcPct val="0"/>
            </a:spcBef>
            <a:spcAft>
              <a:spcPct val="15000"/>
            </a:spcAft>
            <a:buChar char="•"/>
          </a:pPr>
          <a:r>
            <a:rPr lang="en-US" sz="1100" kern="1200" dirty="0"/>
            <a:t>Inert gas</a:t>
          </a:r>
        </a:p>
        <a:p>
          <a:pPr marL="57150" lvl="1" indent="-57150" algn="l" defTabSz="488950">
            <a:lnSpc>
              <a:spcPct val="90000"/>
            </a:lnSpc>
            <a:spcBef>
              <a:spcPct val="0"/>
            </a:spcBef>
            <a:spcAft>
              <a:spcPct val="15000"/>
            </a:spcAft>
            <a:buChar char="•"/>
          </a:pPr>
          <a:r>
            <a:rPr lang="en-US" sz="1100" kern="1200" dirty="0"/>
            <a:t>Fire fighting</a:t>
          </a:r>
        </a:p>
      </dsp:txBody>
      <dsp:txXfrm>
        <a:off x="261078" y="391167"/>
        <a:ext cx="1088587" cy="838808"/>
      </dsp:txXfrm>
    </dsp:sp>
    <dsp:sp modelId="{5D030DE1-4967-4FC1-8BE9-EBD15FB76BF3}">
      <dsp:nvSpPr>
        <dsp:cNvPr id="0" name=""/>
        <dsp:cNvSpPr/>
      </dsp:nvSpPr>
      <dsp:spPr>
        <a:xfrm>
          <a:off x="1315046" y="64661"/>
          <a:ext cx="366628" cy="2840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15046" y="121465"/>
        <a:ext cx="281422" cy="170413"/>
      </dsp:txXfrm>
    </dsp:sp>
    <dsp:sp modelId="{99CC1CB3-33B8-449A-8ED1-22DEE950EC1A}">
      <dsp:nvSpPr>
        <dsp:cNvPr id="0" name=""/>
        <dsp:cNvSpPr/>
      </dsp:nvSpPr>
      <dsp:spPr>
        <a:xfrm>
          <a:off x="1833860" y="48271"/>
          <a:ext cx="1140779" cy="475200"/>
        </a:xfrm>
        <a:prstGeom prst="roundRect">
          <a:avLst>
            <a:gd name="adj" fmla="val 10000"/>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Escalation</a:t>
          </a:r>
        </a:p>
      </dsp:txBody>
      <dsp:txXfrm>
        <a:off x="1833860" y="48271"/>
        <a:ext cx="1140779" cy="316800"/>
      </dsp:txXfrm>
    </dsp:sp>
    <dsp:sp modelId="{49C0892C-BF09-4E62-8EFD-FCCAC20395B3}">
      <dsp:nvSpPr>
        <dsp:cNvPr id="0" name=""/>
        <dsp:cNvSpPr/>
      </dsp:nvSpPr>
      <dsp:spPr>
        <a:xfrm>
          <a:off x="2067514" y="365071"/>
          <a:ext cx="1140779" cy="891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PFP</a:t>
          </a:r>
        </a:p>
        <a:p>
          <a:pPr marL="57150" lvl="1" indent="-57150" algn="l" defTabSz="488950">
            <a:lnSpc>
              <a:spcPct val="90000"/>
            </a:lnSpc>
            <a:spcBef>
              <a:spcPct val="0"/>
            </a:spcBef>
            <a:spcAft>
              <a:spcPct val="15000"/>
            </a:spcAft>
            <a:buChar char="•"/>
          </a:pPr>
          <a:r>
            <a:rPr lang="en-US" sz="1100" kern="1200" dirty="0"/>
            <a:t>Structure strength</a:t>
          </a:r>
        </a:p>
        <a:p>
          <a:pPr marL="57150" lvl="1" indent="-57150" algn="l" defTabSz="488950">
            <a:lnSpc>
              <a:spcPct val="90000"/>
            </a:lnSpc>
            <a:spcBef>
              <a:spcPct val="0"/>
            </a:spcBef>
            <a:spcAft>
              <a:spcPct val="15000"/>
            </a:spcAft>
            <a:buChar char="•"/>
          </a:pPr>
          <a:endParaRPr lang="en-US" sz="1100" kern="1200" dirty="0"/>
        </a:p>
      </dsp:txBody>
      <dsp:txXfrm>
        <a:off x="2093610" y="391167"/>
        <a:ext cx="1088587" cy="838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1738D-A3FB-410B-BFC8-82562C228D44}">
      <dsp:nvSpPr>
        <dsp:cNvPr id="0" name=""/>
        <dsp:cNvSpPr/>
      </dsp:nvSpPr>
      <dsp:spPr>
        <a:xfrm>
          <a:off x="1956256" y="0"/>
          <a:ext cx="4827586" cy="482758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Room design and architecture</a:t>
          </a:r>
        </a:p>
      </dsp:txBody>
      <dsp:txXfrm>
        <a:off x="3695152" y="241379"/>
        <a:ext cx="1349793" cy="724138"/>
      </dsp:txXfrm>
    </dsp:sp>
    <dsp:sp modelId="{890C1FD4-35C7-4D19-8AE0-48742A00E25B}">
      <dsp:nvSpPr>
        <dsp:cNvPr id="0" name=""/>
        <dsp:cNvSpPr/>
      </dsp:nvSpPr>
      <dsp:spPr>
        <a:xfrm>
          <a:off x="2439352" y="965517"/>
          <a:ext cx="3862069" cy="3862069"/>
        </a:xfrm>
        <a:prstGeom prst="ellipse">
          <a:avLst/>
        </a:prstGeom>
        <a:solidFill>
          <a:schemeClr val="accent5">
            <a:hueOff val="-2970721"/>
            <a:satOff val="8381"/>
            <a:lumOff val="-5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Process and ESD segments, ventilation</a:t>
          </a:r>
        </a:p>
      </dsp:txBody>
      <dsp:txXfrm>
        <a:off x="3695490" y="1197241"/>
        <a:ext cx="1349793" cy="695172"/>
      </dsp:txXfrm>
    </dsp:sp>
    <dsp:sp modelId="{D07B55A8-D9C5-469C-9071-718A1A911473}">
      <dsp:nvSpPr>
        <dsp:cNvPr id="0" name=""/>
        <dsp:cNvSpPr/>
      </dsp:nvSpPr>
      <dsp:spPr>
        <a:xfrm>
          <a:off x="2922111" y="1931034"/>
          <a:ext cx="2896552" cy="2896552"/>
        </a:xfrm>
        <a:prstGeom prst="ellipse">
          <a:avLst/>
        </a:prstGeom>
        <a:solidFill>
          <a:schemeClr val="accent5">
            <a:hueOff val="-5941443"/>
            <a:satOff val="16762"/>
            <a:lumOff val="-10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Wall strength, explosion venting, </a:t>
          </a:r>
          <a:r>
            <a:rPr lang="en-US" sz="1000" kern="1200" dirty="0" err="1">
              <a:solidFill>
                <a:srgbClr val="000000"/>
              </a:solidFill>
            </a:rPr>
            <a:t>inerting</a:t>
          </a:r>
          <a:r>
            <a:rPr lang="en-US" sz="1000" kern="1200" dirty="0">
              <a:solidFill>
                <a:srgbClr val="000000"/>
              </a:solidFill>
            </a:rPr>
            <a:t>, deluge</a:t>
          </a:r>
        </a:p>
      </dsp:txBody>
      <dsp:txXfrm>
        <a:off x="3695490" y="2148276"/>
        <a:ext cx="1349793" cy="651724"/>
      </dsp:txXfrm>
    </dsp:sp>
    <dsp:sp modelId="{6C163A76-0F52-4EC9-A048-B669EBED1677}">
      <dsp:nvSpPr>
        <dsp:cNvPr id="0" name=""/>
        <dsp:cNvSpPr/>
      </dsp:nvSpPr>
      <dsp:spPr>
        <a:xfrm>
          <a:off x="3404870" y="2896552"/>
          <a:ext cx="1931034" cy="1931034"/>
        </a:xfrm>
        <a:prstGeom prst="ellipse">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0000"/>
              </a:solidFill>
            </a:rPr>
            <a:t>Safe and cost optimal solution</a:t>
          </a:r>
        </a:p>
      </dsp:txBody>
      <dsp:txXfrm>
        <a:off x="3687663" y="3379310"/>
        <a:ext cx="1365447" cy="965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6C916-2F50-425E-B045-A3812F37D6D2}">
      <dsp:nvSpPr>
        <dsp:cNvPr id="0" name=""/>
        <dsp:cNvSpPr/>
      </dsp:nvSpPr>
      <dsp:spPr>
        <a:xfrm>
          <a:off x="3236661" y="1356"/>
          <a:ext cx="2169027" cy="1409867"/>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0000"/>
              </a:solidFill>
            </a:rPr>
            <a:t>Design workshop</a:t>
          </a:r>
        </a:p>
        <a:p>
          <a:pPr marL="114300" lvl="1" indent="-114300" algn="l" defTabSz="577850">
            <a:lnSpc>
              <a:spcPct val="90000"/>
            </a:lnSpc>
            <a:spcBef>
              <a:spcPct val="0"/>
            </a:spcBef>
            <a:spcAft>
              <a:spcPct val="15000"/>
            </a:spcAft>
            <a:buChar char="•"/>
          </a:pPr>
          <a:r>
            <a:rPr lang="en-US" sz="1300" kern="1200" dirty="0">
              <a:solidFill>
                <a:srgbClr val="000000"/>
              </a:solidFill>
            </a:rPr>
            <a:t>HAZID</a:t>
          </a:r>
        </a:p>
        <a:p>
          <a:pPr marL="114300" lvl="1" indent="-114300" algn="l" defTabSz="577850">
            <a:lnSpc>
              <a:spcPct val="90000"/>
            </a:lnSpc>
            <a:spcBef>
              <a:spcPct val="0"/>
            </a:spcBef>
            <a:spcAft>
              <a:spcPct val="15000"/>
            </a:spcAft>
            <a:buChar char="•"/>
          </a:pPr>
          <a:r>
            <a:rPr lang="en-US" sz="1300" kern="1200" dirty="0">
              <a:solidFill>
                <a:srgbClr val="000000"/>
              </a:solidFill>
            </a:rPr>
            <a:t>Cost of design changes</a:t>
          </a:r>
        </a:p>
      </dsp:txBody>
      <dsp:txXfrm>
        <a:off x="3305485" y="70180"/>
        <a:ext cx="2031379" cy="1272219"/>
      </dsp:txXfrm>
    </dsp:sp>
    <dsp:sp modelId="{9B1C67D3-2C2A-47EC-8676-4FC9DD92F6D2}">
      <dsp:nvSpPr>
        <dsp:cNvPr id="0" name=""/>
        <dsp:cNvSpPr/>
      </dsp:nvSpPr>
      <dsp:spPr>
        <a:xfrm>
          <a:off x="2442939" y="706290"/>
          <a:ext cx="3756470" cy="3756470"/>
        </a:xfrm>
        <a:custGeom>
          <a:avLst/>
          <a:gdLst/>
          <a:ahLst/>
          <a:cxnLst/>
          <a:rect l="0" t="0" r="0" b="0"/>
          <a:pathLst>
            <a:path>
              <a:moveTo>
                <a:pt x="3253101" y="598582"/>
              </a:moveTo>
              <a:arcTo wR="1878235" hR="1878235" stAng="19023254" swAng="2299357"/>
            </a:path>
          </a:pathLst>
        </a:custGeom>
        <a:noFill/>
        <a:ln w="38100" cap="flat" cmpd="sng" algn="ctr">
          <a:solidFill>
            <a:schemeClr val="accent3"/>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accent3"/>
        </a:lnRef>
        <a:fillRef idx="0">
          <a:schemeClr val="accent3"/>
        </a:fillRef>
        <a:effectRef idx="2">
          <a:schemeClr val="accent3"/>
        </a:effectRef>
        <a:fontRef idx="minor">
          <a:schemeClr val="tx1"/>
        </a:fontRef>
      </dsp:style>
    </dsp:sp>
    <dsp:sp modelId="{7CBE500C-6B74-4824-86DE-9BDEC182189D}">
      <dsp:nvSpPr>
        <dsp:cNvPr id="0" name=""/>
        <dsp:cNvSpPr/>
      </dsp:nvSpPr>
      <dsp:spPr>
        <a:xfrm>
          <a:off x="4863260" y="2818709"/>
          <a:ext cx="2169027" cy="1409867"/>
        </a:xfrm>
        <a:prstGeom prst="roundRect">
          <a:avLst/>
        </a:prstGeom>
        <a:solidFill>
          <a:schemeClr val="accent5">
            <a:hueOff val="-4456082"/>
            <a:satOff val="12571"/>
            <a:lumOff val="-7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0000"/>
              </a:solidFill>
            </a:rPr>
            <a:t>Explosion Risk Analysis</a:t>
          </a:r>
        </a:p>
        <a:p>
          <a:pPr marL="114300" lvl="1" indent="-114300" algn="l" defTabSz="577850">
            <a:lnSpc>
              <a:spcPct val="90000"/>
            </a:lnSpc>
            <a:spcBef>
              <a:spcPct val="0"/>
            </a:spcBef>
            <a:spcAft>
              <a:spcPct val="15000"/>
            </a:spcAft>
            <a:buChar char="•"/>
          </a:pPr>
          <a:r>
            <a:rPr lang="en-US" sz="1300" kern="1200" dirty="0" err="1">
              <a:solidFill>
                <a:srgbClr val="000000"/>
              </a:solidFill>
            </a:rPr>
            <a:t>Basecase</a:t>
          </a:r>
          <a:r>
            <a:rPr lang="en-US" sz="1300" kern="1200" dirty="0">
              <a:solidFill>
                <a:srgbClr val="000000"/>
              </a:solidFill>
            </a:rPr>
            <a:t> design</a:t>
          </a:r>
        </a:p>
      </dsp:txBody>
      <dsp:txXfrm>
        <a:off x="4932084" y="2887533"/>
        <a:ext cx="2031379" cy="1272219"/>
      </dsp:txXfrm>
    </dsp:sp>
    <dsp:sp modelId="{2A5F032E-4E8C-4E49-B201-374986BF3DDD}">
      <dsp:nvSpPr>
        <dsp:cNvPr id="0" name=""/>
        <dsp:cNvSpPr/>
      </dsp:nvSpPr>
      <dsp:spPr>
        <a:xfrm>
          <a:off x="2442939" y="706290"/>
          <a:ext cx="3756470" cy="3756470"/>
        </a:xfrm>
        <a:custGeom>
          <a:avLst/>
          <a:gdLst/>
          <a:ahLst/>
          <a:cxnLst/>
          <a:rect l="0" t="0" r="0" b="0"/>
          <a:pathLst>
            <a:path>
              <a:moveTo>
                <a:pt x="2453505" y="3666203"/>
              </a:moveTo>
              <a:arcTo wR="1878235" hR="1878235" stAng="4329880" swAng="2140240"/>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accent2"/>
        </a:lnRef>
        <a:fillRef idx="0">
          <a:schemeClr val="accent2"/>
        </a:fillRef>
        <a:effectRef idx="2">
          <a:schemeClr val="accent2"/>
        </a:effectRef>
        <a:fontRef idx="minor">
          <a:schemeClr val="tx1"/>
        </a:fontRef>
      </dsp:style>
    </dsp:sp>
    <dsp:sp modelId="{01F8C057-0D90-4199-9DD9-48244567C9F2}">
      <dsp:nvSpPr>
        <dsp:cNvPr id="0" name=""/>
        <dsp:cNvSpPr/>
      </dsp:nvSpPr>
      <dsp:spPr>
        <a:xfrm>
          <a:off x="1610061" y="2818709"/>
          <a:ext cx="2169027" cy="1409867"/>
        </a:xfrm>
        <a:prstGeom prst="roundRect">
          <a:avLst/>
        </a:prstGeom>
        <a:solidFill>
          <a:schemeClr val="accent5">
            <a:hueOff val="-8912164"/>
            <a:satOff val="25143"/>
            <a:lumOff val="-1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0000"/>
              </a:solidFill>
            </a:rPr>
            <a:t>Sensitivities</a:t>
          </a:r>
        </a:p>
        <a:p>
          <a:pPr marL="114300" lvl="1" indent="-114300" algn="l" defTabSz="577850">
            <a:lnSpc>
              <a:spcPct val="90000"/>
            </a:lnSpc>
            <a:spcBef>
              <a:spcPct val="0"/>
            </a:spcBef>
            <a:spcAft>
              <a:spcPct val="15000"/>
            </a:spcAft>
            <a:buChar char="•"/>
          </a:pPr>
          <a:r>
            <a:rPr lang="en-US" sz="1300" kern="1200" dirty="0">
              <a:solidFill>
                <a:srgbClr val="000000"/>
              </a:solidFill>
            </a:rPr>
            <a:t>Safety systems</a:t>
          </a:r>
        </a:p>
        <a:p>
          <a:pPr marL="114300" lvl="1" indent="-114300" algn="l" defTabSz="577850">
            <a:lnSpc>
              <a:spcPct val="90000"/>
            </a:lnSpc>
            <a:spcBef>
              <a:spcPct val="0"/>
            </a:spcBef>
            <a:spcAft>
              <a:spcPct val="15000"/>
            </a:spcAft>
            <a:buChar char="•"/>
          </a:pPr>
          <a:r>
            <a:rPr lang="en-US" sz="1300" kern="1200" dirty="0">
              <a:solidFill>
                <a:srgbClr val="000000"/>
              </a:solidFill>
            </a:rPr>
            <a:t>Designs</a:t>
          </a:r>
        </a:p>
      </dsp:txBody>
      <dsp:txXfrm>
        <a:off x="1678885" y="2887533"/>
        <a:ext cx="2031379" cy="1272219"/>
      </dsp:txXfrm>
    </dsp:sp>
    <dsp:sp modelId="{099E9FFD-50BD-4575-9BE5-7C308FB3A114}">
      <dsp:nvSpPr>
        <dsp:cNvPr id="0" name=""/>
        <dsp:cNvSpPr/>
      </dsp:nvSpPr>
      <dsp:spPr>
        <a:xfrm>
          <a:off x="2442939" y="706290"/>
          <a:ext cx="3756470" cy="3756470"/>
        </a:xfrm>
        <a:custGeom>
          <a:avLst/>
          <a:gdLst/>
          <a:ahLst/>
          <a:cxnLst/>
          <a:rect l="0" t="0" r="0" b="0"/>
          <a:pathLst>
            <a:path>
              <a:moveTo>
                <a:pt x="6111" y="1726846"/>
              </a:moveTo>
              <a:arcTo wR="1878235" hR="1878235" stAng="11077389" swAng="2299357"/>
            </a:path>
          </a:pathLst>
        </a:custGeom>
        <a:noFill/>
        <a:ln w="38100" cap="flat" cmpd="sng" algn="ctr">
          <a:solidFill>
            <a:schemeClr val="accent4"/>
          </a:solidFill>
          <a:prstDash val="solid"/>
          <a:tailEnd type="arrow"/>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10000"/>
      </dsp:spPr>
      <dsp:style>
        <a:lnRef idx="3">
          <a:schemeClr val="accent4"/>
        </a:lnRef>
        <a:fillRef idx="0">
          <a:schemeClr val="accent4"/>
        </a:fillRef>
        <a:effectRef idx="2">
          <a:schemeClr val="accent4"/>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5E0D-B76F-47A8-91B1-C71AD6BE59C3}" type="datetimeFigureOut">
              <a:rPr lang="en-GB" smtClean="0"/>
              <a:t>9/2/2017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C2AB-FD5C-4EF7-AF8D-FB95907AF3A4}" type="slidenum">
              <a:rPr lang="en-GB" smtClean="0"/>
              <a:t>‹#›</a:t>
            </a:fld>
            <a:endParaRPr lang="en-GB"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a:t>
            </a:fld>
            <a:endParaRPr lang="en-GB" dirty="0"/>
          </a:p>
        </p:txBody>
      </p:sp>
    </p:spTree>
    <p:extLst>
      <p:ext uri="{BB962C8B-B14F-4D97-AF65-F5344CB8AC3E}">
        <p14:creationId xmlns:p14="http://schemas.microsoft.com/office/powerpoint/2010/main" val="20101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Gul </a:t>
            </a:r>
            <a:r>
              <a:rPr lang="en-GB" dirty="0" err="1"/>
              <a:t>sirkel</a:t>
            </a:r>
            <a:r>
              <a:rPr lang="en-GB" dirty="0"/>
              <a:t> – </a:t>
            </a:r>
            <a:r>
              <a:rPr lang="en-GB" dirty="0" err="1"/>
              <a:t>sirkler</a:t>
            </a:r>
            <a:r>
              <a:rPr lang="en-GB" baseline="0" dirty="0"/>
              <a:t> inn del </a:t>
            </a:r>
            <a:r>
              <a:rPr lang="en-GB" baseline="0" dirty="0" err="1"/>
              <a:t>av</a:t>
            </a:r>
            <a:r>
              <a:rPr lang="en-GB" baseline="0" dirty="0"/>
              <a:t> TQ </a:t>
            </a:r>
            <a:r>
              <a:rPr lang="en-GB" baseline="0" dirty="0" err="1"/>
              <a:t>prosessen</a:t>
            </a:r>
            <a:r>
              <a:rPr lang="en-GB" baseline="0" dirty="0"/>
              <a:t> </a:t>
            </a:r>
            <a:r>
              <a:rPr lang="en-GB" baseline="0" dirty="0" err="1"/>
              <a:t>som</a:t>
            </a:r>
            <a:r>
              <a:rPr lang="en-GB" baseline="0" dirty="0"/>
              <a:t> </a:t>
            </a:r>
            <a:r>
              <a:rPr lang="en-GB" baseline="0" dirty="0" err="1"/>
              <a:t>trengs</a:t>
            </a:r>
            <a:r>
              <a:rPr lang="en-GB" baseline="0" dirty="0"/>
              <a:t> </a:t>
            </a:r>
            <a:r>
              <a:rPr lang="en-GB" baseline="0" dirty="0" err="1"/>
              <a:t>før</a:t>
            </a:r>
            <a:r>
              <a:rPr lang="en-GB" baseline="0" dirty="0"/>
              <a:t> approval of preliminary design.</a:t>
            </a:r>
            <a:endParaRPr lang="en-GB" dirty="0"/>
          </a:p>
          <a:p>
            <a:endParaRPr lang="en-GB" dirty="0"/>
          </a:p>
          <a:p>
            <a:r>
              <a:rPr lang="en-GB" dirty="0"/>
              <a:t>How to ensure that the</a:t>
            </a:r>
            <a:r>
              <a:rPr lang="en-GB" baseline="0" dirty="0"/>
              <a:t> process covers all the required input and steps to successfully achieve approval???</a:t>
            </a:r>
          </a:p>
          <a:p>
            <a:pPr marL="171450" indent="-171450">
              <a:buFontTx/>
              <a:buChar char="-"/>
            </a:pPr>
            <a:r>
              <a:rPr lang="en-GB" baseline="0" dirty="0"/>
              <a:t>Definition of the approval basis, RCS, class rules etc., other stakeholder criteria – by all relevant stakeholders </a:t>
            </a:r>
          </a:p>
          <a:p>
            <a:pPr marL="171450" indent="-171450">
              <a:buFontTx/>
              <a:buChar char="-"/>
            </a:pPr>
            <a:r>
              <a:rPr lang="en-GB" baseline="0" dirty="0"/>
              <a:t>Categorisation of technology based on maturity &amp; application area=&gt; “Consolidated summary of approval basis”</a:t>
            </a:r>
          </a:p>
          <a:p>
            <a:pPr marL="171450" indent="-171450">
              <a:buFontTx/>
              <a:buChar char="-"/>
            </a:pPr>
            <a:r>
              <a:rPr lang="en-GB" baseline="0" dirty="0"/>
              <a:t>Threat assessment, at minimum: HAZID according to </a:t>
            </a:r>
            <a:r>
              <a:rPr lang="en-GB" baseline="0" dirty="0" err="1"/>
              <a:t>circ</a:t>
            </a:r>
            <a:r>
              <a:rPr lang="en-GB" baseline="0" dirty="0"/>
              <a:t> 1455, RA &amp; Assess Explosion consequences according to IGF.</a:t>
            </a:r>
          </a:p>
          <a:p>
            <a:pPr marL="171450" indent="-171450">
              <a:buFontTx/>
              <a:buChar char="-"/>
            </a:pPr>
            <a:r>
              <a:rPr lang="en-GB" baseline="0" dirty="0"/>
              <a:t>Result – basis for preliminary approval with possible conditions</a:t>
            </a:r>
          </a:p>
          <a:p>
            <a:pPr marL="171450" indent="-171450">
              <a:buFontTx/>
              <a:buChar char="-"/>
            </a:pPr>
            <a:r>
              <a:rPr lang="en-GB" baseline="0" dirty="0"/>
              <a:t>Ready to start final design stage and final approval stage &amp; integrate required testing.  </a:t>
            </a:r>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D2EC2AB-FD5C-4EF7-AF8D-FB95907AF3A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711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F9823C-9416-477B-89D9-E9A45546E99C}" type="slidenum">
              <a:rPr lang="en-GB" smtClean="0"/>
              <a:t>21</a:t>
            </a:fld>
            <a:endParaRPr lang="en-GB"/>
          </a:p>
        </p:txBody>
      </p:sp>
    </p:spTree>
    <p:extLst>
      <p:ext uri="{BB962C8B-B14F-4D97-AF65-F5344CB8AC3E}">
        <p14:creationId xmlns:p14="http://schemas.microsoft.com/office/powerpoint/2010/main" val="241697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F0534B-A9E9-43D1-AC06-499DF69CEE81}" type="datetime4">
              <a:rPr lang="en-GB"/>
              <a:pPr/>
              <a:t>04 September 2017</a:t>
            </a:fld>
            <a:endParaRPr lang="en-US"/>
          </a:p>
        </p:txBody>
      </p:sp>
      <p:sp>
        <p:nvSpPr>
          <p:cNvPr id="7" name="Rectangle 7"/>
          <p:cNvSpPr>
            <a:spLocks noGrp="1" noChangeArrowheads="1"/>
          </p:cNvSpPr>
          <p:nvPr>
            <p:ph type="sldNum" sz="quarter" idx="5"/>
          </p:nvPr>
        </p:nvSpPr>
        <p:spPr>
          <a:ln/>
        </p:spPr>
        <p:txBody>
          <a:bodyPr/>
          <a:lstStyle/>
          <a:p>
            <a:fld id="{957AAFAB-F6A8-4966-9976-0796544F877D}" type="slidenum">
              <a:rPr lang="en-US"/>
              <a:pPr/>
              <a:t>22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GB"/>
              <a:t>STEPS IN EXPLOSION ANALYSIS:</a:t>
            </a:r>
          </a:p>
          <a:p>
            <a:r>
              <a:rPr lang="en-GB" b="1"/>
              <a:t>Geometry </a:t>
            </a:r>
            <a:r>
              <a:rPr lang="en-GB"/>
              <a:t>converted from CAD files to relevant Explosion modelling software. We use the CFD software FLACS, and the program include a convertion sub-program. Following conversion, a verfication process includes plotting all areas and verify the plots with layout drawings, CAD models or someone who knows the design, or, if it is an existing installation, the verfication process may include offshore site. Small piece congestion is hard to verify, but a main contributor to the explosion pressures, as small piepes genereate turbulence when gas combustion hits the geometry elements. Hence, the congestion of small piping and equipment is read from the geometry, and compared to similar installations in the DNV geometry reference database, and, if necessary, additional small pieces and piping is randomly added to the geometry in selected modules to obtain realistic congestion factors. If the verification process shows that geometry elements is missing in the converted CAD geometry, or if no CAD geometry exists, the objects are included by hand modelling. </a:t>
            </a:r>
          </a:p>
          <a:p>
            <a:r>
              <a:rPr lang="en-GB" b="1"/>
              <a:t>Ventilation </a:t>
            </a:r>
            <a:r>
              <a:rPr lang="en-GB"/>
              <a:t>steady state ventilation simulation is performed for typically 8 different wind directions, to find the air flow through the module and ACH (air change per hour) from natural ventilation. A interpolation of the results finds the ventilation conditions with different wind speeds. Ventilation plots uncover stagnant zones, tunnel effect zones, objects that obstruct the air flow and prevent effective ventilation etc. The results from ventilation simulations can be further used to determine the WCI conditions (when combined with weather statistics). The results can also be used to determine critical leak rates in different areas that produce flammable clouds close to stoichiometric as ratio between air flow and leak rate makes flammable mixing of gas.</a:t>
            </a:r>
          </a:p>
          <a:p>
            <a:r>
              <a:rPr lang="en-GB" b="1"/>
              <a:t>Dispersion </a:t>
            </a:r>
            <a:r>
              <a:rPr lang="en-GB"/>
              <a:t>Dispersion simulations are performed with assumptions and conditions drawn from leak frequency analysis (using possible leak points), process conditions, inventory and segmentation (simulating leaks from segments containing high mass of flammable gas or volatile condensate), and leak rates and wind conditions drawn from ventilation simulations to set up a set of simulations that give sufficent information to describe the possible dispersion scenarios. The size of the flammable clouds is found from the simulations, and interpolation is applied to find cloud sizes for different wind speeds and leak rates than what simulated. Gas plots show the dispersion of the gas and uncover important effects on the build up of clouds, including entrappment of gas, exposure and performance of gas detector layout, spreading of gas through grating, stairways or openings to areas considered non-hazardous, or exposing ignition sources etc</a:t>
            </a:r>
          </a:p>
          <a:p>
            <a:r>
              <a:rPr lang="en-GB" b="1"/>
              <a:t>Explosion simulations </a:t>
            </a:r>
            <a:r>
              <a:rPr lang="en-GB"/>
              <a:t>Ignition of a set of flammable clouds is simulated, using cloud locations, cloud shapes and cloud sizes from dispersion simulations, and also alternating different ignition points. Explosion panel pressures and pressure impulses and durations are monitored on blast walls, main structure, large equipment and safety critical objects such as control rooms and escape facitities. Drag forces is monitored on piping, instrumentation and smaller geometry elements, and the results combined to understand and describe the expected explosion loads on different targets following selected leak scenarios.</a:t>
            </a:r>
          </a:p>
          <a:p>
            <a:r>
              <a:rPr lang="en-GB" b="1"/>
              <a:t>Probabilistic analysis: </a:t>
            </a:r>
            <a:r>
              <a:rPr lang="en-GB"/>
              <a:t>combining the results from ventilation, dispersion and explosion simulation with wind rose, leak frequencies, process conditions, gas detectors, ignition sources, ESD system to produce pressure exceedence curves and DAL pressures for selected targets. For areas with explosion risk in unacceptable or ALARP region, design improvement or other risk reducing measures may be proposed, and implemented in the model as sensitivity to quantfy the effect of the mitigating measures on the explosion risk</a:t>
            </a:r>
            <a:endParaRPr lang="en-GB" b="1"/>
          </a:p>
        </p:txBody>
      </p:sp>
    </p:spTree>
    <p:extLst>
      <p:ext uri="{BB962C8B-B14F-4D97-AF65-F5344CB8AC3E}">
        <p14:creationId xmlns:p14="http://schemas.microsoft.com/office/powerpoint/2010/main" val="103694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29</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a:t>
            </a:r>
            <a:r>
              <a:rPr lang="en-GB" baseline="0" dirty="0"/>
              <a:t> and local emissions</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D2EC2AB-FD5C-4EF7-AF8D-FB95907AF3A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4509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3CC32B-6C65-474E-89CC-650AC34AE1DA}" type="slidenum">
              <a:rPr lang="en-GB" smtClean="0"/>
              <a:pPr>
                <a:defRPr/>
              </a:pPr>
              <a:t>5</a:t>
            </a:fld>
            <a:endParaRPr lang="en-GB" dirty="0"/>
          </a:p>
        </p:txBody>
      </p:sp>
    </p:spTree>
    <p:extLst>
      <p:ext uri="{BB962C8B-B14F-4D97-AF65-F5344CB8AC3E}">
        <p14:creationId xmlns:p14="http://schemas.microsoft.com/office/powerpoint/2010/main" val="349299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7</a:t>
            </a:fld>
            <a:endParaRPr lang="en-GB" dirty="0"/>
          </a:p>
        </p:txBody>
      </p:sp>
    </p:spTree>
    <p:extLst>
      <p:ext uri="{BB962C8B-B14F-4D97-AF65-F5344CB8AC3E}">
        <p14:creationId xmlns:p14="http://schemas.microsoft.com/office/powerpoint/2010/main" val="68698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D2EC2AB-FD5C-4EF7-AF8D-FB95907AF3A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7460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D2EC2AB-FD5C-4EF7-AF8D-FB95907AF3A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229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D2EC2AB-FD5C-4EF7-AF8D-FB95907AF3A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5843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CC32B-6C65-474E-89CC-650AC34AE1DA}"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45981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GB" dirty="0"/>
              <a:t>Click to edit Master title style</a:t>
            </a: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sp>
        <p:nvSpPr>
          <p:cNvPr id="21"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5"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7" name="SD_FLD_Document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600" b="0" kern="1200">
                <a:solidFill>
                  <a:schemeClr val="tx2"/>
                </a:solidFill>
                <a:latin typeface="+mn-lt"/>
                <a:ea typeface="+mn-ea"/>
                <a:cs typeface="+mn-cs"/>
              </a:rPr>
              <a:t>02 September 2017</a:t>
            </a:r>
            <a:endParaRPr lang="en-GB" sz="1600" b="0" kern="1200" dirty="0">
              <a:solidFill>
                <a:schemeClr val="tx2"/>
              </a:solidFill>
              <a:latin typeface="+mn-lt"/>
              <a:ea typeface="+mn-ea"/>
              <a:cs typeface="+mn-cs"/>
            </a:endParaRPr>
          </a:p>
        </p:txBody>
      </p:sp>
      <p:sp>
        <p:nvSpPr>
          <p:cNvPr id="28" name="SD_FLD_Author"/>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600" b="1" kern="1200" baseline="0" dirty="0">
              <a:solidFill>
                <a:schemeClr val="tx2"/>
              </a:solidFill>
              <a:latin typeface="+mn-lt"/>
              <a:ea typeface="+mn-ea"/>
              <a:cs typeface="+mn-cs"/>
            </a:endParaRPr>
          </a:p>
        </p:txBody>
      </p:sp>
      <p:sp>
        <p:nvSpPr>
          <p:cNvPr id="22"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GB" dirty="0"/>
              <a:t>Click icon to add picture</a:t>
            </a:r>
          </a:p>
        </p:txBody>
      </p:sp>
    </p:spTree>
    <p:extLst>
      <p:ext uri="{BB962C8B-B14F-4D97-AF65-F5344CB8AC3E}">
        <p14:creationId xmlns:p14="http://schemas.microsoft.com/office/powerpoint/2010/main" val="41184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GB" dirty="0"/>
              <a:t>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GB" dirty="0"/>
              <a:t>Click icon to add picture</a:t>
            </a:r>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GB" dirty="0"/>
              <a:t>Click icon to add table</a:t>
            </a:r>
          </a:p>
        </p:txBody>
      </p:sp>
    </p:spTree>
    <p:extLst>
      <p:ext uri="{BB962C8B-B14F-4D97-AF65-F5344CB8AC3E}">
        <p14:creationId xmlns:p14="http://schemas.microsoft.com/office/powerpoint/2010/main" val="33093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6"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a:solidFill>
                  <a:schemeClr val="tx1"/>
                </a:solidFill>
                <a:ea typeface="ＭＳ Ｐゴシック" charset="-128"/>
                <a:cs typeface="Arial" charset="0"/>
              </a:rPr>
              <a:t>02 September 2017</a:t>
            </a:r>
            <a:endParaRPr lang="en-GB" altLang="ja-JP" sz="700" dirty="0">
              <a:solidFill>
                <a:schemeClr val="tx1"/>
              </a:solidFill>
              <a:ea typeface="ＭＳ Ｐゴシック" charset="-128"/>
              <a:cs typeface="Arial" charset="0"/>
            </a:endParaRPr>
          </a:p>
        </p:txBody>
      </p:sp>
      <p:sp>
        <p:nvSpPr>
          <p:cNvPr id="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GB" dirty="0"/>
              <a:t>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a:solidFill>
                  <a:schemeClr val="accent2"/>
                </a:solidFill>
              </a:rPr>
              <a:t>Safer, smarter, greener</a:t>
            </a: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a:solidFill>
                  <a:schemeClr val="tx1"/>
                </a:solidFill>
              </a:rPr>
              <a:t>www.dnvgl.com</a:t>
            </a:r>
          </a:p>
        </p:txBody>
      </p:sp>
    </p:spTree>
    <p:extLst>
      <p:ext uri="{BB962C8B-B14F-4D97-AF65-F5344CB8AC3E}">
        <p14:creationId xmlns:p14="http://schemas.microsoft.com/office/powerpoint/2010/main" val="381487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FABIG TECHNICAL MEETING</a:t>
            </a:r>
            <a:endParaRPr lang="en-GB" dirty="0"/>
          </a:p>
        </p:txBody>
      </p:sp>
      <p:sp>
        <p:nvSpPr>
          <p:cNvPr id="4" name="Slide Number Placeholder 3"/>
          <p:cNvSpPr>
            <a:spLocks noGrp="1"/>
          </p:cNvSpPr>
          <p:nvPr>
            <p:ph type="sldNum" sz="quarter" idx="11"/>
          </p:nvPr>
        </p:nvSpPr>
        <p:spPr/>
        <p:txBody>
          <a:bodyPr/>
          <a:lstStyle/>
          <a:p>
            <a:fld id="{49D82726-CB84-4E2F-81D5-CA531D267ADF}" type="slidenum">
              <a:rPr lang="en-GB" smtClean="0"/>
              <a:pPr/>
              <a:t>‹#›</a:t>
            </a:fld>
            <a:endParaRPr lang="en-GB" dirty="0"/>
          </a:p>
        </p:txBody>
      </p:sp>
      <p:sp>
        <p:nvSpPr>
          <p:cNvPr id="7" name="Content Placeholder 6"/>
          <p:cNvSpPr>
            <a:spLocks noGrp="1"/>
          </p:cNvSpPr>
          <p:nvPr>
            <p:ph sz="quarter" idx="12"/>
          </p:nvPr>
        </p:nvSpPr>
        <p:spPr>
          <a:xfrm>
            <a:off x="539552" y="1556792"/>
            <a:ext cx="8136904"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7404" y="67475"/>
            <a:ext cx="182229" cy="284863"/>
          </a:xfrm>
          <a:prstGeom prst="rect">
            <a:avLst/>
          </a:prstGeom>
        </p:spPr>
      </p:pic>
    </p:spTree>
    <p:extLst>
      <p:ext uri="{BB962C8B-B14F-4D97-AF65-F5344CB8AC3E}">
        <p14:creationId xmlns:p14="http://schemas.microsoft.com/office/powerpoint/2010/main" val="306879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40912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18"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sp>
        <p:nvSpPr>
          <p:cNvPr id="16"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a:solidFill>
                  <a:schemeClr val="tx1"/>
                </a:solidFill>
                <a:ea typeface="ＭＳ Ｐゴシック" charset="-128"/>
                <a:cs typeface="Arial" charset="0"/>
              </a:rPr>
              <a:t>02 September 2017</a:t>
            </a:r>
            <a:endParaRPr lang="en-GB" altLang="ja-JP" sz="700" dirty="0">
              <a:solidFill>
                <a:schemeClr val="tx1"/>
              </a:solidFill>
              <a:ea typeface="ＭＳ Ｐゴシック" charset="-128"/>
              <a:cs typeface="Arial" charset="0"/>
            </a:endParaRPr>
          </a:p>
        </p:txBody>
      </p:sp>
      <p:sp>
        <p:nvSpPr>
          <p:cNvPr id="23"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
        <p:nvSpPr>
          <p:cNvPr id="25"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6774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GB" dirty="0"/>
              <a:t>Click icon to add picture</a:t>
            </a:r>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16"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sp>
        <p:nvSpPr>
          <p:cNvPr id="1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a:solidFill>
                  <a:schemeClr val="tx1"/>
                </a:solidFill>
                <a:ea typeface="ＭＳ Ｐゴシック" charset="-128"/>
                <a:cs typeface="Arial" charset="0"/>
              </a:rPr>
              <a:t>02 September 2017</a:t>
            </a:r>
            <a:endParaRPr lang="en-GB" altLang="ja-JP" sz="700" dirty="0">
              <a:solidFill>
                <a:schemeClr val="tx1"/>
              </a:solidFill>
              <a:ea typeface="ＭＳ Ｐゴシック" charset="-128"/>
              <a:cs typeface="Arial" charset="0"/>
            </a:endParaRPr>
          </a:p>
        </p:txBody>
      </p:sp>
      <p:sp>
        <p:nvSpPr>
          <p:cNvPr id="24" name="SD_FLD_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endParaRPr lang="en-GB" sz="1400" b="1" cap="all" baseline="0" dirty="0">
              <a:solidFill>
                <a:schemeClr val="bg1"/>
              </a:solidFill>
            </a:endParaRPr>
          </a:p>
        </p:txBody>
      </p:sp>
      <p:sp>
        <p:nvSpPr>
          <p:cNvPr id="23"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39340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GB" dirty="0"/>
              <a:t>Click icon to add picture</a:t>
            </a:r>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21"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sp>
        <p:nvSpPr>
          <p:cNvPr id="22" name="SD_FLD_Author"/>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200" b="1" kern="1200" baseline="0" dirty="0">
              <a:solidFill>
                <a:schemeClr val="tx2"/>
              </a:solidFill>
              <a:latin typeface="+mn-lt"/>
              <a:ea typeface="+mn-ea"/>
              <a:cs typeface="+mn-cs"/>
            </a:endParaRPr>
          </a:p>
        </p:txBody>
      </p:sp>
      <p:sp>
        <p:nvSpPr>
          <p:cNvPr id="23" name="SD_FLD_Document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200" b="0" kern="1200">
                <a:solidFill>
                  <a:schemeClr val="tx2"/>
                </a:solidFill>
                <a:latin typeface="+mn-lt"/>
                <a:ea typeface="+mn-ea"/>
                <a:cs typeface="+mn-cs"/>
              </a:rPr>
              <a:t>02 September 2017</a:t>
            </a:r>
            <a:endParaRPr lang="en-GB" sz="1200" b="0" kern="1200" dirty="0">
              <a:solidFill>
                <a:schemeClr val="tx2"/>
              </a:solidFill>
              <a:latin typeface="+mn-lt"/>
              <a:ea typeface="+mn-ea"/>
              <a:cs typeface="+mn-cs"/>
            </a:endParaRPr>
          </a:p>
        </p:txBody>
      </p:sp>
      <p:sp>
        <p:nvSpPr>
          <p:cNvPr id="24"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6"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SD_FLD_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7"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2506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GB" dirty="0"/>
              <a:t>Click icon to add picture</a:t>
            </a:r>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GB" dirty="0"/>
              <a:t>Click icon to add table</a:t>
            </a:r>
          </a:p>
        </p:txBody>
      </p:sp>
    </p:spTree>
    <p:extLst>
      <p:ext uri="{BB962C8B-B14F-4D97-AF65-F5344CB8AC3E}">
        <p14:creationId xmlns:p14="http://schemas.microsoft.com/office/powerpoint/2010/main" val="244398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280113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SD_VAR_CompanyYear"/>
          <p:cNvSpPr txBox="1"/>
          <p:nvPr userDrawn="1">
            <p:custDataLst>
              <p:tags r:id="rId17"/>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cxnSp>
        <p:nvCxnSpPr>
          <p:cNvPr id="15" name="Straight Connector 14"/>
          <p:cNvCxnSpPr/>
          <p:nvPr userDrawn="1"/>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12"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14"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a:solidFill>
                  <a:schemeClr val="tx1"/>
                </a:solidFill>
                <a:ea typeface="ＭＳ Ｐゴシック" charset="-128"/>
                <a:cs typeface="Arial" charset="0"/>
              </a:rPr>
              <a:t>02 September 2017</a:t>
            </a: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 id="2147483675" r:id="rId15"/>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SD_VAR_CompanyYear"/>
          <p:cNvSpPr txBox="1"/>
          <p:nvPr userDrawn="1">
            <p:custDataLst>
              <p:tags r:id="rId3"/>
            </p:custDataLst>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2015</a:t>
            </a:r>
          </a:p>
        </p:txBody>
      </p:sp>
      <p:cxnSp>
        <p:nvCxnSpPr>
          <p:cNvPr id="15" name="Straight Connector 14"/>
          <p:cNvCxnSpPr/>
          <p:nvPr userDrawn="1"/>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14"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a:solidFill>
                  <a:schemeClr val="tx1"/>
                </a:solidFill>
                <a:ea typeface="ＭＳ Ｐゴシック" charset="-128"/>
                <a:cs typeface="Arial" charset="0"/>
              </a:rPr>
              <a:t>02 September 2017</a:t>
            </a:r>
            <a:endParaRPr lang="en-GB" altLang="ja-JP" sz="700" dirty="0">
              <a:solidFill>
                <a:schemeClr val="tx1"/>
              </a:solidFill>
              <a:ea typeface="ＭＳ Ｐゴシック" charset="-128"/>
              <a:cs typeface="Arial" charset="0"/>
            </a:endParaRPr>
          </a:p>
        </p:txBody>
      </p:sp>
      <p:sp>
        <p:nvSpPr>
          <p:cNvPr id="13"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dirty="0"/>
              <a:t>EXPLOSION AND FIRE RISK ANALYSES OF MARITIME FUEL CELL ROOMS WITH HYDROGEN</a:t>
            </a:r>
            <a:endParaRPr lang="en-GB" dirty="0"/>
          </a:p>
        </p:txBody>
      </p:sp>
      <p:sp>
        <p:nvSpPr>
          <p:cNvPr id="10" name="Slide Number Placeholder 9"/>
          <p:cNvSpPr>
            <a:spLocks noGrp="1"/>
          </p:cNvSpPr>
          <p:nvPr>
            <p:ph type="sldNum" sz="quarter" idx="17"/>
          </p:nvPr>
        </p:nvSpPr>
        <p:spPr/>
        <p:txBody>
          <a:bodyPr/>
          <a:lstStyle/>
          <a:p>
            <a:fld id="{5BA07366-CB75-4AA8-9E5B-928B849F427C}" type="slidenum">
              <a:rPr lang="en-GB" smtClean="0"/>
              <a:pPr/>
              <a:t>1</a:t>
            </a:fld>
            <a:endParaRPr lang="en-GB" dirty="0"/>
          </a:p>
        </p:txBody>
      </p:sp>
      <p:sp>
        <p:nvSpPr>
          <p:cNvPr id="3" name="Subtitle 2"/>
          <p:cNvSpPr>
            <a:spLocks noGrp="1"/>
          </p:cNvSpPr>
          <p:nvPr>
            <p:ph type="subTitle" idx="1"/>
          </p:nvPr>
        </p:nvSpPr>
        <p:spPr>
          <a:xfrm>
            <a:off x="250824" y="2420888"/>
            <a:ext cx="8435975" cy="648072"/>
          </a:xfrm>
        </p:spPr>
        <p:txBody>
          <a:bodyPr/>
          <a:lstStyle/>
          <a:p>
            <a:r>
              <a:rPr lang="en-GB" dirty="0"/>
              <a:t>Presented at the International Conference of Hydrogen Safety, Hamburg 11-13 September 2017.</a:t>
            </a:r>
          </a:p>
          <a:p>
            <a:pPr hangingPunct="0"/>
            <a:r>
              <a:rPr lang="nb-NO" dirty="0"/>
              <a:t>Huser, A., Jambut, R., Helland, S., Rivedal, N.H., Tronstad, T., and Haugom, G.P. </a:t>
            </a:r>
            <a:endParaRPr lang="en-GB" dirty="0"/>
          </a:p>
          <a:p>
            <a:endParaRPr lang="en-GB" dirty="0"/>
          </a:p>
        </p:txBody>
      </p:sp>
    </p:spTree>
    <p:extLst>
      <p:ext uri="{BB962C8B-B14F-4D97-AF65-F5344CB8AC3E}">
        <p14:creationId xmlns:p14="http://schemas.microsoft.com/office/powerpoint/2010/main" val="261391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4624"/>
            <a:ext cx="8641656" cy="670086"/>
          </a:xfrm>
        </p:spPr>
        <p:txBody>
          <a:bodyPr/>
          <a:lstStyle/>
          <a:p>
            <a:r>
              <a:rPr lang="en-US" dirty="0"/>
              <a:t>There will be a set of benefits for the JDP participants</a:t>
            </a:r>
            <a:endParaRPr lang="en-GB" dirty="0"/>
          </a:p>
        </p:txBody>
      </p:sp>
      <p:sp>
        <p:nvSpPr>
          <p:cNvPr id="3" name="Content Placeholder 2"/>
          <p:cNvSpPr>
            <a:spLocks noGrp="1"/>
          </p:cNvSpPr>
          <p:nvPr>
            <p:ph idx="1"/>
          </p:nvPr>
        </p:nvSpPr>
        <p:spPr>
          <a:xfrm>
            <a:off x="250825" y="980728"/>
            <a:ext cx="8641656" cy="6048672"/>
          </a:xfrm>
        </p:spPr>
        <p:txBody>
          <a:bodyPr/>
          <a:lstStyle/>
          <a:p>
            <a:r>
              <a:rPr lang="en-US" b="1" dirty="0"/>
              <a:t>Regulators and approval bodies </a:t>
            </a:r>
            <a:r>
              <a:rPr lang="en-US" dirty="0"/>
              <a:t>will improve their knowledge base and build confidence on how maritime hydrogen systems can be safe and reliable. </a:t>
            </a:r>
            <a:r>
              <a:rPr lang="en-US" i="1" dirty="0"/>
              <a:t>What are reasonable requirements to manage the hydrogen risks?</a:t>
            </a:r>
          </a:p>
          <a:p>
            <a:r>
              <a:rPr lang="en-US" b="1" dirty="0"/>
              <a:t>Ship owners </a:t>
            </a:r>
            <a:r>
              <a:rPr lang="en-US" dirty="0"/>
              <a:t>will build competence and position themselves in the forefront regarding utilization, development and operation of safe hydrogen systems</a:t>
            </a:r>
          </a:p>
          <a:p>
            <a:r>
              <a:rPr lang="en-US" b="1" dirty="0"/>
              <a:t>Vendors and yards </a:t>
            </a:r>
            <a:r>
              <a:rPr lang="en-US" dirty="0"/>
              <a:t>need to build competence to understand the specifics for safety of maritime hydrogen related systems </a:t>
            </a:r>
          </a:p>
          <a:p>
            <a:r>
              <a:rPr lang="en-US" b="1" dirty="0"/>
              <a:t>Buyers of transportation </a:t>
            </a:r>
            <a:r>
              <a:rPr lang="en-US" dirty="0"/>
              <a:t>services will build competence and position themselves in the forefront as a driving force behind a safe green shift</a:t>
            </a:r>
          </a:p>
          <a:p>
            <a:r>
              <a:rPr lang="en-US" b="1" dirty="0"/>
              <a:t>All project participants </a:t>
            </a:r>
            <a:r>
              <a:rPr lang="en-US" dirty="0"/>
              <a:t>are motivated by taking a leadership in safe green shipping</a:t>
            </a:r>
          </a:p>
          <a:p>
            <a:r>
              <a:rPr lang="en-US" dirty="0"/>
              <a:t>The project results will increase market penetration of maritime hydrogen solutions and position the partners in the marketplace</a:t>
            </a:r>
            <a:endParaRPr lang="en-GB"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A07366-CB75-4AA8-9E5B-928B849F427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274" y="4869159"/>
            <a:ext cx="1337891" cy="2004313"/>
          </a:xfrm>
          <a:prstGeom prst="rect">
            <a:avLst/>
          </a:prstGeom>
        </p:spPr>
      </p:pic>
    </p:spTree>
    <p:extLst>
      <p:ext uri="{BB962C8B-B14F-4D97-AF65-F5344CB8AC3E}">
        <p14:creationId xmlns:p14="http://schemas.microsoft.com/office/powerpoint/2010/main" val="190842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9145712" cy="670086"/>
          </a:xfrm>
        </p:spPr>
        <p:txBody>
          <a:bodyPr/>
          <a:lstStyle/>
          <a:p>
            <a:r>
              <a:rPr lang="en-GB" dirty="0"/>
              <a:t>Results and deliverables from JDP</a:t>
            </a:r>
          </a:p>
        </p:txBody>
      </p:sp>
      <p:sp>
        <p:nvSpPr>
          <p:cNvPr id="3" name="Content Placeholder 2"/>
          <p:cNvSpPr>
            <a:spLocks noGrp="1"/>
          </p:cNvSpPr>
          <p:nvPr>
            <p:ph idx="1"/>
          </p:nvPr>
        </p:nvSpPr>
        <p:spPr/>
        <p:txBody>
          <a:bodyPr/>
          <a:lstStyle/>
          <a:p>
            <a:pPr lvl="0"/>
            <a:r>
              <a:rPr lang="en-GB" dirty="0"/>
              <a:t>Apply DNVGLs Technology Qualification process</a:t>
            </a:r>
          </a:p>
          <a:p>
            <a:pPr lvl="1"/>
            <a:r>
              <a:rPr lang="en-GB" dirty="0"/>
              <a:t>Includes a explosion risk analysis</a:t>
            </a:r>
            <a:endParaRPr lang="en-US" dirty="0"/>
          </a:p>
          <a:p>
            <a:pPr lvl="0"/>
            <a:r>
              <a:rPr lang="en-GB" dirty="0"/>
              <a:t>Input to update of requirements and rules – analyses, testing, operating</a:t>
            </a:r>
            <a:endParaRPr lang="en-US" dirty="0"/>
          </a:p>
          <a:p>
            <a:pPr lvl="0"/>
            <a:r>
              <a:rPr lang="en-GB" dirty="0"/>
              <a:t>Training documents and operational guidance</a:t>
            </a:r>
            <a:endParaRPr lang="en-US" dirty="0"/>
          </a:p>
          <a:p>
            <a:pPr lvl="0"/>
            <a:r>
              <a:rPr lang="en-GB" dirty="0"/>
              <a:t>Results dissemination to IMO, authorities and industry</a:t>
            </a:r>
            <a:endParaRPr lang="en-US" dirty="0"/>
          </a:p>
          <a:p>
            <a:endParaRPr lang="en-US" dirty="0"/>
          </a:p>
          <a:p>
            <a:pPr lvl="1"/>
            <a:endParaRPr lang="en-GB"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A07366-CB75-4AA8-9E5B-928B849F427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992" y="3334681"/>
            <a:ext cx="3523321" cy="2348880"/>
          </a:xfrm>
          <a:prstGeom prst="rect">
            <a:avLst/>
          </a:prstGeom>
        </p:spPr>
      </p:pic>
    </p:spTree>
    <p:extLst>
      <p:ext uri="{BB962C8B-B14F-4D97-AF65-F5344CB8AC3E}">
        <p14:creationId xmlns:p14="http://schemas.microsoft.com/office/powerpoint/2010/main" val="8500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process maritime hydrogen</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E36DDE-64CE-49FB-BBDA-2F5D8C2D3C85}"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93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009" y="1870900"/>
            <a:ext cx="823448" cy="138792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1500" dirty="0"/>
              <a:t>Technology Qualification Process</a:t>
            </a:r>
          </a:p>
        </p:txBody>
      </p:sp>
      <p:sp>
        <p:nvSpPr>
          <p:cNvPr id="4" name="Slide Number Placeholder 3"/>
          <p:cNvSpPr>
            <a:spLocks noGrp="1"/>
          </p:cNvSpPr>
          <p:nvPr>
            <p:ph type="sldNum" sz="quarter" idx="12"/>
          </p:nvPr>
        </p:nvSpPr>
        <p:spPr/>
        <p:txBody>
          <a:bodyPr/>
          <a:lstStyle/>
          <a:p>
            <a:pPr marL="0" marR="0" lvl="0" indent="0" defTabSz="685800" eaLnBrk="1" fontAlgn="auto" latinLnBrk="0" hangingPunct="1">
              <a:lnSpc>
                <a:spcPct val="100000"/>
              </a:lnSpc>
              <a:spcBef>
                <a:spcPts val="0"/>
              </a:spcBef>
              <a:spcAft>
                <a:spcPts val="0"/>
              </a:spcAft>
              <a:buClrTx/>
              <a:buSzTx/>
              <a:buFontTx/>
              <a:buNone/>
              <a:tabLst/>
              <a:defRPr/>
            </a:pPr>
            <a:fld id="{5BA07366-CB75-4AA8-9E5B-928B849F427C}" type="slidenum">
              <a:rPr kumimoji="0" lang="en-GB" sz="1350" b="0" i="0" u="none" strike="noStrike" kern="0" cap="none" spc="0" normalizeH="0" baseline="0" noProof="0">
                <a:ln>
                  <a:noFill/>
                </a:ln>
                <a:solidFill>
                  <a:sysClr val="windowText" lastClr="000000"/>
                </a:solidFill>
                <a:effectLst/>
                <a:uLnTx/>
                <a:uFillTx/>
              </a:rPr>
              <a:pPr marL="0" marR="0" lvl="0" indent="0" defTabSz="685800" eaLnBrk="1" fontAlgn="auto" latinLnBrk="0" hangingPunct="1">
                <a:lnSpc>
                  <a:spcPct val="100000"/>
                </a:lnSpc>
                <a:spcBef>
                  <a:spcPts val="0"/>
                </a:spcBef>
                <a:spcAft>
                  <a:spcPts val="0"/>
                </a:spcAft>
                <a:buClrTx/>
                <a:buSzTx/>
                <a:buFontTx/>
                <a:buNone/>
                <a:tabLst/>
                <a:defRPr/>
              </a:pPr>
              <a:t>13</a:t>
            </a:fld>
            <a:endParaRPr kumimoji="0" lang="en-GB" sz="1350" b="0" i="0" u="none" strike="noStrike" kern="0" cap="none" spc="0" normalizeH="0" baseline="0" noProof="0" dirty="0">
              <a:ln>
                <a:noFill/>
              </a:ln>
              <a:solidFill>
                <a:sysClr val="windowText" lastClr="000000"/>
              </a:solidFill>
              <a:effectLst/>
              <a:uLnTx/>
              <a:uFillTx/>
            </a:endParaRPr>
          </a:p>
        </p:txBody>
      </p:sp>
      <p:grpSp>
        <p:nvGrpSpPr>
          <p:cNvPr id="5" name="Group 4"/>
          <p:cNvGrpSpPr/>
          <p:nvPr/>
        </p:nvGrpSpPr>
        <p:grpSpPr>
          <a:xfrm>
            <a:off x="61957" y="955084"/>
            <a:ext cx="8675500" cy="5020306"/>
            <a:chOff x="312357" y="1267991"/>
            <a:chExt cx="8518659" cy="4559722"/>
          </a:xfrm>
        </p:grpSpPr>
        <p:grpSp>
          <p:nvGrpSpPr>
            <p:cNvPr id="6" name="Group 5"/>
            <p:cNvGrpSpPr/>
            <p:nvPr/>
          </p:nvGrpSpPr>
          <p:grpSpPr>
            <a:xfrm>
              <a:off x="667196" y="1267991"/>
              <a:ext cx="8163820" cy="4559722"/>
              <a:chOff x="419100" y="1267991"/>
              <a:chExt cx="8163820" cy="4559722"/>
            </a:xfrm>
          </p:grpSpPr>
          <p:sp>
            <p:nvSpPr>
              <p:cNvPr id="13" name="Text Box 2"/>
              <p:cNvSpPr txBox="1">
                <a:spLocks noChangeArrowheads="1"/>
              </p:cNvSpPr>
              <p:nvPr/>
            </p:nvSpPr>
            <p:spPr bwMode="auto">
              <a:xfrm>
                <a:off x="419100" y="1267991"/>
                <a:ext cx="246308"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685800" eaLnBrk="0" fontAlgn="auto" latinLnBrk="0" hangingPunct="0">
                  <a:lnSpc>
                    <a:spcPct val="100000"/>
                  </a:lnSpc>
                  <a:spcBef>
                    <a:spcPts val="0"/>
                  </a:spcBef>
                  <a:spcAft>
                    <a:spcPts val="0"/>
                  </a:spcAft>
                  <a:buClrTx/>
                  <a:buSzTx/>
                  <a:buFontTx/>
                  <a:buNone/>
                  <a:tabLst/>
                  <a:defRPr/>
                </a:pPr>
                <a:endParaRPr kumimoji="0" lang="en-GB" sz="1350" b="1"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14" name="Text Box 5"/>
              <p:cNvSpPr txBox="1">
                <a:spLocks noChangeArrowheads="1"/>
              </p:cNvSpPr>
              <p:nvPr/>
            </p:nvSpPr>
            <p:spPr bwMode="auto">
              <a:xfrm>
                <a:off x="476251" y="1884610"/>
                <a:ext cx="3065463" cy="419310"/>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Define Approval Basis</a:t>
                </a:r>
                <a:br>
                  <a:rPr kumimoji="0" lang="en-GB" sz="1200" b="1" i="0" u="none" strike="noStrike" kern="0" cap="none" spc="0" normalizeH="0" baseline="0" noProof="0" dirty="0">
                    <a:ln>
                      <a:noFill/>
                    </a:ln>
                    <a:solidFill>
                      <a:schemeClr val="bg1"/>
                    </a:solidFill>
                    <a:effectLst/>
                    <a:uLnTx/>
                    <a:uFillTx/>
                  </a:rPr>
                </a:br>
                <a:r>
                  <a:rPr kumimoji="0" lang="en-GB" sz="1200" b="1" i="0" u="none" strike="noStrike" kern="0" cap="none" spc="0" normalizeH="0" baseline="0" noProof="0" dirty="0">
                    <a:ln>
                      <a:noFill/>
                    </a:ln>
                    <a:solidFill>
                      <a:schemeClr val="bg1"/>
                    </a:solidFill>
                    <a:effectLst/>
                    <a:uLnTx/>
                    <a:uFillTx/>
                  </a:rPr>
                  <a:t>Stakeholder Requirements, RCS..</a:t>
                </a:r>
              </a:p>
            </p:txBody>
          </p:sp>
          <p:sp>
            <p:nvSpPr>
              <p:cNvPr id="15" name="AutoShape 6"/>
              <p:cNvSpPr>
                <a:spLocks noChangeArrowheads="1"/>
              </p:cNvSpPr>
              <p:nvPr/>
            </p:nvSpPr>
            <p:spPr bwMode="auto">
              <a:xfrm>
                <a:off x="638175" y="5011738"/>
                <a:ext cx="2741613" cy="815975"/>
              </a:xfrm>
              <a:prstGeom prst="downArrow">
                <a:avLst>
                  <a:gd name="adj1" fmla="val 58046"/>
                  <a:gd name="adj2" fmla="val 24917"/>
                </a:avLst>
              </a:prstGeom>
              <a:solidFill>
                <a:schemeClr val="tx2">
                  <a:lumMod val="50000"/>
                  <a:lumOff val="5000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chemeClr val="bg1"/>
                    </a:solidFill>
                    <a:effectLst/>
                    <a:uLnTx/>
                    <a:uFillTx/>
                    <a:latin typeface="Times New Roman" pitchFamily="18" charset="0"/>
                  </a:rPr>
                  <a:t>Technology </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chemeClr val="bg1"/>
                    </a:solidFill>
                    <a:effectLst/>
                    <a:uLnTx/>
                    <a:uFillTx/>
                    <a:latin typeface="Times New Roman" pitchFamily="18" charset="0"/>
                  </a:rPr>
                  <a:t>Deployment</a:t>
                </a:r>
              </a:p>
            </p:txBody>
          </p:sp>
          <p:sp>
            <p:nvSpPr>
              <p:cNvPr id="16" name="Text Box 7"/>
              <p:cNvSpPr txBox="1">
                <a:spLocks noChangeArrowheads="1"/>
              </p:cNvSpPr>
              <p:nvPr/>
            </p:nvSpPr>
            <p:spPr bwMode="auto">
              <a:xfrm>
                <a:off x="477840" y="3460997"/>
                <a:ext cx="3063876" cy="405333"/>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Qualification Plan</a:t>
                </a:r>
                <a:br>
                  <a:rPr kumimoji="0" lang="en-GB" sz="1200" b="1" i="0" u="none" strike="noStrike" kern="0" cap="none" spc="0" normalizeH="0" baseline="0" noProof="0" dirty="0">
                    <a:ln>
                      <a:noFill/>
                    </a:ln>
                    <a:solidFill>
                      <a:schemeClr val="bg1"/>
                    </a:solidFill>
                    <a:effectLst/>
                    <a:uLnTx/>
                    <a:uFillTx/>
                  </a:rPr>
                </a:br>
                <a:r>
                  <a:rPr kumimoji="0" lang="en-GB" sz="1100" b="0" i="0" u="none" strike="noStrike" kern="0" cap="none" spc="0" normalizeH="0" baseline="0" noProof="0" dirty="0">
                    <a:ln>
                      <a:noFill/>
                    </a:ln>
                    <a:solidFill>
                      <a:schemeClr val="bg1"/>
                    </a:solidFill>
                    <a:effectLst/>
                    <a:uLnTx/>
                    <a:uFillTx/>
                  </a:rPr>
                  <a:t>Required testing/qualification activities</a:t>
                </a:r>
                <a:endParaRPr kumimoji="0" lang="en-GB" sz="1100" b="0" i="0" u="none" strike="noStrike" kern="0" cap="none" spc="0" normalizeH="0" baseline="0" noProof="0" dirty="0">
                  <a:ln>
                    <a:noFill/>
                  </a:ln>
                  <a:solidFill>
                    <a:sysClr val="windowText" lastClr="000000"/>
                  </a:solidFill>
                  <a:effectLst/>
                  <a:uLnTx/>
                  <a:uFillTx/>
                </a:endParaRPr>
              </a:p>
            </p:txBody>
          </p:sp>
          <p:sp>
            <p:nvSpPr>
              <p:cNvPr id="17" name="Text Box 8"/>
              <p:cNvSpPr txBox="1">
                <a:spLocks noChangeArrowheads="1"/>
              </p:cNvSpPr>
              <p:nvPr/>
            </p:nvSpPr>
            <p:spPr bwMode="auto">
              <a:xfrm>
                <a:off x="477839" y="3968751"/>
                <a:ext cx="3065463" cy="419310"/>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Execute Qualification Plan</a:t>
                </a:r>
                <a:br>
                  <a:rPr kumimoji="0" lang="en-GB" sz="1200" b="0" i="0" u="none" strike="noStrike" kern="0" cap="none" spc="0" normalizeH="0" baseline="0" noProof="0" dirty="0">
                    <a:ln>
                      <a:noFill/>
                    </a:ln>
                    <a:solidFill>
                      <a:schemeClr val="bg1"/>
                    </a:solidFill>
                    <a:effectLst/>
                    <a:uLnTx/>
                    <a:uFillTx/>
                  </a:rPr>
                </a:br>
                <a:r>
                  <a:rPr kumimoji="0" lang="en-GB" sz="1200" b="0" i="0" u="none" strike="noStrike" kern="0" cap="none" spc="0" normalizeH="0" baseline="0" noProof="0" dirty="0">
                    <a:ln>
                      <a:noFill/>
                    </a:ln>
                    <a:solidFill>
                      <a:schemeClr val="bg1"/>
                    </a:solidFill>
                    <a:effectLst/>
                    <a:uLnTx/>
                    <a:uFillTx/>
                  </a:rPr>
                  <a:t>Testing and further analyses </a:t>
                </a:r>
                <a:endParaRPr kumimoji="0" lang="en-GB" sz="1200" b="0" i="0" u="none" strike="noStrike" kern="0" cap="none" spc="0" normalizeH="0" baseline="0" noProof="0" dirty="0">
                  <a:ln>
                    <a:noFill/>
                  </a:ln>
                  <a:solidFill>
                    <a:sysClr val="windowText" lastClr="000000"/>
                  </a:solidFill>
                  <a:effectLst/>
                  <a:uLnTx/>
                  <a:uFillTx/>
                </a:endParaRPr>
              </a:p>
            </p:txBody>
          </p:sp>
          <p:sp>
            <p:nvSpPr>
              <p:cNvPr id="18" name="Text Box 9"/>
              <p:cNvSpPr txBox="1">
                <a:spLocks noChangeArrowheads="1"/>
              </p:cNvSpPr>
              <p:nvPr/>
            </p:nvSpPr>
            <p:spPr bwMode="auto">
              <a:xfrm>
                <a:off x="477839" y="4491039"/>
                <a:ext cx="3065463" cy="369332"/>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Performance Assessment</a:t>
                </a:r>
                <a:endParaRPr kumimoji="0" lang="en-GB" sz="1200" b="0" i="0" u="none" strike="noStrike" kern="0" cap="none" spc="0" normalizeH="0" baseline="0" noProof="0" dirty="0">
                  <a:ln>
                    <a:noFill/>
                  </a:ln>
                  <a:solidFill>
                    <a:sysClr val="windowText" lastClr="000000"/>
                  </a:solidFill>
                  <a:effectLst/>
                  <a:uLnTx/>
                  <a:uFillTx/>
                </a:endParaRPr>
              </a:p>
            </p:txBody>
          </p:sp>
          <p:sp>
            <p:nvSpPr>
              <p:cNvPr id="19" name="Text Box 10"/>
              <p:cNvSpPr txBox="1">
                <a:spLocks noChangeArrowheads="1"/>
              </p:cNvSpPr>
              <p:nvPr/>
            </p:nvSpPr>
            <p:spPr bwMode="auto">
              <a:xfrm>
                <a:off x="476251" y="2406897"/>
                <a:ext cx="3065463" cy="251586"/>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Technology Categorisation</a:t>
                </a:r>
              </a:p>
            </p:txBody>
          </p:sp>
          <p:sp>
            <p:nvSpPr>
              <p:cNvPr id="20" name="Text Box 11"/>
              <p:cNvSpPr txBox="1">
                <a:spLocks noChangeArrowheads="1"/>
              </p:cNvSpPr>
              <p:nvPr/>
            </p:nvSpPr>
            <p:spPr bwMode="auto">
              <a:xfrm>
                <a:off x="476251" y="2940297"/>
                <a:ext cx="3065463" cy="419310"/>
              </a:xfrm>
              <a:prstGeom prst="rect">
                <a:avLst/>
              </a:prstGeom>
              <a:solidFill>
                <a:srgbClr val="66C5E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ct val="5000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Threat Assessment</a:t>
                </a:r>
                <a:br>
                  <a:rPr kumimoji="0" lang="en-GB" sz="1200" b="1" i="0" u="none" strike="noStrike" kern="0" cap="none" spc="0" normalizeH="0" baseline="0" noProof="0" dirty="0">
                    <a:ln>
                      <a:noFill/>
                    </a:ln>
                    <a:solidFill>
                      <a:schemeClr val="bg1"/>
                    </a:solidFill>
                    <a:effectLst/>
                    <a:uLnTx/>
                    <a:uFillTx/>
                  </a:rPr>
                </a:br>
                <a:r>
                  <a:rPr kumimoji="0" lang="en-GB" sz="1200" b="1" i="0" u="none" strike="noStrike" kern="0" cap="none" spc="0" normalizeH="0" baseline="0" noProof="0" dirty="0">
                    <a:ln>
                      <a:noFill/>
                    </a:ln>
                    <a:solidFill>
                      <a:schemeClr val="bg1"/>
                    </a:solidFill>
                    <a:effectLst/>
                    <a:uLnTx/>
                    <a:uFillTx/>
                  </a:rPr>
                  <a:t>QRA,</a:t>
                </a:r>
                <a:r>
                  <a:rPr kumimoji="0" lang="en-GB" sz="1200" b="1" i="0" u="none" strike="noStrike" kern="0" cap="none" spc="0" normalizeH="0" noProof="0" dirty="0">
                    <a:ln>
                      <a:noFill/>
                    </a:ln>
                    <a:solidFill>
                      <a:schemeClr val="bg1"/>
                    </a:solidFill>
                    <a:effectLst/>
                    <a:uLnTx/>
                    <a:uFillTx/>
                  </a:rPr>
                  <a:t> </a:t>
                </a:r>
                <a:r>
                  <a:rPr kumimoji="0" lang="en-GB" sz="1200" b="1" i="1" u="none" strike="noStrike" kern="0" cap="none" spc="0" normalizeH="0" baseline="0" noProof="0" dirty="0">
                    <a:ln>
                      <a:noFill/>
                    </a:ln>
                    <a:solidFill>
                      <a:srgbClr val="000000"/>
                    </a:solidFill>
                    <a:effectLst/>
                    <a:uLnTx/>
                    <a:uFillTx/>
                  </a:rPr>
                  <a:t>Explosion Risk Analysis</a:t>
                </a:r>
              </a:p>
            </p:txBody>
          </p:sp>
          <p:sp>
            <p:nvSpPr>
              <p:cNvPr id="21" name="Text Box 12"/>
              <p:cNvSpPr txBox="1">
                <a:spLocks noChangeArrowheads="1"/>
              </p:cNvSpPr>
              <p:nvPr/>
            </p:nvSpPr>
            <p:spPr bwMode="auto">
              <a:xfrm>
                <a:off x="6929881" y="1695860"/>
                <a:ext cx="1653039" cy="3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rPr>
                  <a:t>DNV GL TQ process </a:t>
                </a:r>
                <a:br>
                  <a:rPr kumimoji="0" lang="en-GB" sz="1050" b="1" i="0" u="none" strike="noStrike" kern="0" cap="none" spc="0" normalizeH="0" baseline="0" noProof="0" dirty="0">
                    <a:ln>
                      <a:noFill/>
                    </a:ln>
                    <a:solidFill>
                      <a:srgbClr val="66C5E9"/>
                    </a:solidFill>
                    <a:effectLst/>
                    <a:uLnTx/>
                    <a:uFillTx/>
                  </a:rPr>
                </a:br>
                <a:r>
                  <a:rPr kumimoji="0" lang="en-GB" sz="1050" b="1" i="0" u="none" strike="noStrike" kern="0" cap="none" spc="0" normalizeH="0" baseline="0" noProof="0" dirty="0">
                    <a:ln>
                      <a:noFill/>
                    </a:ln>
                    <a:solidFill>
                      <a:srgbClr val="66C5E9"/>
                    </a:solidFill>
                    <a:effectLst/>
                    <a:uLnTx/>
                    <a:uFillTx/>
                  </a:rPr>
                  <a:t>deliverables</a:t>
                </a:r>
              </a:p>
            </p:txBody>
          </p:sp>
          <p:grpSp>
            <p:nvGrpSpPr>
              <p:cNvPr id="22" name="Group 21"/>
              <p:cNvGrpSpPr>
                <a:grpSpLocks/>
              </p:cNvGrpSpPr>
              <p:nvPr/>
            </p:nvGrpSpPr>
            <p:grpSpPr bwMode="auto">
              <a:xfrm>
                <a:off x="3714750" y="2408314"/>
                <a:ext cx="1046163" cy="288925"/>
                <a:chOff x="2485" y="1311"/>
                <a:chExt cx="659" cy="182"/>
              </a:xfrm>
            </p:grpSpPr>
            <p:sp>
              <p:nvSpPr>
                <p:cNvPr id="68" name="Line 14"/>
                <p:cNvSpPr>
                  <a:spLocks noChangeShapeType="1"/>
                </p:cNvSpPr>
                <p:nvPr/>
              </p:nvSpPr>
              <p:spPr bwMode="auto">
                <a:xfrm>
                  <a:off x="2485" y="1401"/>
                  <a:ext cx="251" cy="1"/>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69" name="AutoShape 15"/>
                <p:cNvSpPr>
                  <a:spLocks noChangeArrowheads="1"/>
                </p:cNvSpPr>
                <p:nvPr/>
              </p:nvSpPr>
              <p:spPr bwMode="auto">
                <a:xfrm>
                  <a:off x="2736" y="1311"/>
                  <a:ext cx="408" cy="182"/>
                </a:xfrm>
                <a:prstGeom prst="diamond">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bg1"/>
                      </a:solidFill>
                      <a:effectLst/>
                      <a:uLnTx/>
                      <a:uFillTx/>
                      <a:latin typeface="Times New Roman" pitchFamily="18" charset="0"/>
                    </a:rPr>
                    <a:t>TA</a:t>
                  </a:r>
                </a:p>
              </p:txBody>
            </p:sp>
          </p:grpSp>
          <p:sp>
            <p:nvSpPr>
              <p:cNvPr id="23" name="Line 16"/>
              <p:cNvSpPr>
                <a:spLocks noChangeShapeType="1"/>
              </p:cNvSpPr>
              <p:nvPr/>
            </p:nvSpPr>
            <p:spPr bwMode="auto">
              <a:xfrm>
                <a:off x="4820520" y="2551351"/>
                <a:ext cx="647699" cy="10900"/>
              </a:xfrm>
              <a:prstGeom prst="line">
                <a:avLst/>
              </a:prstGeom>
              <a:noFill/>
              <a:ln w="76200">
                <a:solidFill>
                  <a:srgbClr val="66C5E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grpSp>
            <p:nvGrpSpPr>
              <p:cNvPr id="62" name="Group 21"/>
              <p:cNvGrpSpPr>
                <a:grpSpLocks/>
              </p:cNvGrpSpPr>
              <p:nvPr/>
            </p:nvGrpSpPr>
            <p:grpSpPr bwMode="auto">
              <a:xfrm>
                <a:off x="5514978" y="2328873"/>
                <a:ext cx="1593851" cy="425451"/>
                <a:chOff x="4155" y="2412"/>
                <a:chExt cx="1004" cy="268"/>
              </a:xfrm>
            </p:grpSpPr>
            <p:sp>
              <p:nvSpPr>
                <p:cNvPr id="63" name="Rectangle 22"/>
                <p:cNvSpPr>
                  <a:spLocks noChangeArrowheads="1"/>
                </p:cNvSpPr>
                <p:nvPr/>
              </p:nvSpPr>
              <p:spPr bwMode="auto">
                <a:xfrm>
                  <a:off x="4155" y="2412"/>
                  <a:ext cx="1004" cy="26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65" name="Text Box 24"/>
                <p:cNvSpPr txBox="1">
                  <a:spLocks noChangeArrowheads="1"/>
                </p:cNvSpPr>
                <p:nvPr/>
              </p:nvSpPr>
              <p:spPr bwMode="auto">
                <a:xfrm>
                  <a:off x="4180" y="2429"/>
                  <a:ext cx="94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6858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Consolidated summary of approval basis</a:t>
                  </a:r>
                  <a:endParaRPr kumimoji="0" lang="en-GB" sz="900" b="0" i="0" u="none" strike="noStrike" kern="0" cap="none" spc="0" normalizeH="0" baseline="0" noProof="0" dirty="0">
                    <a:ln>
                      <a:noFill/>
                    </a:ln>
                    <a:solidFill>
                      <a:sysClr val="windowText" lastClr="000000"/>
                    </a:solidFill>
                    <a:effectLst/>
                    <a:uLnTx/>
                    <a:uFillTx/>
                  </a:endParaRPr>
                </a:p>
              </p:txBody>
            </p:sp>
          </p:grpSp>
          <p:sp>
            <p:nvSpPr>
              <p:cNvPr id="25" name="Text Box 25"/>
              <p:cNvSpPr txBox="1">
                <a:spLocks noChangeArrowheads="1"/>
              </p:cNvSpPr>
              <p:nvPr/>
            </p:nvSpPr>
            <p:spPr bwMode="auto">
              <a:xfrm>
                <a:off x="3786792" y="1611222"/>
                <a:ext cx="1327715"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rPr>
                  <a:t>Project</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rPr>
                  <a:t>Milestones</a:t>
                </a:r>
              </a:p>
            </p:txBody>
          </p:sp>
          <p:grpSp>
            <p:nvGrpSpPr>
              <p:cNvPr id="26" name="Group 26"/>
              <p:cNvGrpSpPr>
                <a:grpSpLocks/>
              </p:cNvGrpSpPr>
              <p:nvPr/>
            </p:nvGrpSpPr>
            <p:grpSpPr bwMode="auto">
              <a:xfrm>
                <a:off x="3689351" y="3341693"/>
                <a:ext cx="3560764" cy="508000"/>
                <a:chOff x="2324" y="2105"/>
                <a:chExt cx="2243" cy="320"/>
              </a:xfrm>
            </p:grpSpPr>
            <p:grpSp>
              <p:nvGrpSpPr>
                <p:cNvPr id="49" name="Group 27"/>
                <p:cNvGrpSpPr>
                  <a:grpSpLocks/>
                </p:cNvGrpSpPr>
                <p:nvPr/>
              </p:nvGrpSpPr>
              <p:grpSpPr bwMode="auto">
                <a:xfrm>
                  <a:off x="2324" y="2196"/>
                  <a:ext cx="681" cy="181"/>
                  <a:chOff x="2768" y="1619"/>
                  <a:chExt cx="681" cy="181"/>
                </a:xfrm>
              </p:grpSpPr>
              <p:sp>
                <p:nvSpPr>
                  <p:cNvPr id="59" name="AutoShape 28"/>
                  <p:cNvSpPr>
                    <a:spLocks noChangeArrowheads="1"/>
                  </p:cNvSpPr>
                  <p:nvPr/>
                </p:nvSpPr>
                <p:spPr bwMode="auto">
                  <a:xfrm>
                    <a:off x="3041" y="1619"/>
                    <a:ext cx="408" cy="181"/>
                  </a:xfrm>
                  <a:prstGeom prst="diamond">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bg1"/>
                        </a:solidFill>
                        <a:effectLst/>
                        <a:uLnTx/>
                        <a:uFillTx/>
                        <a:latin typeface="Times New Roman" pitchFamily="18" charset="0"/>
                      </a:rPr>
                      <a:t>TQP</a:t>
                    </a:r>
                  </a:p>
                </p:txBody>
              </p:sp>
              <p:sp>
                <p:nvSpPr>
                  <p:cNvPr id="60" name="Line 29"/>
                  <p:cNvSpPr>
                    <a:spLocks noChangeShapeType="1"/>
                  </p:cNvSpPr>
                  <p:nvPr/>
                </p:nvSpPr>
                <p:spPr bwMode="auto">
                  <a:xfrm>
                    <a:off x="2768" y="1714"/>
                    <a:ext cx="273"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grpSp>
            <p:grpSp>
              <p:nvGrpSpPr>
                <p:cNvPr id="53" name="Group 35"/>
                <p:cNvGrpSpPr>
                  <a:grpSpLocks/>
                </p:cNvGrpSpPr>
                <p:nvPr/>
              </p:nvGrpSpPr>
              <p:grpSpPr bwMode="auto">
                <a:xfrm>
                  <a:off x="3430" y="2105"/>
                  <a:ext cx="1137" cy="320"/>
                  <a:chOff x="3873" y="2258"/>
                  <a:chExt cx="1137" cy="320"/>
                </a:xfrm>
              </p:grpSpPr>
              <p:sp>
                <p:nvSpPr>
                  <p:cNvPr id="54" name="Rectangle 36"/>
                  <p:cNvSpPr>
                    <a:spLocks noChangeArrowheads="1"/>
                  </p:cNvSpPr>
                  <p:nvPr/>
                </p:nvSpPr>
                <p:spPr bwMode="auto">
                  <a:xfrm>
                    <a:off x="3907" y="2258"/>
                    <a:ext cx="1050" cy="3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56" name="Text Box 38"/>
                  <p:cNvSpPr txBox="1">
                    <a:spLocks noChangeArrowheads="1"/>
                  </p:cNvSpPr>
                  <p:nvPr/>
                </p:nvSpPr>
                <p:spPr bwMode="auto">
                  <a:xfrm>
                    <a:off x="3873" y="2258"/>
                    <a:ext cx="11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685800" eaLnBrk="0"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rPr>
                      <a:t>Input to approval conditions for preliminary design.</a:t>
                    </a:r>
                    <a:br>
                      <a:rPr kumimoji="0" lang="en-GB" sz="900" b="0" i="0" u="none" strike="noStrike" kern="0" cap="none" spc="0" normalizeH="0" baseline="0" noProof="0" dirty="0">
                        <a:ln>
                          <a:noFill/>
                        </a:ln>
                        <a:solidFill>
                          <a:sysClr val="windowText" lastClr="000000"/>
                        </a:solidFill>
                        <a:effectLst/>
                        <a:uLnTx/>
                        <a:uFillTx/>
                      </a:rPr>
                    </a:br>
                    <a:r>
                      <a:rPr kumimoji="0" lang="en-GB" sz="900" b="0" i="0" u="none" strike="noStrike" kern="0" cap="none" spc="0" normalizeH="0" baseline="0" noProof="0" dirty="0">
                        <a:ln>
                          <a:noFill/>
                        </a:ln>
                        <a:solidFill>
                          <a:sysClr val="windowText" lastClr="000000"/>
                        </a:solidFill>
                        <a:effectLst/>
                        <a:uLnTx/>
                        <a:uFillTx/>
                      </a:rPr>
                      <a:t>- </a:t>
                    </a:r>
                    <a:r>
                      <a:rPr kumimoji="0" lang="en-GB" sz="900" b="0" i="0" u="none" strike="noStrike" kern="0" cap="none" spc="0" normalizeH="0" baseline="0" noProof="0" dirty="0" err="1">
                        <a:ln>
                          <a:noFill/>
                        </a:ln>
                        <a:solidFill>
                          <a:sysClr val="windowText" lastClr="000000"/>
                        </a:solidFill>
                        <a:effectLst/>
                        <a:uLnTx/>
                        <a:uFillTx/>
                      </a:rPr>
                      <a:t>HazId</a:t>
                    </a:r>
                    <a:r>
                      <a:rPr kumimoji="0" lang="en-GB" sz="900" b="0" i="0" u="none" strike="noStrike" kern="0" cap="none" spc="0" normalizeH="0" baseline="0" noProof="0" dirty="0">
                        <a:ln>
                          <a:noFill/>
                        </a:ln>
                        <a:solidFill>
                          <a:sysClr val="windowText" lastClr="000000"/>
                        </a:solidFill>
                        <a:effectLst/>
                        <a:uLnTx/>
                        <a:uFillTx/>
                      </a:rPr>
                      <a:t> report.</a:t>
                    </a:r>
                  </a:p>
                </p:txBody>
              </p:sp>
            </p:grpSp>
            <p:sp>
              <p:nvSpPr>
                <p:cNvPr id="50" name="Line 30"/>
                <p:cNvSpPr>
                  <a:spLocks noChangeShapeType="1"/>
                </p:cNvSpPr>
                <p:nvPr/>
              </p:nvSpPr>
              <p:spPr bwMode="auto">
                <a:xfrm>
                  <a:off x="3037" y="2294"/>
                  <a:ext cx="427" cy="0"/>
                </a:xfrm>
                <a:prstGeom prst="line">
                  <a:avLst/>
                </a:prstGeom>
                <a:noFill/>
                <a:ln w="76200">
                  <a:solidFill>
                    <a:srgbClr val="66C5E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grpSp>
          <p:grpSp>
            <p:nvGrpSpPr>
              <p:cNvPr id="27" name="Group 40"/>
              <p:cNvGrpSpPr>
                <a:grpSpLocks/>
              </p:cNvGrpSpPr>
              <p:nvPr/>
            </p:nvGrpSpPr>
            <p:grpSpPr bwMode="auto">
              <a:xfrm>
                <a:off x="3573482" y="4500568"/>
                <a:ext cx="2262196" cy="1262064"/>
                <a:chOff x="2388" y="2179"/>
                <a:chExt cx="1425" cy="795"/>
              </a:xfrm>
            </p:grpSpPr>
            <p:sp>
              <p:nvSpPr>
                <p:cNvPr id="37" name="Line 41"/>
                <p:cNvSpPr>
                  <a:spLocks noChangeShapeType="1"/>
                </p:cNvSpPr>
                <p:nvPr/>
              </p:nvSpPr>
              <p:spPr bwMode="auto">
                <a:xfrm>
                  <a:off x="2461" y="2272"/>
                  <a:ext cx="275" cy="3"/>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grpSp>
              <p:nvGrpSpPr>
                <p:cNvPr id="38" name="Group 42"/>
                <p:cNvGrpSpPr>
                  <a:grpSpLocks/>
                </p:cNvGrpSpPr>
                <p:nvPr/>
              </p:nvGrpSpPr>
              <p:grpSpPr bwMode="auto">
                <a:xfrm>
                  <a:off x="2388" y="2179"/>
                  <a:ext cx="1425" cy="795"/>
                  <a:chOff x="1985" y="2147"/>
                  <a:chExt cx="1425" cy="795"/>
                </a:xfrm>
              </p:grpSpPr>
              <p:sp>
                <p:nvSpPr>
                  <p:cNvPr id="39" name="AutoShape 43"/>
                  <p:cNvSpPr>
                    <a:spLocks noChangeArrowheads="1"/>
                  </p:cNvSpPr>
                  <p:nvPr/>
                </p:nvSpPr>
                <p:spPr bwMode="auto">
                  <a:xfrm>
                    <a:off x="2333" y="2147"/>
                    <a:ext cx="408" cy="182"/>
                  </a:xfrm>
                  <a:prstGeom prst="diamond">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bg1"/>
                        </a:solidFill>
                        <a:effectLst/>
                        <a:uLnTx/>
                        <a:uFillTx/>
                        <a:latin typeface="Times New Roman" pitchFamily="18" charset="0"/>
                      </a:rPr>
                      <a:t>TQ?</a:t>
                    </a:r>
                  </a:p>
                </p:txBody>
              </p:sp>
              <p:grpSp>
                <p:nvGrpSpPr>
                  <p:cNvPr id="40" name="Group 44"/>
                  <p:cNvGrpSpPr>
                    <a:grpSpLocks/>
                  </p:cNvGrpSpPr>
                  <p:nvPr/>
                </p:nvGrpSpPr>
                <p:grpSpPr bwMode="auto">
                  <a:xfrm>
                    <a:off x="2252" y="2324"/>
                    <a:ext cx="577" cy="271"/>
                    <a:chOff x="2649" y="2459"/>
                    <a:chExt cx="577" cy="271"/>
                  </a:xfrm>
                </p:grpSpPr>
                <p:sp>
                  <p:nvSpPr>
                    <p:cNvPr id="43" name="Line 45"/>
                    <p:cNvSpPr>
                      <a:spLocks noChangeShapeType="1"/>
                    </p:cNvSpPr>
                    <p:nvPr/>
                  </p:nvSpPr>
                  <p:spPr bwMode="auto">
                    <a:xfrm>
                      <a:off x="2649" y="2632"/>
                      <a:ext cx="535"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4" name="Line 46"/>
                    <p:cNvSpPr>
                      <a:spLocks noChangeShapeType="1"/>
                    </p:cNvSpPr>
                    <p:nvPr/>
                  </p:nvSpPr>
                  <p:spPr bwMode="auto">
                    <a:xfrm>
                      <a:off x="2649" y="2632"/>
                      <a:ext cx="0" cy="91"/>
                    </a:xfrm>
                    <a:prstGeom prst="line">
                      <a:avLst/>
                    </a:prstGeom>
                    <a:noFill/>
                    <a:ln w="9525">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5" name="Line 47"/>
                    <p:cNvSpPr>
                      <a:spLocks noChangeShapeType="1"/>
                    </p:cNvSpPr>
                    <p:nvPr/>
                  </p:nvSpPr>
                  <p:spPr bwMode="auto">
                    <a:xfrm>
                      <a:off x="3184" y="2632"/>
                      <a:ext cx="0" cy="91"/>
                    </a:xfrm>
                    <a:prstGeom prst="line">
                      <a:avLst/>
                    </a:prstGeom>
                    <a:noFill/>
                    <a:ln w="9525">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6" name="Line 48"/>
                    <p:cNvSpPr>
                      <a:spLocks noChangeShapeType="1"/>
                    </p:cNvSpPr>
                    <p:nvPr/>
                  </p:nvSpPr>
                  <p:spPr bwMode="auto">
                    <a:xfrm flipH="1">
                      <a:off x="2921" y="2493"/>
                      <a:ext cx="1" cy="139"/>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7" name="Text Box 49"/>
                    <p:cNvSpPr txBox="1">
                      <a:spLocks noChangeArrowheads="1"/>
                    </p:cNvSpPr>
                    <p:nvPr/>
                  </p:nvSpPr>
                  <p:spPr bwMode="auto">
                    <a:xfrm>
                      <a:off x="2649" y="2459"/>
                      <a:ext cx="26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99"/>
                          </a:solidFill>
                          <a:effectLst/>
                          <a:uLnTx/>
                          <a:uFillTx/>
                          <a:latin typeface="Times New Roman" pitchFamily="18" charset="0"/>
                        </a:rPr>
                        <a:t>Yes</a:t>
                      </a:r>
                    </a:p>
                  </p:txBody>
                </p:sp>
                <p:sp>
                  <p:nvSpPr>
                    <p:cNvPr id="48" name="Text Box 50"/>
                    <p:cNvSpPr txBox="1">
                      <a:spLocks noChangeArrowheads="1"/>
                    </p:cNvSpPr>
                    <p:nvPr/>
                  </p:nvSpPr>
                  <p:spPr bwMode="auto">
                    <a:xfrm>
                      <a:off x="2964" y="2459"/>
                      <a:ext cx="2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99"/>
                          </a:solidFill>
                          <a:effectLst/>
                          <a:uLnTx/>
                          <a:uFillTx/>
                          <a:latin typeface="Times New Roman" pitchFamily="18" charset="0"/>
                        </a:rPr>
                        <a:t>No</a:t>
                      </a:r>
                    </a:p>
                  </p:txBody>
                </p:sp>
              </p:grpSp>
              <p:sp>
                <p:nvSpPr>
                  <p:cNvPr id="41" name="Text Box 51"/>
                  <p:cNvSpPr txBox="1">
                    <a:spLocks noChangeArrowheads="1"/>
                  </p:cNvSpPr>
                  <p:nvPr/>
                </p:nvSpPr>
                <p:spPr bwMode="auto">
                  <a:xfrm>
                    <a:off x="1985" y="2612"/>
                    <a:ext cx="52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latin typeface="Times New Roman" pitchFamily="18" charset="0"/>
                      </a:rPr>
                      <a:t>New</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latin typeface="Times New Roman" pitchFamily="18" charset="0"/>
                      </a:rPr>
                      <a:t>Technology</a:t>
                    </a:r>
                  </a:p>
                  <a:p>
                    <a:pPr marL="0" marR="0" lvl="0" indent="0" algn="ctr"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latin typeface="Times New Roman" pitchFamily="18" charset="0"/>
                      </a:rPr>
                      <a:t>Qualified</a:t>
                    </a:r>
                  </a:p>
                </p:txBody>
              </p:sp>
              <p:sp>
                <p:nvSpPr>
                  <p:cNvPr id="42" name="Text Box 52"/>
                  <p:cNvSpPr txBox="1">
                    <a:spLocks noChangeArrowheads="1"/>
                  </p:cNvSpPr>
                  <p:nvPr/>
                </p:nvSpPr>
                <p:spPr bwMode="auto">
                  <a:xfrm>
                    <a:off x="2548" y="2638"/>
                    <a:ext cx="86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marL="0" marR="0" lvl="0" indent="0"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latin typeface="Times New Roman" pitchFamily="18" charset="0"/>
                      </a:rPr>
                      <a:t>Fall-back</a:t>
                    </a:r>
                  </a:p>
                  <a:p>
                    <a:pPr marL="0" marR="0" lvl="0" indent="0" defTabSz="6858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6C5E9"/>
                        </a:solidFill>
                        <a:effectLst/>
                        <a:uLnTx/>
                        <a:uFillTx/>
                        <a:latin typeface="Times New Roman" pitchFamily="18" charset="0"/>
                      </a:rPr>
                      <a:t>Further assessments/</a:t>
                    </a:r>
                    <a:br>
                      <a:rPr kumimoji="0" lang="en-GB" sz="1050" b="1" i="0" u="none" strike="noStrike" kern="0" cap="none" spc="0" normalizeH="0" baseline="0" noProof="0" dirty="0">
                        <a:ln>
                          <a:noFill/>
                        </a:ln>
                        <a:solidFill>
                          <a:srgbClr val="66C5E9"/>
                        </a:solidFill>
                        <a:effectLst/>
                        <a:uLnTx/>
                        <a:uFillTx/>
                        <a:latin typeface="Times New Roman" pitchFamily="18" charset="0"/>
                      </a:rPr>
                    </a:br>
                    <a:r>
                      <a:rPr kumimoji="0" lang="en-GB" sz="1050" b="1" i="0" u="none" strike="noStrike" kern="0" cap="none" spc="0" normalizeH="0" baseline="0" noProof="0" dirty="0">
                        <a:ln>
                          <a:noFill/>
                        </a:ln>
                        <a:solidFill>
                          <a:srgbClr val="66C5E9"/>
                        </a:solidFill>
                        <a:effectLst/>
                        <a:uLnTx/>
                        <a:uFillTx/>
                        <a:latin typeface="Times New Roman" pitchFamily="18" charset="0"/>
                      </a:rPr>
                      <a:t>re-design required</a:t>
                    </a:r>
                  </a:p>
                </p:txBody>
              </p:sp>
            </p:grpSp>
          </p:grpSp>
          <p:grpSp>
            <p:nvGrpSpPr>
              <p:cNvPr id="30" name="Group 55"/>
              <p:cNvGrpSpPr>
                <a:grpSpLocks/>
              </p:cNvGrpSpPr>
              <p:nvPr/>
            </p:nvGrpSpPr>
            <p:grpSpPr bwMode="auto">
              <a:xfrm>
                <a:off x="5462588" y="4454526"/>
                <a:ext cx="1676401" cy="461963"/>
                <a:chOff x="3665" y="2176"/>
                <a:chExt cx="1056" cy="291"/>
              </a:xfrm>
            </p:grpSpPr>
            <p:sp>
              <p:nvSpPr>
                <p:cNvPr id="34" name="Rectangle 56"/>
                <p:cNvSpPr>
                  <a:spLocks noChangeArrowheads="1"/>
                </p:cNvSpPr>
                <p:nvPr/>
              </p:nvSpPr>
              <p:spPr bwMode="auto">
                <a:xfrm>
                  <a:off x="3678" y="2176"/>
                  <a:ext cx="1043" cy="26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36" name="Text Box 58"/>
                <p:cNvSpPr txBox="1">
                  <a:spLocks noChangeArrowheads="1"/>
                </p:cNvSpPr>
                <p:nvPr/>
              </p:nvSpPr>
              <p:spPr bwMode="auto">
                <a:xfrm>
                  <a:off x="3665" y="2176"/>
                  <a:ext cx="10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685800" eaLnBrk="0"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rPr>
                    <a:t>Compliant?</a:t>
                  </a:r>
                  <a:br>
                    <a:rPr kumimoji="0" lang="en-GB" sz="900" b="0" i="0" u="none" strike="noStrike" kern="0" cap="none" spc="0" normalizeH="0" baseline="0" noProof="0" dirty="0">
                      <a:ln>
                        <a:noFill/>
                      </a:ln>
                      <a:solidFill>
                        <a:sysClr val="windowText" lastClr="000000"/>
                      </a:solidFill>
                      <a:effectLst/>
                      <a:uLnTx/>
                      <a:uFillTx/>
                    </a:rPr>
                  </a:br>
                  <a:r>
                    <a:rPr kumimoji="0" lang="en-GB" sz="900" b="0" i="0" u="none" strike="noStrike" kern="0" cap="none" spc="0" normalizeH="0" baseline="0" noProof="0" dirty="0">
                      <a:ln>
                        <a:noFill/>
                      </a:ln>
                      <a:solidFill>
                        <a:sysClr val="windowText" lastClr="000000"/>
                      </a:solidFill>
                      <a:effectLst/>
                      <a:uLnTx/>
                      <a:uFillTx/>
                    </a:rPr>
                    <a:t>If Yes; Normal operation can start</a:t>
                  </a:r>
                </a:p>
              </p:txBody>
            </p:sp>
          </p:grpSp>
          <p:sp>
            <p:nvSpPr>
              <p:cNvPr id="28" name="Line 53"/>
              <p:cNvSpPr>
                <a:spLocks noChangeShapeType="1"/>
              </p:cNvSpPr>
              <p:nvPr/>
            </p:nvSpPr>
            <p:spPr bwMode="auto">
              <a:xfrm>
                <a:off x="4789903" y="4637972"/>
                <a:ext cx="678324" cy="9528"/>
              </a:xfrm>
              <a:prstGeom prst="line">
                <a:avLst/>
              </a:prstGeom>
              <a:noFill/>
              <a:ln w="76200">
                <a:solidFill>
                  <a:srgbClr val="66C5E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grpSp>
        <p:sp>
          <p:nvSpPr>
            <p:cNvPr id="7" name="TextBox 6"/>
            <p:cNvSpPr txBox="1"/>
            <p:nvPr/>
          </p:nvSpPr>
          <p:spPr>
            <a:xfrm rot="10800000">
              <a:off x="312357" y="1988840"/>
              <a:ext cx="339989" cy="638507"/>
            </a:xfrm>
            <a:prstGeom prst="rect">
              <a:avLst/>
            </a:prstGeom>
            <a:noFill/>
          </p:spPr>
          <p:txBody>
            <a:bodyPr vert="eaVert"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rPr>
                <a:t>Step 1</a:t>
              </a:r>
            </a:p>
          </p:txBody>
        </p:sp>
        <p:sp>
          <p:nvSpPr>
            <p:cNvPr id="8" name="TextBox 7"/>
            <p:cNvSpPr txBox="1"/>
            <p:nvPr/>
          </p:nvSpPr>
          <p:spPr>
            <a:xfrm rot="10800000">
              <a:off x="313276" y="2996952"/>
              <a:ext cx="339989" cy="651935"/>
            </a:xfrm>
            <a:prstGeom prst="rect">
              <a:avLst/>
            </a:prstGeom>
            <a:noFill/>
          </p:spPr>
          <p:txBody>
            <a:bodyPr vert="eaVert"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rPr>
                <a:t>Step 2</a:t>
              </a:r>
            </a:p>
          </p:txBody>
        </p:sp>
        <p:sp>
          <p:nvSpPr>
            <p:cNvPr id="9" name="TextBox 8"/>
            <p:cNvSpPr txBox="1"/>
            <p:nvPr/>
          </p:nvSpPr>
          <p:spPr>
            <a:xfrm rot="10800000">
              <a:off x="314593" y="4077072"/>
              <a:ext cx="339989" cy="606113"/>
            </a:xfrm>
            <a:prstGeom prst="rect">
              <a:avLst/>
            </a:prstGeom>
            <a:noFill/>
          </p:spPr>
          <p:txBody>
            <a:bodyPr vert="eaVert"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rPr>
                <a:t>Step 3</a:t>
              </a:r>
            </a:p>
          </p:txBody>
        </p:sp>
        <p:sp>
          <p:nvSpPr>
            <p:cNvPr id="10" name="Rounded Rectangle 9"/>
            <p:cNvSpPr/>
            <p:nvPr/>
          </p:nvSpPr>
          <p:spPr bwMode="auto">
            <a:xfrm>
              <a:off x="643596" y="1793096"/>
              <a:ext cx="3280332" cy="1059840"/>
            </a:xfrm>
            <a:prstGeom prst="roundRect">
              <a:avLst/>
            </a:prstGeom>
            <a:noFill/>
            <a:ln w="25400" cap="flat" cmpd="sng" algn="ctr">
              <a:solidFill>
                <a:schemeClr val="tx1"/>
              </a:solidFill>
              <a:prstDash val="solid"/>
              <a:round/>
              <a:headEnd type="none" w="med" len="med"/>
              <a:tailEnd type="none" w="med" len="med"/>
            </a:ln>
            <a:effectLst/>
            <a:extLst/>
          </p:spPr>
          <p:txBody>
            <a:bodyPr vert="horz" wrap="non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latin typeface="Arial" charset="0"/>
              </a:endParaRPr>
            </a:p>
          </p:txBody>
        </p:sp>
        <p:sp>
          <p:nvSpPr>
            <p:cNvPr id="11" name="Rounded Rectangle 10"/>
            <p:cNvSpPr/>
            <p:nvPr/>
          </p:nvSpPr>
          <p:spPr bwMode="auto">
            <a:xfrm>
              <a:off x="643596" y="2852936"/>
              <a:ext cx="3280332" cy="1064220"/>
            </a:xfrm>
            <a:prstGeom prst="roundRect">
              <a:avLst/>
            </a:prstGeom>
            <a:noFill/>
            <a:ln w="25400" cap="flat" cmpd="sng" algn="ctr">
              <a:solidFill>
                <a:schemeClr val="tx1"/>
              </a:solidFill>
              <a:prstDash val="solid"/>
              <a:round/>
              <a:headEnd type="none" w="med" len="med"/>
              <a:tailEnd type="none" w="med" len="med"/>
            </a:ln>
            <a:effectLst/>
            <a:extLst/>
          </p:spPr>
          <p:txBody>
            <a:bodyPr vert="horz" wrap="non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latin typeface="Arial" charset="0"/>
              </a:endParaRPr>
            </a:p>
          </p:txBody>
        </p:sp>
        <p:sp>
          <p:nvSpPr>
            <p:cNvPr id="12" name="Rounded Rectangle 11"/>
            <p:cNvSpPr/>
            <p:nvPr/>
          </p:nvSpPr>
          <p:spPr bwMode="auto">
            <a:xfrm>
              <a:off x="627224" y="3933056"/>
              <a:ext cx="3296704" cy="1021532"/>
            </a:xfrm>
            <a:prstGeom prst="roundRect">
              <a:avLst/>
            </a:prstGeom>
            <a:noFill/>
            <a:ln w="25400" cap="flat" cmpd="sng" algn="ctr">
              <a:solidFill>
                <a:schemeClr val="tx1"/>
              </a:solidFill>
              <a:prstDash val="solid"/>
              <a:round/>
              <a:headEnd type="none" w="med" len="med"/>
              <a:tailEnd type="none" w="med" len="med"/>
            </a:ln>
            <a:effectLst/>
            <a:extLst/>
          </p:spPr>
          <p:txBody>
            <a:bodyPr vert="horz" wrap="non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latin typeface="Arial" charset="0"/>
              </a:endParaRPr>
            </a:p>
          </p:txBody>
        </p:sp>
      </p:grpSp>
      <p:pic>
        <p:nvPicPr>
          <p:cNvPr id="1054"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684" y="2444241"/>
            <a:ext cx="344780" cy="19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708" y="3140968"/>
            <a:ext cx="344780" cy="19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7700" y="4273062"/>
            <a:ext cx="344780" cy="34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891" y="2924944"/>
            <a:ext cx="846179" cy="127103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4657" y="4273062"/>
            <a:ext cx="835037" cy="118545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Rounded Corners 2"/>
          <p:cNvSpPr/>
          <p:nvPr/>
        </p:nvSpPr>
        <p:spPr>
          <a:xfrm>
            <a:off x="35496" y="980728"/>
            <a:ext cx="8856984" cy="2798717"/>
          </a:xfrm>
          <a:prstGeom prst="roundRect">
            <a:avLst/>
          </a:prstGeom>
          <a:noFill/>
          <a:ln w="1270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13000"/>
              </a:lnSpc>
              <a:spcBef>
                <a:spcPts val="600"/>
              </a:spcBef>
              <a:spcAft>
                <a:spcPts val="0"/>
              </a:spcAft>
              <a:buClrTx/>
              <a:buSzTx/>
              <a:buFontTx/>
              <a:buNone/>
              <a:tabLst/>
              <a:defRPr/>
            </a:pPr>
            <a:endParaRPr kumimoji="0" lang="en-GB" sz="1600" b="0" i="0" u="none" strike="noStrike" kern="0" cap="none" spc="0" normalizeH="0" baseline="0" noProof="0" dirty="0" err="1">
              <a:ln>
                <a:noFill/>
              </a:ln>
              <a:solidFill>
                <a:sysClr val="windowText" lastClr="000000"/>
              </a:solidFill>
              <a:effectLst/>
              <a:uLnTx/>
              <a:uFillTx/>
            </a:endParaRPr>
          </a:p>
        </p:txBody>
      </p:sp>
      <p:sp>
        <p:nvSpPr>
          <p:cNvPr id="24" name="Thought Bubble: Cloud 23"/>
          <p:cNvSpPr/>
          <p:nvPr/>
        </p:nvSpPr>
        <p:spPr>
          <a:xfrm>
            <a:off x="5166369" y="139535"/>
            <a:ext cx="2573983" cy="1175623"/>
          </a:xfrm>
          <a:prstGeom prst="cloudCallout">
            <a:avLst>
              <a:gd name="adj1" fmla="val -28329"/>
              <a:gd name="adj2" fmla="val 80756"/>
            </a:avLst>
          </a:prstGeom>
          <a:solidFill>
            <a:schemeClr val="accent6">
              <a:lumMod val="20000"/>
              <a:lumOff val="8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13000"/>
              </a:lnSpc>
              <a:spcBef>
                <a:spcPts val="60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rPr>
              <a:t>Approval of Preliminary Design</a:t>
            </a:r>
          </a:p>
        </p:txBody>
      </p:sp>
    </p:spTree>
    <p:extLst>
      <p:ext uri="{BB962C8B-B14F-4D97-AF65-F5344CB8AC3E}">
        <p14:creationId xmlns:p14="http://schemas.microsoft.com/office/powerpoint/2010/main" val="103777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Compliance vs cost driven approach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7208761"/>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14</a:t>
            </a:fld>
            <a:endParaRPr lang="en-GB" dirty="0"/>
          </a:p>
        </p:txBody>
      </p:sp>
    </p:spTree>
    <p:extLst>
      <p:ext uri="{BB962C8B-B14F-4D97-AF65-F5344CB8AC3E}">
        <p14:creationId xmlns:p14="http://schemas.microsoft.com/office/powerpoint/2010/main" val="116021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Probabilistic vs deterministic approach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497143"/>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15</a:t>
            </a:fld>
            <a:endParaRPr lang="en-GB" dirty="0"/>
          </a:p>
        </p:txBody>
      </p:sp>
    </p:spTree>
    <p:extLst>
      <p:ext uri="{BB962C8B-B14F-4D97-AF65-F5344CB8AC3E}">
        <p14:creationId xmlns:p14="http://schemas.microsoft.com/office/powerpoint/2010/main" val="86621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based design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6299658"/>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16</a:t>
            </a:fld>
            <a:endParaRPr lang="en-GB" dirty="0"/>
          </a:p>
        </p:txBody>
      </p:sp>
    </p:spTree>
    <p:extLst>
      <p:ext uri="{BB962C8B-B14F-4D97-AF65-F5344CB8AC3E}">
        <p14:creationId xmlns:p14="http://schemas.microsoft.com/office/powerpoint/2010/main" val="276848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Accident development and mitigations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8742548"/>
              </p:ext>
            </p:extLst>
          </p:nvPr>
        </p:nvGraphicFramePr>
        <p:xfrm>
          <a:off x="250825" y="1619978"/>
          <a:ext cx="8642350" cy="324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17</a:t>
            </a:fld>
            <a:endParaRPr lang="en-GB" dirty="0"/>
          </a:p>
        </p:txBody>
      </p:sp>
      <p:grpSp>
        <p:nvGrpSpPr>
          <p:cNvPr id="12" name="Group 11"/>
          <p:cNvGrpSpPr/>
          <p:nvPr/>
        </p:nvGrpSpPr>
        <p:grpSpPr>
          <a:xfrm>
            <a:off x="366450" y="1218927"/>
            <a:ext cx="8167950" cy="980110"/>
            <a:chOff x="370938" y="911168"/>
            <a:chExt cx="8167950" cy="980110"/>
          </a:xfrm>
        </p:grpSpPr>
        <p:sp>
          <p:nvSpPr>
            <p:cNvPr id="6" name="Arrow: Right 5"/>
            <p:cNvSpPr/>
            <p:nvPr/>
          </p:nvSpPr>
          <p:spPr>
            <a:xfrm>
              <a:off x="370938" y="1371599"/>
              <a:ext cx="855611" cy="286255"/>
            </a:xfrm>
            <a:prstGeom prst="rightArrow">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
          <p:nvSpPr>
            <p:cNvPr id="7" name="Cloud 6"/>
            <p:cNvSpPr/>
            <p:nvPr/>
          </p:nvSpPr>
          <p:spPr>
            <a:xfrm>
              <a:off x="2183104" y="930420"/>
              <a:ext cx="914400" cy="914400"/>
            </a:xfrm>
            <a:prstGeom prst="cloud">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
          <p:nvSpPr>
            <p:cNvPr id="8" name="Lightning Bolt 7"/>
            <p:cNvSpPr/>
            <p:nvPr/>
          </p:nvSpPr>
          <p:spPr>
            <a:xfrm>
              <a:off x="3984654" y="976878"/>
              <a:ext cx="914400" cy="914400"/>
            </a:xfrm>
            <a:prstGeom prst="lightningBolt">
              <a:avLst/>
            </a:prstGeom>
            <a:solidFill>
              <a:srgbClr val="FF00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
          <p:nvSpPr>
            <p:cNvPr id="9" name="Explosion: 14 Points 8"/>
            <p:cNvSpPr/>
            <p:nvPr/>
          </p:nvSpPr>
          <p:spPr>
            <a:xfrm>
              <a:off x="5882305" y="911168"/>
              <a:ext cx="914400" cy="914400"/>
            </a:xfrm>
            <a:prstGeom prst="irregularSeal2">
              <a:avLst/>
            </a:prstGeom>
            <a:solidFill>
              <a:srgbClr val="E983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
          <p:nvSpPr>
            <p:cNvPr id="10" name="Rectangle: Beveled 9"/>
            <p:cNvSpPr/>
            <p:nvPr/>
          </p:nvSpPr>
          <p:spPr>
            <a:xfrm>
              <a:off x="7615511" y="941709"/>
              <a:ext cx="923377" cy="883859"/>
            </a:xfrm>
            <a:prstGeom prst="bevel">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grpSp>
      <p:sp>
        <p:nvSpPr>
          <p:cNvPr id="13" name="Flowchart: Magnetic Disk 12"/>
          <p:cNvSpPr/>
          <p:nvPr/>
        </p:nvSpPr>
        <p:spPr>
          <a:xfrm>
            <a:off x="188479" y="1185161"/>
            <a:ext cx="364917" cy="1169386"/>
          </a:xfrm>
          <a:prstGeom prst="flowChartMagneticDisk">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
        <p:nvSpPr>
          <p:cNvPr id="14" name="Freeform: Shape 13"/>
          <p:cNvSpPr/>
          <p:nvPr/>
        </p:nvSpPr>
        <p:spPr>
          <a:xfrm>
            <a:off x="7620000" y="1219200"/>
            <a:ext cx="914400" cy="754743"/>
          </a:xfrm>
          <a:custGeom>
            <a:avLst/>
            <a:gdLst>
              <a:gd name="connsiteX0" fmla="*/ 0 w 914400"/>
              <a:gd name="connsiteY0" fmla="*/ 29029 h 754743"/>
              <a:gd name="connsiteX1" fmla="*/ 0 w 914400"/>
              <a:gd name="connsiteY1" fmla="*/ 29029 h 754743"/>
              <a:gd name="connsiteX2" fmla="*/ 130629 w 914400"/>
              <a:gd name="connsiteY2" fmla="*/ 87086 h 754743"/>
              <a:gd name="connsiteX3" fmla="*/ 159657 w 914400"/>
              <a:gd name="connsiteY3" fmla="*/ 130629 h 754743"/>
              <a:gd name="connsiteX4" fmla="*/ 174171 w 914400"/>
              <a:gd name="connsiteY4" fmla="*/ 174171 h 754743"/>
              <a:gd name="connsiteX5" fmla="*/ 203200 w 914400"/>
              <a:gd name="connsiteY5" fmla="*/ 246743 h 754743"/>
              <a:gd name="connsiteX6" fmla="*/ 203200 w 914400"/>
              <a:gd name="connsiteY6" fmla="*/ 333829 h 754743"/>
              <a:gd name="connsiteX7" fmla="*/ 246743 w 914400"/>
              <a:gd name="connsiteY7" fmla="*/ 348343 h 754743"/>
              <a:gd name="connsiteX8" fmla="*/ 246743 w 914400"/>
              <a:gd name="connsiteY8" fmla="*/ 58057 h 754743"/>
              <a:gd name="connsiteX9" fmla="*/ 246743 w 914400"/>
              <a:gd name="connsiteY9" fmla="*/ 0 h 754743"/>
              <a:gd name="connsiteX10" fmla="*/ 246743 w 914400"/>
              <a:gd name="connsiteY10" fmla="*/ 14514 h 754743"/>
              <a:gd name="connsiteX11" fmla="*/ 304800 w 914400"/>
              <a:gd name="connsiteY11" fmla="*/ 232229 h 754743"/>
              <a:gd name="connsiteX12" fmla="*/ 333829 w 914400"/>
              <a:gd name="connsiteY12" fmla="*/ 435429 h 754743"/>
              <a:gd name="connsiteX13" fmla="*/ 333829 w 914400"/>
              <a:gd name="connsiteY13" fmla="*/ 435429 h 754743"/>
              <a:gd name="connsiteX14" fmla="*/ 609600 w 914400"/>
              <a:gd name="connsiteY14" fmla="*/ 290286 h 754743"/>
              <a:gd name="connsiteX15" fmla="*/ 725714 w 914400"/>
              <a:gd name="connsiteY15" fmla="*/ 682171 h 754743"/>
              <a:gd name="connsiteX16" fmla="*/ 841829 w 914400"/>
              <a:gd name="connsiteY16" fmla="*/ 638629 h 754743"/>
              <a:gd name="connsiteX17" fmla="*/ 899886 w 914400"/>
              <a:gd name="connsiteY17" fmla="*/ 754743 h 754743"/>
              <a:gd name="connsiteX18" fmla="*/ 914400 w 914400"/>
              <a:gd name="connsiteY18" fmla="*/ 449943 h 754743"/>
              <a:gd name="connsiteX19" fmla="*/ 609600 w 914400"/>
              <a:gd name="connsiteY19" fmla="*/ 174171 h 754743"/>
              <a:gd name="connsiteX20" fmla="*/ 362857 w 914400"/>
              <a:gd name="connsiteY20" fmla="*/ 145143 h 754743"/>
              <a:gd name="connsiteX21" fmla="*/ 348343 w 914400"/>
              <a:gd name="connsiteY21" fmla="*/ 0 h 7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4400" h="754743">
                <a:moveTo>
                  <a:pt x="0" y="29029"/>
                </a:moveTo>
                <a:lnTo>
                  <a:pt x="0" y="29029"/>
                </a:lnTo>
                <a:cubicBezTo>
                  <a:pt x="43543" y="48381"/>
                  <a:pt x="90429" y="61504"/>
                  <a:pt x="130629" y="87086"/>
                </a:cubicBezTo>
                <a:cubicBezTo>
                  <a:pt x="145346" y="96451"/>
                  <a:pt x="151856" y="115027"/>
                  <a:pt x="159657" y="130629"/>
                </a:cubicBezTo>
                <a:cubicBezTo>
                  <a:pt x="166499" y="144313"/>
                  <a:pt x="168799" y="159846"/>
                  <a:pt x="174171" y="174171"/>
                </a:cubicBezTo>
                <a:cubicBezTo>
                  <a:pt x="183319" y="198566"/>
                  <a:pt x="193524" y="222552"/>
                  <a:pt x="203200" y="246743"/>
                </a:cubicBezTo>
                <a:cubicBezTo>
                  <a:pt x="193524" y="275771"/>
                  <a:pt x="174172" y="304801"/>
                  <a:pt x="203200" y="333829"/>
                </a:cubicBezTo>
                <a:cubicBezTo>
                  <a:pt x="214018" y="344647"/>
                  <a:pt x="232229" y="343505"/>
                  <a:pt x="246743" y="348343"/>
                </a:cubicBezTo>
                <a:cubicBezTo>
                  <a:pt x="285769" y="231261"/>
                  <a:pt x="270454" y="295176"/>
                  <a:pt x="246743" y="58057"/>
                </a:cubicBezTo>
                <a:cubicBezTo>
                  <a:pt x="240678" y="-2590"/>
                  <a:pt x="216664" y="30079"/>
                  <a:pt x="246743" y="0"/>
                </a:cubicBezTo>
                <a:lnTo>
                  <a:pt x="246743" y="14514"/>
                </a:lnTo>
                <a:lnTo>
                  <a:pt x="304800" y="232229"/>
                </a:lnTo>
                <a:lnTo>
                  <a:pt x="333829" y="435429"/>
                </a:lnTo>
                <a:lnTo>
                  <a:pt x="333829" y="435429"/>
                </a:lnTo>
                <a:lnTo>
                  <a:pt x="609600" y="290286"/>
                </a:lnTo>
                <a:lnTo>
                  <a:pt x="725714" y="682171"/>
                </a:lnTo>
                <a:lnTo>
                  <a:pt x="841829" y="638629"/>
                </a:lnTo>
                <a:lnTo>
                  <a:pt x="899886" y="754743"/>
                </a:lnTo>
                <a:lnTo>
                  <a:pt x="914400" y="449943"/>
                </a:lnTo>
                <a:lnTo>
                  <a:pt x="609600" y="174171"/>
                </a:lnTo>
                <a:lnTo>
                  <a:pt x="362857" y="145143"/>
                </a:lnTo>
                <a:lnTo>
                  <a:pt x="348343" y="0"/>
                </a:lnTo>
              </a:path>
            </a:pathLst>
          </a:cu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ontent Placeholder 4"/>
          <p:cNvGraphicFramePr>
            <a:graphicFrameLocks/>
          </p:cNvGraphicFramePr>
          <p:nvPr>
            <p:extLst>
              <p:ext uri="{D42A27DB-BD31-4B8C-83A1-F6EECF244321}">
                <p14:modId xmlns:p14="http://schemas.microsoft.com/office/powerpoint/2010/main" val="3992557763"/>
              </p:ext>
            </p:extLst>
          </p:nvPr>
        </p:nvGraphicFramePr>
        <p:xfrm>
          <a:off x="5683552" y="4639256"/>
          <a:ext cx="3209623" cy="1304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6" name="Group 15"/>
          <p:cNvGrpSpPr/>
          <p:nvPr/>
        </p:nvGrpSpPr>
        <p:grpSpPr>
          <a:xfrm rot="2859321">
            <a:off x="5275215" y="4140184"/>
            <a:ext cx="363586" cy="281664"/>
            <a:chOff x="4942476" y="956780"/>
            <a:chExt cx="363586" cy="281664"/>
          </a:xfrm>
          <a:scene3d>
            <a:camera prst="orthographicFront">
              <a:rot lat="0" lon="0" rev="0"/>
            </a:camera>
            <a:lightRig rig="contrasting" dir="t">
              <a:rot lat="0" lon="0" rev="1200000"/>
            </a:lightRig>
          </a:scene3d>
        </p:grpSpPr>
        <p:sp>
          <p:nvSpPr>
            <p:cNvPr id="17" name="Arrow: Right 16"/>
            <p:cNvSpPr/>
            <p:nvPr/>
          </p:nvSpPr>
          <p:spPr>
            <a:xfrm>
              <a:off x="4942476" y="956780"/>
              <a:ext cx="363586" cy="281664"/>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5941443"/>
                <a:satOff val="16762"/>
                <a:lumOff val="-10588"/>
                <a:alphaOff val="0"/>
              </a:schemeClr>
            </a:fillRef>
            <a:effectRef idx="0">
              <a:schemeClr val="accent5">
                <a:hueOff val="-5941443"/>
                <a:satOff val="16762"/>
                <a:lumOff val="-10588"/>
                <a:alphaOff val="0"/>
              </a:schemeClr>
            </a:effectRef>
            <a:fontRef idx="minor">
              <a:schemeClr val="lt1"/>
            </a:fontRef>
          </p:style>
        </p:sp>
        <p:sp>
          <p:nvSpPr>
            <p:cNvPr id="18" name="Arrow: Right 4"/>
            <p:cNvSpPr txBox="1"/>
            <p:nvPr/>
          </p:nvSpPr>
          <p:spPr>
            <a:xfrm>
              <a:off x="4942476" y="1013113"/>
              <a:ext cx="279087" cy="168998"/>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sp>
        <p:nvSpPr>
          <p:cNvPr id="19" name="Explosion: 8 Points 18"/>
          <p:cNvSpPr/>
          <p:nvPr/>
        </p:nvSpPr>
        <p:spPr>
          <a:xfrm rot="16200000">
            <a:off x="6037977" y="4184464"/>
            <a:ext cx="636136" cy="370784"/>
          </a:xfrm>
          <a:prstGeom prst="irregularSeal1">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a:p>
        </p:txBody>
      </p:sp>
    </p:spTree>
    <p:extLst>
      <p:ext uri="{BB962C8B-B14F-4D97-AF65-F5344CB8AC3E}">
        <p14:creationId xmlns:p14="http://schemas.microsoft.com/office/powerpoint/2010/main" val="103687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Optimize safety and cost – prevent as early as possible in chain of events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4839246"/>
              </p:ext>
            </p:extLst>
          </p:nvPr>
        </p:nvGraphicFramePr>
        <p:xfrm>
          <a:off x="250824" y="1268412"/>
          <a:ext cx="8740775" cy="482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18</a:t>
            </a:fld>
            <a:endParaRPr lang="en-GB" dirty="0"/>
          </a:p>
        </p:txBody>
      </p:sp>
    </p:spTree>
    <p:extLst>
      <p:ext uri="{BB962C8B-B14F-4D97-AF65-F5344CB8AC3E}">
        <p14:creationId xmlns:p14="http://schemas.microsoft.com/office/powerpoint/2010/main" val="320972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types</a:t>
            </a:r>
          </a:p>
        </p:txBody>
      </p:sp>
      <p:sp>
        <p:nvSpPr>
          <p:cNvPr id="3" name="Content Placeholder 2"/>
          <p:cNvSpPr>
            <a:spLocks noGrp="1"/>
          </p:cNvSpPr>
          <p:nvPr>
            <p:ph idx="1"/>
          </p:nvPr>
        </p:nvSpPr>
        <p:spPr/>
        <p:txBody>
          <a:bodyPr/>
          <a:lstStyle/>
          <a:p>
            <a:r>
              <a:rPr lang="en-GB" dirty="0"/>
              <a:t>Lean</a:t>
            </a:r>
          </a:p>
          <a:p>
            <a:pPr lvl="1"/>
            <a:r>
              <a:rPr lang="en-GB" dirty="0"/>
              <a:t>Small leak rates, short duration</a:t>
            </a:r>
          </a:p>
          <a:p>
            <a:pPr lvl="1"/>
            <a:r>
              <a:rPr lang="en-GB" dirty="0"/>
              <a:t>Only small part of cloud is flammable</a:t>
            </a:r>
          </a:p>
          <a:p>
            <a:pPr lvl="1"/>
            <a:r>
              <a:rPr lang="en-GB" dirty="0"/>
              <a:t>Can be accepted if shown to give small enough clouds</a:t>
            </a:r>
          </a:p>
          <a:p>
            <a:r>
              <a:rPr lang="en-GB" dirty="0"/>
              <a:t>Ideal</a:t>
            </a:r>
          </a:p>
          <a:p>
            <a:pPr lvl="1"/>
            <a:r>
              <a:rPr lang="en-GB" dirty="0"/>
              <a:t>Medium leak rates</a:t>
            </a:r>
          </a:p>
          <a:p>
            <a:pPr lvl="1"/>
            <a:r>
              <a:rPr lang="en-GB" dirty="0"/>
              <a:t>Flammable most of the leak</a:t>
            </a:r>
          </a:p>
          <a:p>
            <a:pPr lvl="1"/>
            <a:r>
              <a:rPr lang="en-GB" dirty="0"/>
              <a:t>Must be avoided</a:t>
            </a:r>
          </a:p>
          <a:p>
            <a:r>
              <a:rPr lang="en-GB" dirty="0"/>
              <a:t>Rich</a:t>
            </a:r>
          </a:p>
          <a:p>
            <a:pPr lvl="1"/>
            <a:r>
              <a:rPr lang="en-GB" dirty="0"/>
              <a:t>Large leak rates</a:t>
            </a:r>
          </a:p>
          <a:p>
            <a:pPr lvl="1"/>
            <a:r>
              <a:rPr lang="en-GB" dirty="0"/>
              <a:t>Is flammable when building up and down</a:t>
            </a:r>
          </a:p>
          <a:p>
            <a:pPr lvl="1"/>
            <a:r>
              <a:rPr lang="en-GB" dirty="0"/>
              <a:t>Must be avoided</a:t>
            </a:r>
          </a:p>
        </p:txBody>
      </p:sp>
      <p:sp>
        <p:nvSpPr>
          <p:cNvPr id="4" name="Slide Number Placeholder 3"/>
          <p:cNvSpPr>
            <a:spLocks noGrp="1"/>
          </p:cNvSpPr>
          <p:nvPr>
            <p:ph type="sldNum" sz="quarter" idx="12"/>
          </p:nvPr>
        </p:nvSpPr>
        <p:spPr/>
        <p:txBody>
          <a:bodyPr/>
          <a:lstStyle/>
          <a:p>
            <a:fld id="{5BA07366-CB75-4AA8-9E5B-928B849F427C}" type="slidenum">
              <a:rPr lang="en-GB" smtClean="0"/>
              <a:t>19</a:t>
            </a:fld>
            <a:endParaRPr lang="en-GB" dirty="0"/>
          </a:p>
        </p:txBody>
      </p:sp>
    </p:spTree>
    <p:extLst>
      <p:ext uri="{BB962C8B-B14F-4D97-AF65-F5344CB8AC3E}">
        <p14:creationId xmlns:p14="http://schemas.microsoft.com/office/powerpoint/2010/main" val="50665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Introduction</a:t>
            </a:r>
          </a:p>
          <a:p>
            <a:r>
              <a:rPr lang="en-GB" dirty="0"/>
              <a:t>Maritime use of hydrogen</a:t>
            </a:r>
          </a:p>
          <a:p>
            <a:r>
              <a:rPr lang="en-GB" dirty="0"/>
              <a:t>Design process maritime hydrogen</a:t>
            </a:r>
          </a:p>
          <a:p>
            <a:r>
              <a:rPr lang="en-GB" dirty="0"/>
              <a:t>Example maritime fuel cell room Explosion Risk Analysis</a:t>
            </a:r>
          </a:p>
          <a:p>
            <a:r>
              <a:rPr lang="en-GB" dirty="0"/>
              <a:t>Conclusions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2</a:t>
            </a:fld>
            <a:endParaRPr lang="en-GB" dirty="0"/>
          </a:p>
        </p:txBody>
      </p:sp>
      <p:pic>
        <p:nvPicPr>
          <p:cNvPr id="5" name="Picture 4"/>
          <p:cNvPicPr>
            <a:picLocks noChangeAspect="1"/>
          </p:cNvPicPr>
          <p:nvPr/>
        </p:nvPicPr>
        <p:blipFill>
          <a:blip r:embed="rId3"/>
          <a:stretch>
            <a:fillRect/>
          </a:stretch>
        </p:blipFill>
        <p:spPr>
          <a:xfrm>
            <a:off x="19676" y="3276601"/>
            <a:ext cx="8872805" cy="2896240"/>
          </a:xfrm>
          <a:prstGeom prst="rect">
            <a:avLst/>
          </a:prstGeom>
        </p:spPr>
      </p:pic>
      <p:sp>
        <p:nvSpPr>
          <p:cNvPr id="4" name="Rectangle 3"/>
          <p:cNvSpPr/>
          <p:nvPr/>
        </p:nvSpPr>
        <p:spPr>
          <a:xfrm>
            <a:off x="400676" y="5864423"/>
            <a:ext cx="9048124" cy="338554"/>
          </a:xfrm>
          <a:prstGeom prst="rect">
            <a:avLst/>
          </a:prstGeom>
        </p:spPr>
        <p:txBody>
          <a:bodyPr wrap="square">
            <a:spAutoFit/>
          </a:bodyPr>
          <a:lstStyle/>
          <a:p>
            <a:r>
              <a:rPr lang="en-US" sz="1600" dirty="0" err="1">
                <a:solidFill>
                  <a:schemeClr val="bg1"/>
                </a:solidFill>
                <a:latin typeface="Calibri" panose="020F0502020204030204" pitchFamily="34" charset="0"/>
                <a:ea typeface="Calibri" panose="020F0502020204030204" pitchFamily="34" charset="0"/>
              </a:rPr>
              <a:t>Brødrene</a:t>
            </a:r>
            <a:r>
              <a:rPr lang="en-US" sz="1600" dirty="0">
                <a:solidFill>
                  <a:schemeClr val="bg1"/>
                </a:solidFill>
                <a:latin typeface="Calibri" panose="020F0502020204030204" pitchFamily="34" charset="0"/>
                <a:ea typeface="Calibri" panose="020F0502020204030204" pitchFamily="34" charset="0"/>
              </a:rPr>
              <a:t> Aa high speed passenger ferry concept</a:t>
            </a:r>
            <a:r>
              <a:rPr lang="en-US" sz="1400" dirty="0">
                <a:solidFill>
                  <a:schemeClr val="bg1"/>
                </a:solidFill>
                <a:latin typeface="Calibri" panose="020F0502020204030204" pitchFamily="34" charset="0"/>
                <a:ea typeface="Calibri" panose="020F0502020204030204" pitchFamily="34" charset="0"/>
              </a:rPr>
              <a:t>. </a:t>
            </a:r>
            <a:r>
              <a:rPr lang="en-US" sz="1200" dirty="0">
                <a:solidFill>
                  <a:schemeClr val="bg1"/>
                </a:solidFill>
              </a:rPr>
              <a:t>Hydrogen Pilot in the Green Coastal </a:t>
            </a:r>
            <a:r>
              <a:rPr lang="en-US" sz="1200" dirty="0" err="1">
                <a:solidFill>
                  <a:schemeClr val="bg1"/>
                </a:solidFill>
              </a:rPr>
              <a:t>Programme</a:t>
            </a:r>
            <a:r>
              <a:rPr lang="en-US" sz="1200" dirty="0">
                <a:solidFill>
                  <a:schemeClr val="bg1"/>
                </a:solidFill>
                <a:latin typeface="Calibri" panose="020F0502020204030204" pitchFamily="34" charset="0"/>
                <a:ea typeface="Calibri" panose="020F0502020204030204" pitchFamily="34" charset="0"/>
              </a:rPr>
              <a:t> </a:t>
            </a:r>
            <a:endParaRPr lang="en-GB" sz="1200" dirty="0">
              <a:solidFill>
                <a:schemeClr val="bg1"/>
              </a:solidFill>
            </a:endParaRPr>
          </a:p>
        </p:txBody>
      </p:sp>
    </p:spTree>
    <p:extLst>
      <p:ext uri="{BB962C8B-B14F-4D97-AF65-F5344CB8AC3E}">
        <p14:creationId xmlns:p14="http://schemas.microsoft.com/office/powerpoint/2010/main" val="4285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cycles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6793426"/>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20</a:t>
            </a:fld>
            <a:endParaRPr lang="en-GB" dirty="0"/>
          </a:p>
        </p:txBody>
      </p:sp>
    </p:spTree>
    <p:extLst>
      <p:ext uri="{BB962C8B-B14F-4D97-AF65-F5344CB8AC3E}">
        <p14:creationId xmlns:p14="http://schemas.microsoft.com/office/powerpoint/2010/main" val="417953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1909" y="286574"/>
            <a:ext cx="8136904" cy="508918"/>
          </a:xfrm>
        </p:spPr>
        <p:txBody>
          <a:bodyPr/>
          <a:lstStyle/>
          <a:p>
            <a:r>
              <a:rPr lang="en-US" dirty="0"/>
              <a:t>Risk based design approach</a:t>
            </a:r>
          </a:p>
        </p:txBody>
      </p:sp>
      <p:sp>
        <p:nvSpPr>
          <p:cNvPr id="3" name="Footer Placeholder 2"/>
          <p:cNvSpPr>
            <a:spLocks noGrp="1"/>
          </p:cNvSpPr>
          <p:nvPr>
            <p:ph type="ftr" sz="quarter" idx="10"/>
          </p:nvPr>
        </p:nvSpPr>
        <p:spPr/>
        <p:txBody>
          <a:bodyPr/>
          <a:lstStyle/>
          <a:p>
            <a:r>
              <a:rPr lang="en-GB"/>
              <a:t>FABIG TECHNICAL MEETING</a:t>
            </a:r>
            <a:endParaRPr lang="en-GB" dirty="0"/>
          </a:p>
        </p:txBody>
      </p:sp>
      <p:sp>
        <p:nvSpPr>
          <p:cNvPr id="4" name="Slide Number Placeholder 3"/>
          <p:cNvSpPr>
            <a:spLocks noGrp="1"/>
          </p:cNvSpPr>
          <p:nvPr>
            <p:ph type="sldNum" sz="quarter" idx="11"/>
          </p:nvPr>
        </p:nvSpPr>
        <p:spPr/>
        <p:txBody>
          <a:bodyPr/>
          <a:lstStyle/>
          <a:p>
            <a:fld id="{49D82726-CB84-4E2F-81D5-CA531D267ADF}" type="slidenum">
              <a:rPr lang="en-GB" smtClean="0"/>
              <a:pPr/>
              <a:t>21</a:t>
            </a:fld>
            <a:endParaRPr lang="en-GB" dirty="0"/>
          </a:p>
        </p:txBody>
      </p:sp>
      <p:sp>
        <p:nvSpPr>
          <p:cNvPr id="11" name="Content Placeholder 2"/>
          <p:cNvSpPr>
            <a:spLocks noGrp="1"/>
          </p:cNvSpPr>
          <p:nvPr>
            <p:ph idx="4294967295"/>
          </p:nvPr>
        </p:nvSpPr>
        <p:spPr>
          <a:xfrm>
            <a:off x="128954" y="1226316"/>
            <a:ext cx="4657725" cy="4905375"/>
          </a:xfrm>
          <a:prstGeom prst="rect">
            <a:avLst/>
          </a:prstGeom>
        </p:spPr>
        <p:txBody>
          <a:bodyPr/>
          <a:lstStyle/>
          <a:p>
            <a:pPr eaLnBrk="1" hangingPunct="1">
              <a:defRPr/>
            </a:pPr>
            <a:r>
              <a:rPr lang="en-US" sz="2000" dirty="0">
                <a:solidFill>
                  <a:srgbClr val="FF0000"/>
                </a:solidFill>
              </a:rPr>
              <a:t>Break down and organize consequences and frequencies  – Examination</a:t>
            </a:r>
          </a:p>
          <a:p>
            <a:pPr eaLnBrk="1" hangingPunct="1">
              <a:defRPr/>
            </a:pPr>
            <a:r>
              <a:rPr lang="en-US" sz="2000" dirty="0">
                <a:solidFill>
                  <a:srgbClr val="FF0000"/>
                </a:solidFill>
              </a:rPr>
              <a:t>Simulate critical events with CFD</a:t>
            </a:r>
          </a:p>
          <a:p>
            <a:pPr eaLnBrk="1" hangingPunct="1">
              <a:defRPr/>
            </a:pPr>
            <a:r>
              <a:rPr lang="en-US" sz="2000" dirty="0">
                <a:solidFill>
                  <a:srgbClr val="FF0000"/>
                </a:solidFill>
              </a:rPr>
              <a:t>Simulate all events – Risk Analysis</a:t>
            </a:r>
          </a:p>
          <a:p>
            <a:pPr eaLnBrk="1" hangingPunct="1">
              <a:defRPr/>
            </a:pPr>
            <a:endParaRPr lang="en-US" sz="2000" dirty="0"/>
          </a:p>
          <a:p>
            <a:pPr marL="0" indent="0" eaLnBrk="1" hangingPunct="1">
              <a:buFont typeface="Wingdings" pitchFamily="2" charset="2"/>
              <a:buNone/>
              <a:defRPr/>
            </a:pPr>
            <a:endParaRPr lang="en-US" sz="2000" dirty="0"/>
          </a:p>
          <a:p>
            <a:pPr marL="0" indent="0" eaLnBrk="1" hangingPunct="1">
              <a:buFont typeface="Wingdings" pitchFamily="2" charset="2"/>
              <a:buNone/>
              <a:defRPr/>
            </a:pPr>
            <a:endParaRPr lang="en-US" sz="2000" dirty="0"/>
          </a:p>
          <a:p>
            <a:pPr eaLnBrk="1" hangingPunct="1">
              <a:defRPr/>
            </a:pPr>
            <a:r>
              <a:rPr lang="en-US" sz="2000" dirty="0">
                <a:solidFill>
                  <a:srgbClr val="FF00FF"/>
                </a:solidFill>
              </a:rPr>
              <a:t>Point at risk drivers – Diagnosis</a:t>
            </a:r>
          </a:p>
          <a:p>
            <a:pPr eaLnBrk="1" hangingPunct="1">
              <a:defRPr/>
            </a:pPr>
            <a:r>
              <a:rPr lang="en-US" sz="2000" dirty="0">
                <a:solidFill>
                  <a:srgbClr val="FF00FF"/>
                </a:solidFill>
              </a:rPr>
              <a:t>Suggest design improvements  </a:t>
            </a:r>
          </a:p>
          <a:p>
            <a:pPr eaLnBrk="1" hangingPunct="1">
              <a:defRPr/>
            </a:pPr>
            <a:r>
              <a:rPr lang="en-US" sz="2000" dirty="0">
                <a:solidFill>
                  <a:srgbClr val="FF00FF"/>
                </a:solidFill>
              </a:rPr>
              <a:t>Find solutions together with operator</a:t>
            </a:r>
          </a:p>
          <a:p>
            <a:pPr>
              <a:defRPr/>
            </a:pPr>
            <a:endParaRPr lang="en-US" dirty="0"/>
          </a:p>
        </p:txBody>
      </p:sp>
      <p:pic>
        <p:nvPicPr>
          <p:cNvPr id="12"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641" y="1181727"/>
            <a:ext cx="4581523" cy="46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1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0"/>
          </p:nvPr>
        </p:nvSpPr>
        <p:spPr/>
        <p:txBody>
          <a:bodyPr/>
          <a:lstStyle/>
          <a:p>
            <a:fld id="{E468D15B-3FEA-439D-BC12-864AF064EE59}" type="slidenum">
              <a:rPr lang="en-GB" altLang="ja-JP"/>
              <a:pPr/>
              <a:t>22</a:t>
            </a:fld>
            <a:endParaRPr lang="en-GB" altLang="ja-JP"/>
          </a:p>
        </p:txBody>
      </p:sp>
      <p:sp>
        <p:nvSpPr>
          <p:cNvPr id="154626" name="Rectangle 2"/>
          <p:cNvSpPr>
            <a:spLocks noGrp="1" noChangeArrowheads="1"/>
          </p:cNvSpPr>
          <p:nvPr>
            <p:ph type="title"/>
          </p:nvPr>
        </p:nvSpPr>
        <p:spPr/>
        <p:txBody>
          <a:bodyPr/>
          <a:lstStyle/>
          <a:p>
            <a:r>
              <a:rPr lang="en-GB" dirty="0"/>
              <a:t>Explosion Risk Analysis (ERA) approach</a:t>
            </a:r>
          </a:p>
        </p:txBody>
      </p:sp>
      <p:sp>
        <p:nvSpPr>
          <p:cNvPr id="154627" name="AutoShape 3"/>
          <p:cNvSpPr>
            <a:spLocks noChangeAspect="1" noChangeArrowheads="1"/>
          </p:cNvSpPr>
          <p:nvPr/>
        </p:nvSpPr>
        <p:spPr bwMode="auto">
          <a:xfrm>
            <a:off x="990600" y="2819400"/>
            <a:ext cx="70104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29" name="Text Box 5"/>
          <p:cNvSpPr txBox="1">
            <a:spLocks noChangeArrowheads="1"/>
          </p:cNvSpPr>
          <p:nvPr/>
        </p:nvSpPr>
        <p:spPr bwMode="auto">
          <a:xfrm>
            <a:off x="3962400" y="5562600"/>
            <a:ext cx="1538287" cy="474662"/>
          </a:xfrm>
          <a:prstGeom prst="rect">
            <a:avLst/>
          </a:prstGeom>
          <a:solidFill>
            <a:schemeClr val="tx1"/>
          </a:solidFill>
          <a:ln>
            <a:noFill/>
          </a:ln>
          <a:effectLst/>
          <a:extLst/>
        </p:spPr>
        <p:txBody>
          <a:bodyPr lIns="63094" tIns="31547" rIns="63094" bIns="31547"/>
          <a:lstStyle/>
          <a:p>
            <a:pPr algn="ctr"/>
            <a:r>
              <a:rPr lang="en-US" sz="1200" b="1" dirty="0">
                <a:solidFill>
                  <a:schemeClr val="bg1"/>
                </a:solidFill>
                <a:latin typeface="Calibri" pitchFamily="34" charset="0"/>
              </a:rPr>
              <a:t>Explosion DAL</a:t>
            </a:r>
          </a:p>
        </p:txBody>
      </p:sp>
      <p:sp>
        <p:nvSpPr>
          <p:cNvPr id="154630" name="Text Box 6"/>
          <p:cNvSpPr txBox="1">
            <a:spLocks noChangeArrowheads="1"/>
          </p:cNvSpPr>
          <p:nvPr/>
        </p:nvSpPr>
        <p:spPr bwMode="auto">
          <a:xfrm>
            <a:off x="990600" y="5607050"/>
            <a:ext cx="1652588" cy="488950"/>
          </a:xfrm>
          <a:prstGeom prst="rect">
            <a:avLst/>
          </a:prstGeom>
          <a:solidFill>
            <a:schemeClr val="tx1"/>
          </a:solidFill>
          <a:ln>
            <a:noFill/>
          </a:ln>
          <a:effectLst/>
          <a:extLst/>
        </p:spPr>
        <p:txBody>
          <a:bodyPr lIns="63094" tIns="31547" rIns="63094" bIns="31547"/>
          <a:lstStyle/>
          <a:p>
            <a:pPr algn="ctr"/>
            <a:r>
              <a:rPr lang="en-US" sz="1200" b="1" dirty="0">
                <a:solidFill>
                  <a:schemeClr val="bg1"/>
                </a:solidFill>
                <a:latin typeface="Calibri" pitchFamily="34" charset="0"/>
              </a:rPr>
              <a:t>Design effects and recommendations</a:t>
            </a:r>
            <a:endParaRPr lang="en-US" sz="1200" dirty="0">
              <a:solidFill>
                <a:schemeClr val="bg1"/>
              </a:solidFill>
            </a:endParaRPr>
          </a:p>
        </p:txBody>
      </p:sp>
      <p:sp>
        <p:nvSpPr>
          <p:cNvPr id="154632" name="Line 8"/>
          <p:cNvSpPr>
            <a:spLocks noChangeShapeType="1"/>
          </p:cNvSpPr>
          <p:nvPr/>
        </p:nvSpPr>
        <p:spPr bwMode="auto">
          <a:xfrm>
            <a:off x="4724400" y="525145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35" name="Line 11"/>
          <p:cNvSpPr>
            <a:spLocks noChangeShapeType="1"/>
          </p:cNvSpPr>
          <p:nvPr/>
        </p:nvSpPr>
        <p:spPr bwMode="auto">
          <a:xfrm>
            <a:off x="1752600" y="525780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46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926" t="7848" r="5296" b="15091"/>
          <a:stretch>
            <a:fillRect/>
          </a:stretch>
        </p:blipFill>
        <p:spPr bwMode="auto">
          <a:xfrm>
            <a:off x="2326698" y="1076541"/>
            <a:ext cx="211613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8" name="AutoShape 14"/>
          <p:cNvSpPr>
            <a:spLocks noChangeArrowheads="1"/>
          </p:cNvSpPr>
          <p:nvPr/>
        </p:nvSpPr>
        <p:spPr bwMode="auto">
          <a:xfrm rot="17001457">
            <a:off x="4221077" y="2871638"/>
            <a:ext cx="908037" cy="360363"/>
          </a:xfrm>
          <a:prstGeom prst="notchedRightArrow">
            <a:avLst>
              <a:gd name="adj1" fmla="val 50000"/>
              <a:gd name="adj2" fmla="val 31718"/>
            </a:avLst>
          </a:prstGeom>
          <a:solidFill>
            <a:srgbClr val="C8C8C8"/>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wrap="none" anchor="ctr"/>
          <a:lstStyle/>
          <a:p>
            <a:endParaRPr lang="en-US"/>
          </a:p>
        </p:txBody>
      </p:sp>
      <p:sp>
        <p:nvSpPr>
          <p:cNvPr id="154640" name="Rectangle 16"/>
          <p:cNvSpPr>
            <a:spLocks noChangeArrowheads="1"/>
          </p:cNvSpPr>
          <p:nvPr/>
        </p:nvSpPr>
        <p:spPr bwMode="auto">
          <a:xfrm>
            <a:off x="1981200" y="2590800"/>
            <a:ext cx="987425" cy="384175"/>
          </a:xfrm>
          <a:prstGeom prst="rect">
            <a:avLst/>
          </a:prstGeom>
          <a:solidFill>
            <a:srgbClr val="E6E6E6"/>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lIns="63094" tIns="31547" rIns="63094" bIns="31547" anchor="ctr"/>
          <a:lstStyle/>
          <a:p>
            <a:pPr algn="ctr"/>
            <a:r>
              <a:rPr lang="nb-NO" sz="1200" b="1" dirty="0">
                <a:solidFill>
                  <a:srgbClr val="0434B1"/>
                </a:solidFill>
                <a:latin typeface="Calibri" pitchFamily="34" charset="0"/>
              </a:rPr>
              <a:t>CFD </a:t>
            </a:r>
            <a:r>
              <a:rPr lang="nb-NO" sz="1200" b="1" dirty="0" err="1">
                <a:solidFill>
                  <a:srgbClr val="0434B1"/>
                </a:solidFill>
                <a:latin typeface="Calibri" pitchFamily="34" charset="0"/>
              </a:rPr>
              <a:t>Ventilation</a:t>
            </a:r>
            <a:endParaRPr lang="en-US" sz="1200" dirty="0"/>
          </a:p>
        </p:txBody>
      </p:sp>
      <p:sp>
        <p:nvSpPr>
          <p:cNvPr id="154641" name="Rectangle 17"/>
          <p:cNvSpPr>
            <a:spLocks noChangeArrowheads="1"/>
          </p:cNvSpPr>
          <p:nvPr/>
        </p:nvSpPr>
        <p:spPr bwMode="auto">
          <a:xfrm>
            <a:off x="2971800" y="3124200"/>
            <a:ext cx="987425" cy="384175"/>
          </a:xfrm>
          <a:prstGeom prst="rect">
            <a:avLst/>
          </a:prstGeom>
          <a:solidFill>
            <a:srgbClr val="E6E6E6"/>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lIns="63094" tIns="31547" rIns="63094" bIns="31547" anchor="ctr"/>
          <a:lstStyle/>
          <a:p>
            <a:pPr algn="ctr"/>
            <a:r>
              <a:rPr lang="nb-NO" sz="1200" b="1" dirty="0">
                <a:solidFill>
                  <a:srgbClr val="0434B1"/>
                </a:solidFill>
                <a:latin typeface="Calibri" pitchFamily="34" charset="0"/>
              </a:rPr>
              <a:t>CFD </a:t>
            </a:r>
            <a:r>
              <a:rPr lang="nb-NO" sz="1200" b="1" dirty="0" err="1">
                <a:solidFill>
                  <a:srgbClr val="0434B1"/>
                </a:solidFill>
                <a:latin typeface="Calibri" pitchFamily="34" charset="0"/>
              </a:rPr>
              <a:t>Dispersion</a:t>
            </a:r>
            <a:endParaRPr lang="en-US" sz="1200" dirty="0"/>
          </a:p>
        </p:txBody>
      </p:sp>
      <p:sp>
        <p:nvSpPr>
          <p:cNvPr id="154642" name="Rectangle 18"/>
          <p:cNvSpPr>
            <a:spLocks noChangeArrowheads="1"/>
          </p:cNvSpPr>
          <p:nvPr/>
        </p:nvSpPr>
        <p:spPr bwMode="auto">
          <a:xfrm>
            <a:off x="3962400" y="3657600"/>
            <a:ext cx="987425" cy="384175"/>
          </a:xfrm>
          <a:prstGeom prst="rect">
            <a:avLst/>
          </a:prstGeom>
          <a:solidFill>
            <a:srgbClr val="E6E6E6"/>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lIns="63094" tIns="31547" rIns="63094" bIns="31547" anchor="ctr"/>
          <a:lstStyle/>
          <a:p>
            <a:pPr algn="ctr"/>
            <a:r>
              <a:rPr lang="nb-NO" sz="1200" b="1" dirty="0">
                <a:solidFill>
                  <a:srgbClr val="0434B1"/>
                </a:solidFill>
                <a:latin typeface="Calibri" pitchFamily="34" charset="0"/>
              </a:rPr>
              <a:t>CFD </a:t>
            </a:r>
            <a:r>
              <a:rPr lang="nb-NO" sz="1200" b="1" dirty="0" err="1">
                <a:solidFill>
                  <a:srgbClr val="0434B1"/>
                </a:solidFill>
                <a:latin typeface="Calibri" pitchFamily="34" charset="0"/>
              </a:rPr>
              <a:t>Explosion</a:t>
            </a:r>
            <a:endParaRPr lang="en-US" sz="1200" dirty="0"/>
          </a:p>
        </p:txBody>
      </p:sp>
      <p:cxnSp>
        <p:nvCxnSpPr>
          <p:cNvPr id="154643" name="AutoShape 19"/>
          <p:cNvCxnSpPr>
            <a:cxnSpLocks noChangeShapeType="1"/>
            <a:stCxn id="154640" idx="2"/>
            <a:endCxn id="154641" idx="1"/>
          </p:cNvCxnSpPr>
          <p:nvPr/>
        </p:nvCxnSpPr>
        <p:spPr bwMode="auto">
          <a:xfrm rot="16200000" flipH="1">
            <a:off x="2552700" y="2897188"/>
            <a:ext cx="341313" cy="496887"/>
          </a:xfrm>
          <a:prstGeom prst="bentConnector2">
            <a:avLst/>
          </a:prstGeom>
          <a:noFill/>
          <a:ln w="12700">
            <a:solidFill>
              <a:srgbClr val="0434B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8C8C8"/>
                  </a:outerShdw>
                </a:effectLst>
              </a14:hiddenEffects>
            </a:ext>
          </a:extLst>
        </p:spPr>
      </p:cxnSp>
      <p:cxnSp>
        <p:nvCxnSpPr>
          <p:cNvPr id="154644" name="AutoShape 20"/>
          <p:cNvCxnSpPr>
            <a:cxnSpLocks noChangeShapeType="1"/>
            <a:stCxn id="154641" idx="2"/>
            <a:endCxn id="154642" idx="1"/>
          </p:cNvCxnSpPr>
          <p:nvPr/>
        </p:nvCxnSpPr>
        <p:spPr bwMode="auto">
          <a:xfrm rot="16200000" flipH="1">
            <a:off x="3543300" y="3430588"/>
            <a:ext cx="341313" cy="496887"/>
          </a:xfrm>
          <a:prstGeom prst="bentConnector2">
            <a:avLst/>
          </a:prstGeom>
          <a:noFill/>
          <a:ln w="12700">
            <a:solidFill>
              <a:srgbClr val="0434B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8C8C8"/>
                  </a:outerShdw>
                </a:effectLst>
              </a14:hiddenEffects>
            </a:ext>
          </a:extLst>
        </p:spPr>
      </p:cxnSp>
      <p:sp>
        <p:nvSpPr>
          <p:cNvPr id="154645" name="Text Box 21"/>
          <p:cNvSpPr txBox="1">
            <a:spLocks noChangeArrowheads="1"/>
          </p:cNvSpPr>
          <p:nvPr/>
        </p:nvSpPr>
        <p:spPr bwMode="auto">
          <a:xfrm>
            <a:off x="493852" y="1092824"/>
            <a:ext cx="1767724" cy="494597"/>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9525" algn="ctr">
                <a:solidFill>
                  <a:srgbClr val="0434B1"/>
                </a:solidFill>
                <a:miter lim="800000"/>
                <a:headEnd/>
                <a:tailEnd/>
              </a14:hiddenLine>
            </a:ext>
            <a:ext uri="{AF507438-7753-43E0-B8FC-AC1667EBCBE1}">
              <a14:hiddenEffects xmlns:a14="http://schemas.microsoft.com/office/drawing/2010/main">
                <a:effectLst>
                  <a:outerShdw dist="35921" dir="2700000" algn="ctr" rotWithShape="0">
                    <a:srgbClr val="C8C8C8"/>
                  </a:outerShdw>
                </a:effectLst>
              </a14:hiddenEffects>
            </a:ext>
          </a:extLst>
        </p:spPr>
        <p:txBody>
          <a:bodyPr wrap="square" lIns="63094" tIns="31547" rIns="63094" bIns="31547">
            <a:spAutoFit/>
          </a:bodyPr>
          <a:lstStyle/>
          <a:p>
            <a:r>
              <a:rPr lang="nb-NO" sz="1400" b="1" dirty="0">
                <a:solidFill>
                  <a:srgbClr val="FF0000"/>
                </a:solidFill>
                <a:latin typeface="Calibri" pitchFamily="34" charset="0"/>
              </a:rPr>
              <a:t>CONCEQUENCE ANALYSIS WITH FLACS</a:t>
            </a:r>
            <a:endParaRPr lang="en-US" sz="1400" dirty="0">
              <a:solidFill>
                <a:srgbClr val="FF0000"/>
              </a:solidFill>
            </a:endParaRPr>
          </a:p>
        </p:txBody>
      </p:sp>
      <p:sp>
        <p:nvSpPr>
          <p:cNvPr id="154646" name="Line 22"/>
          <p:cNvSpPr>
            <a:spLocks noChangeShapeType="1"/>
          </p:cNvSpPr>
          <p:nvPr/>
        </p:nvSpPr>
        <p:spPr bwMode="auto">
          <a:xfrm flipH="1" flipV="1">
            <a:off x="7398844" y="4572000"/>
            <a:ext cx="0" cy="702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7" name="Line 23"/>
          <p:cNvSpPr>
            <a:spLocks noChangeShapeType="1"/>
          </p:cNvSpPr>
          <p:nvPr/>
        </p:nvSpPr>
        <p:spPr bwMode="auto">
          <a:xfrm>
            <a:off x="7974327" y="3893546"/>
            <a:ext cx="71247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8" name="Line 24"/>
          <p:cNvSpPr>
            <a:spLocks noChangeShapeType="1"/>
          </p:cNvSpPr>
          <p:nvPr/>
        </p:nvSpPr>
        <p:spPr bwMode="auto">
          <a:xfrm>
            <a:off x="1752600" y="5257800"/>
            <a:ext cx="5646244"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49" name="AutoShape 25"/>
          <p:cNvSpPr>
            <a:spLocks noChangeArrowheads="1"/>
          </p:cNvSpPr>
          <p:nvPr/>
        </p:nvSpPr>
        <p:spPr bwMode="auto">
          <a:xfrm rot="4102981">
            <a:off x="6423602" y="2626099"/>
            <a:ext cx="682624" cy="493712"/>
          </a:xfrm>
          <a:prstGeom prst="notchedRightArrow">
            <a:avLst>
              <a:gd name="adj1" fmla="val 50000"/>
              <a:gd name="adj2" fmla="val 47357"/>
            </a:avLst>
          </a:prstGeom>
          <a:solidFill>
            <a:srgbClr val="C8C8C8"/>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wrap="none" anchor="ctr"/>
          <a:lstStyle/>
          <a:p>
            <a:endParaRPr lang="en-US"/>
          </a:p>
        </p:txBody>
      </p:sp>
      <p:sp>
        <p:nvSpPr>
          <p:cNvPr id="154651" name="Rectangle 27"/>
          <p:cNvSpPr>
            <a:spLocks noChangeArrowheads="1"/>
          </p:cNvSpPr>
          <p:nvPr/>
        </p:nvSpPr>
        <p:spPr bwMode="auto">
          <a:xfrm>
            <a:off x="990600" y="1817903"/>
            <a:ext cx="987425" cy="544297"/>
          </a:xfrm>
          <a:prstGeom prst="rect">
            <a:avLst/>
          </a:prstGeom>
          <a:solidFill>
            <a:srgbClr val="E6E6E6"/>
          </a:solidFill>
          <a:ln w="9525" algn="ctr">
            <a:solidFill>
              <a:srgbClr val="0434B1"/>
            </a:solidFill>
            <a:miter lim="800000"/>
            <a:headEnd/>
            <a:tailEnd/>
          </a:ln>
          <a:effectLst/>
          <a:extLst>
            <a:ext uri="{AF507438-7753-43E0-B8FC-AC1667EBCBE1}">
              <a14:hiddenEffects xmlns:a14="http://schemas.microsoft.com/office/drawing/2010/main">
                <a:effectLst>
                  <a:outerShdw dist="35921" dir="2700000" algn="ctr" rotWithShape="0">
                    <a:srgbClr val="C8C8C8"/>
                  </a:outerShdw>
                </a:effectLst>
              </a14:hiddenEffects>
            </a:ext>
          </a:extLst>
        </p:spPr>
        <p:txBody>
          <a:bodyPr lIns="63094" tIns="31547" rIns="63094" bIns="31547" anchor="ctr"/>
          <a:lstStyle/>
          <a:p>
            <a:pPr algn="ctr"/>
            <a:r>
              <a:rPr lang="nb-NO" sz="1200" b="1" dirty="0">
                <a:solidFill>
                  <a:srgbClr val="0434B1"/>
                </a:solidFill>
                <a:latin typeface="Calibri" pitchFamily="34" charset="0"/>
              </a:rPr>
              <a:t>CFD </a:t>
            </a:r>
            <a:r>
              <a:rPr lang="nb-NO" sz="1200" b="1" dirty="0" err="1">
                <a:solidFill>
                  <a:srgbClr val="0434B1"/>
                </a:solidFill>
                <a:latin typeface="Calibri" pitchFamily="34" charset="0"/>
              </a:rPr>
              <a:t>Converting</a:t>
            </a:r>
            <a:r>
              <a:rPr lang="nb-NO" sz="1200" b="1" dirty="0">
                <a:solidFill>
                  <a:srgbClr val="0434B1"/>
                </a:solidFill>
                <a:latin typeface="Calibri" pitchFamily="34" charset="0"/>
              </a:rPr>
              <a:t> </a:t>
            </a:r>
            <a:r>
              <a:rPr lang="nb-NO" sz="1200" b="1" dirty="0" err="1">
                <a:solidFill>
                  <a:srgbClr val="0434B1"/>
                </a:solidFill>
                <a:latin typeface="Calibri" pitchFamily="34" charset="0"/>
              </a:rPr>
              <a:t>geometry</a:t>
            </a:r>
            <a:endParaRPr lang="en-US" sz="1200" dirty="0"/>
          </a:p>
        </p:txBody>
      </p:sp>
      <p:cxnSp>
        <p:nvCxnSpPr>
          <p:cNvPr id="154652" name="AutoShape 28"/>
          <p:cNvCxnSpPr>
            <a:cxnSpLocks noChangeShapeType="1"/>
            <a:stCxn id="154651" idx="2"/>
            <a:endCxn id="154640" idx="1"/>
          </p:cNvCxnSpPr>
          <p:nvPr/>
        </p:nvCxnSpPr>
        <p:spPr bwMode="auto">
          <a:xfrm rot="16200000" flipH="1">
            <a:off x="1522412" y="2324100"/>
            <a:ext cx="420688" cy="496887"/>
          </a:xfrm>
          <a:prstGeom prst="bentConnector2">
            <a:avLst/>
          </a:prstGeom>
          <a:noFill/>
          <a:ln w="12700">
            <a:solidFill>
              <a:srgbClr val="0434B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8C8C8"/>
                  </a:outerShdw>
                </a:effectLst>
              </a14:hiddenEffects>
            </a:ext>
          </a:extLst>
        </p:spPr>
      </p:cxnSp>
      <p:sp>
        <p:nvSpPr>
          <p:cNvPr id="154653" name="Line 29"/>
          <p:cNvSpPr>
            <a:spLocks noChangeShapeType="1"/>
          </p:cNvSpPr>
          <p:nvPr/>
        </p:nvSpPr>
        <p:spPr bwMode="auto">
          <a:xfrm flipV="1">
            <a:off x="1143000" y="4953000"/>
            <a:ext cx="0" cy="6096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4654" name="Text Box 30"/>
          <p:cNvSpPr txBox="1">
            <a:spLocks noChangeArrowheads="1"/>
          </p:cNvSpPr>
          <p:nvPr/>
        </p:nvSpPr>
        <p:spPr bwMode="auto">
          <a:xfrm>
            <a:off x="549023" y="4419600"/>
            <a:ext cx="1127377" cy="685800"/>
          </a:xfrm>
          <a:prstGeom prst="rect">
            <a:avLst/>
          </a:prstGeom>
          <a:solidFill>
            <a:schemeClr val="tx1"/>
          </a:solidFill>
          <a:ln>
            <a:noFill/>
          </a:ln>
          <a:effectLst/>
          <a:extLst/>
        </p:spPr>
        <p:txBody>
          <a:bodyPr lIns="63094" tIns="31547" rIns="63094" bIns="31547"/>
          <a:lstStyle/>
          <a:p>
            <a:pPr algn="ctr"/>
            <a:endParaRPr lang="en-US" sz="1200" b="1" dirty="0">
              <a:solidFill>
                <a:schemeClr val="bg1"/>
              </a:solidFill>
              <a:latin typeface="Calibri" pitchFamily="34" charset="0"/>
            </a:endParaRPr>
          </a:p>
          <a:p>
            <a:pPr algn="ctr"/>
            <a:r>
              <a:rPr lang="en-US" sz="1200" b="1" dirty="0">
                <a:solidFill>
                  <a:schemeClr val="bg1"/>
                </a:solidFill>
                <a:latin typeface="Calibri" pitchFamily="34" charset="0"/>
              </a:rPr>
              <a:t>Improve </a:t>
            </a:r>
          </a:p>
          <a:p>
            <a:pPr algn="ctr"/>
            <a:r>
              <a:rPr lang="en-US" sz="1200" b="1" dirty="0">
                <a:solidFill>
                  <a:schemeClr val="bg1"/>
                </a:solidFill>
                <a:latin typeface="Calibri" pitchFamily="34" charset="0"/>
              </a:rPr>
              <a:t>design</a:t>
            </a:r>
            <a:endParaRPr lang="en-US" sz="1200" dirty="0">
              <a:solidFill>
                <a:schemeClr val="bg1"/>
              </a:solidFill>
            </a:endParaRPr>
          </a:p>
        </p:txBody>
      </p:sp>
      <p:sp>
        <p:nvSpPr>
          <p:cNvPr id="154655" name="Line 31"/>
          <p:cNvSpPr>
            <a:spLocks noChangeShapeType="1"/>
          </p:cNvSpPr>
          <p:nvPr/>
        </p:nvSpPr>
        <p:spPr bwMode="auto">
          <a:xfrm flipV="1">
            <a:off x="1143000" y="2362200"/>
            <a:ext cx="0" cy="22098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 name="Group 40"/>
          <p:cNvGrpSpPr/>
          <p:nvPr/>
        </p:nvGrpSpPr>
        <p:grpSpPr>
          <a:xfrm>
            <a:off x="5848108" y="3281204"/>
            <a:ext cx="2914892" cy="1440458"/>
            <a:chOff x="2520847" y="2438400"/>
            <a:chExt cx="3962400" cy="2398529"/>
          </a:xfrm>
        </p:grpSpPr>
        <p:sp>
          <p:nvSpPr>
            <p:cNvPr id="42" name="Oval 4"/>
            <p:cNvSpPr>
              <a:spLocks noChangeArrowheads="1"/>
            </p:cNvSpPr>
            <p:nvPr/>
          </p:nvSpPr>
          <p:spPr bwMode="auto">
            <a:xfrm>
              <a:off x="2520847" y="2438400"/>
              <a:ext cx="3962400" cy="2209800"/>
            </a:xfrm>
            <a:prstGeom prst="ellipse">
              <a:avLst/>
            </a:prstGeom>
            <a:solidFill>
              <a:schemeClr val="bg2">
                <a:lumMod val="40000"/>
                <a:lumOff val="60000"/>
              </a:schemeClr>
            </a:solidFill>
            <a:ln w="28575">
              <a:solidFill>
                <a:srgbClr val="FF0000"/>
              </a:solidFill>
            </a:ln>
            <a:effectLst/>
          </p:spPr>
          <p:txBody>
            <a:bodyPr wrap="none" anchor="ctr"/>
            <a:lstStyle/>
            <a:p>
              <a:endParaRPr lang="en-US"/>
            </a:p>
          </p:txBody>
        </p:sp>
        <p:sp>
          <p:nvSpPr>
            <p:cNvPr id="43" name="Text Box 17"/>
            <p:cNvSpPr txBox="1">
              <a:spLocks noChangeArrowheads="1"/>
            </p:cNvSpPr>
            <p:nvPr/>
          </p:nvSpPr>
          <p:spPr bwMode="auto">
            <a:xfrm>
              <a:off x="3064990" y="2684497"/>
              <a:ext cx="3127746" cy="2152432"/>
            </a:xfrm>
            <a:prstGeom prst="rect">
              <a:avLst/>
            </a:prstGeom>
            <a:noFill/>
            <a:ln w="285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3363" indent="-2333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200" b="1" dirty="0"/>
                <a:t>Risk analysis:</a:t>
              </a:r>
            </a:p>
            <a:p>
              <a:pPr>
                <a:buFont typeface="Wingdings" pitchFamily="2" charset="2"/>
                <a:buChar char="Ø"/>
              </a:pPr>
              <a:r>
                <a:rPr lang="en-US" sz="1200" b="1" dirty="0"/>
                <a:t>DNV program EXPRESS</a:t>
              </a:r>
            </a:p>
            <a:p>
              <a:pPr>
                <a:buFont typeface="Wingdings" pitchFamily="2" charset="2"/>
                <a:buChar char="Ø"/>
              </a:pPr>
              <a:r>
                <a:rPr lang="en-US" sz="1200" b="1" dirty="0"/>
                <a:t>Response surfaces</a:t>
              </a:r>
            </a:p>
            <a:p>
              <a:pPr>
                <a:buFont typeface="Wingdings" pitchFamily="2" charset="2"/>
                <a:buChar char="Ø"/>
              </a:pPr>
              <a:r>
                <a:rPr lang="en-US" sz="1200" b="1" dirty="0"/>
                <a:t>JIP Ignition model</a:t>
              </a:r>
            </a:p>
            <a:p>
              <a:pPr>
                <a:buFont typeface="Wingdings" pitchFamily="2" charset="2"/>
                <a:buChar char="Ø"/>
              </a:pPr>
              <a:r>
                <a:rPr lang="en-US" sz="1200" b="1" dirty="0"/>
                <a:t>Monte Carlo simulations</a:t>
              </a:r>
            </a:p>
            <a:p>
              <a:pPr>
                <a:buFont typeface="Wingdings" pitchFamily="2" charset="2"/>
                <a:buChar char="Ø"/>
              </a:pPr>
              <a:endParaRPr lang="en-US" dirty="0"/>
            </a:p>
          </p:txBody>
        </p:sp>
      </p:grpSp>
      <p:sp>
        <p:nvSpPr>
          <p:cNvPr id="31" name="Text Box 21"/>
          <p:cNvSpPr txBox="1">
            <a:spLocks noChangeArrowheads="1"/>
          </p:cNvSpPr>
          <p:nvPr/>
        </p:nvSpPr>
        <p:spPr bwMode="auto">
          <a:xfrm>
            <a:off x="5502275" y="1070506"/>
            <a:ext cx="1492250" cy="494597"/>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9525" algn="ctr">
                <a:solidFill>
                  <a:srgbClr val="0434B1"/>
                </a:solidFill>
                <a:miter lim="800000"/>
                <a:headEnd/>
                <a:tailEnd/>
              </a14:hiddenLine>
            </a:ext>
            <a:ext uri="{AF507438-7753-43E0-B8FC-AC1667EBCBE1}">
              <a14:hiddenEffects xmlns:a14="http://schemas.microsoft.com/office/drawing/2010/main">
                <a:effectLst>
                  <a:outerShdw dist="35921" dir="2700000" algn="ctr" rotWithShape="0">
                    <a:srgbClr val="C8C8C8"/>
                  </a:outerShdw>
                </a:effectLst>
              </a14:hiddenEffects>
            </a:ext>
          </a:extLst>
        </p:spPr>
        <p:txBody>
          <a:bodyPr wrap="square" lIns="63094" tIns="31547" rIns="63094" bIns="31547">
            <a:spAutoFit/>
          </a:bodyPr>
          <a:lstStyle/>
          <a:p>
            <a:r>
              <a:rPr lang="nb-NO" sz="1400" b="1" dirty="0">
                <a:solidFill>
                  <a:srgbClr val="FF0000"/>
                </a:solidFill>
                <a:latin typeface="Calibri" pitchFamily="34" charset="0"/>
              </a:rPr>
              <a:t>FREQUENCY AND SYSTEM ANALYSIS</a:t>
            </a:r>
            <a:endParaRPr lang="en-US" sz="1400" dirty="0">
              <a:solidFill>
                <a:srgbClr val="FF0000"/>
              </a:solidFill>
            </a:endParaRPr>
          </a:p>
        </p:txBody>
      </p:sp>
      <p:sp>
        <p:nvSpPr>
          <p:cNvPr id="2" name="Rectangle 1"/>
          <p:cNvSpPr/>
          <p:nvPr/>
        </p:nvSpPr>
        <p:spPr bwMode="auto">
          <a:xfrm>
            <a:off x="228600" y="1066800"/>
            <a:ext cx="4876800" cy="3137957"/>
          </a:xfrm>
          <a:prstGeom prst="rect">
            <a:avLst/>
          </a:prstGeom>
          <a:noFill/>
          <a:ln w="31750" cap="flat" cmpd="sng" algn="ctr">
            <a:solidFill>
              <a:srgbClr val="FF0000"/>
            </a:solidFill>
            <a:prstDash val="solid"/>
            <a:round/>
            <a:headEnd type="none" w="med" len="med"/>
            <a:tailEnd type="none" w="med" len="med"/>
          </a:ln>
          <a:effectLst>
            <a:softEdge rad="0"/>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Rectangle 32"/>
          <p:cNvSpPr/>
          <p:nvPr/>
        </p:nvSpPr>
        <p:spPr bwMode="auto">
          <a:xfrm>
            <a:off x="5205845" y="1076541"/>
            <a:ext cx="3709555" cy="1361859"/>
          </a:xfrm>
          <a:prstGeom prst="rect">
            <a:avLst/>
          </a:prstGeom>
          <a:noFill/>
          <a:ln w="31750" cap="flat" cmpd="sng" algn="ctr">
            <a:solidFill>
              <a:srgbClr val="FF0000"/>
            </a:solidFill>
            <a:prstDash val="solid"/>
            <a:round/>
            <a:headEnd type="none" w="med" len="med"/>
            <a:tailEnd type="none" w="med" len="med"/>
          </a:ln>
          <a:effectLst>
            <a:softEdge rad="0"/>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4" name="Content Placeholder 5"/>
          <p:cNvGraphicFramePr>
            <a:graphicFrameLocks noGrp="1"/>
          </p:cNvGraphicFramePr>
          <p:nvPr>
            <p:ph sz="half" idx="1"/>
            <p:extLst>
              <p:ext uri="{D42A27DB-BD31-4B8C-83A1-F6EECF244321}">
                <p14:modId xmlns:p14="http://schemas.microsoft.com/office/powerpoint/2010/main" val="1293328252"/>
              </p:ext>
            </p:extLst>
          </p:nvPr>
        </p:nvGraphicFramePr>
        <p:xfrm>
          <a:off x="4443846" y="1560649"/>
          <a:ext cx="4471554" cy="790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5419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Example maritime fuel cell room</a:t>
            </a:r>
          </a:p>
        </p:txBody>
      </p:sp>
      <p:sp>
        <p:nvSpPr>
          <p:cNvPr id="5" name="Slide Number Placeholder 4"/>
          <p:cNvSpPr>
            <a:spLocks noGrp="1"/>
          </p:cNvSpPr>
          <p:nvPr>
            <p:ph type="sldNum" sz="quarter" idx="12"/>
          </p:nvPr>
        </p:nvSpPr>
        <p:spPr/>
        <p:txBody>
          <a:bodyPr/>
          <a:lstStyle/>
          <a:p>
            <a:fld id="{5BA07366-CB75-4AA8-9E5B-928B849F427C}" type="slidenum">
              <a:rPr lang="en-GB" smtClean="0"/>
              <a:t>23</a:t>
            </a:fld>
            <a:endParaRPr lang="en-GB" dirty="0"/>
          </a:p>
        </p:txBody>
      </p:sp>
    </p:spTree>
    <p:extLst>
      <p:ext uri="{BB962C8B-B14F-4D97-AF65-F5344CB8AC3E}">
        <p14:creationId xmlns:p14="http://schemas.microsoft.com/office/powerpoint/2010/main" val="412083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Ventilation example</a:t>
            </a:r>
          </a:p>
        </p:txBody>
      </p:sp>
      <p:sp>
        <p:nvSpPr>
          <p:cNvPr id="3" name="Content Placeholder 2"/>
          <p:cNvSpPr>
            <a:spLocks noGrp="1"/>
          </p:cNvSpPr>
          <p:nvPr>
            <p:ph sz="half" idx="1"/>
          </p:nvPr>
        </p:nvSpPr>
        <p:spPr/>
        <p:txBody>
          <a:bodyPr/>
          <a:lstStyle/>
          <a:p>
            <a:r>
              <a:rPr lang="en-GB" dirty="0"/>
              <a:t>Horizontal cut</a:t>
            </a:r>
          </a:p>
        </p:txBody>
      </p:sp>
      <p:sp>
        <p:nvSpPr>
          <p:cNvPr id="4" name="Content Placeholder 3"/>
          <p:cNvSpPr>
            <a:spLocks noGrp="1"/>
          </p:cNvSpPr>
          <p:nvPr>
            <p:ph sz="half" idx="2"/>
          </p:nvPr>
        </p:nvSpPr>
        <p:spPr/>
        <p:txBody>
          <a:bodyPr/>
          <a:lstStyle/>
          <a:p>
            <a:r>
              <a:rPr lang="en-GB" dirty="0"/>
              <a:t>Vertical cut</a:t>
            </a:r>
          </a:p>
        </p:txBody>
      </p:sp>
      <p:sp>
        <p:nvSpPr>
          <p:cNvPr id="5" name="Slide Number Placeholder 4"/>
          <p:cNvSpPr>
            <a:spLocks noGrp="1"/>
          </p:cNvSpPr>
          <p:nvPr>
            <p:ph type="sldNum" sz="quarter" idx="12"/>
          </p:nvPr>
        </p:nvSpPr>
        <p:spPr/>
        <p:txBody>
          <a:bodyPr/>
          <a:lstStyle/>
          <a:p>
            <a:fld id="{5BA07366-CB75-4AA8-9E5B-928B849F427C}" type="slidenum">
              <a:rPr lang="en-GB" smtClean="0"/>
              <a:t>24</a:t>
            </a:fld>
            <a:endParaRPr lang="en-GB" dirty="0"/>
          </a:p>
        </p:txBody>
      </p:sp>
      <p:pic>
        <p:nvPicPr>
          <p:cNvPr id="8" name="Picture 7"/>
          <p:cNvPicPr>
            <a:picLocks noChangeAspect="1"/>
          </p:cNvPicPr>
          <p:nvPr/>
        </p:nvPicPr>
        <p:blipFill rotWithShape="1">
          <a:blip r:embed="rId2"/>
          <a:srcRect t="7859" r="70912" b="51481"/>
          <a:stretch/>
        </p:blipFill>
        <p:spPr>
          <a:xfrm>
            <a:off x="-1" y="2071464"/>
            <a:ext cx="4649788" cy="3655975"/>
          </a:xfrm>
          <a:prstGeom prst="rect">
            <a:avLst/>
          </a:prstGeom>
        </p:spPr>
      </p:pic>
      <p:pic>
        <p:nvPicPr>
          <p:cNvPr id="6" name="Picture 5"/>
          <p:cNvPicPr>
            <a:picLocks noChangeAspect="1"/>
          </p:cNvPicPr>
          <p:nvPr/>
        </p:nvPicPr>
        <p:blipFill>
          <a:blip r:embed="rId3"/>
          <a:stretch>
            <a:fillRect/>
          </a:stretch>
        </p:blipFill>
        <p:spPr>
          <a:xfrm>
            <a:off x="4484063" y="1981200"/>
            <a:ext cx="4659937" cy="2322193"/>
          </a:xfrm>
          <a:prstGeom prst="rect">
            <a:avLst/>
          </a:prstGeom>
        </p:spPr>
      </p:pic>
    </p:spTree>
    <p:extLst>
      <p:ext uri="{BB962C8B-B14F-4D97-AF65-F5344CB8AC3E}">
        <p14:creationId xmlns:p14="http://schemas.microsoft.com/office/powerpoint/2010/main" val="132202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Gas leak dispersion example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825" y="1501799"/>
            <a:ext cx="8642350" cy="4257628"/>
          </a:xfrm>
        </p:spPr>
      </p:pic>
      <p:sp>
        <p:nvSpPr>
          <p:cNvPr id="4" name="Slide Number Placeholder 3"/>
          <p:cNvSpPr>
            <a:spLocks noGrp="1"/>
          </p:cNvSpPr>
          <p:nvPr>
            <p:ph type="sldNum" sz="quarter" idx="12"/>
          </p:nvPr>
        </p:nvSpPr>
        <p:spPr/>
        <p:txBody>
          <a:bodyPr/>
          <a:lstStyle/>
          <a:p>
            <a:fld id="{5BA07366-CB75-4AA8-9E5B-928B849F427C}" type="slidenum">
              <a:rPr lang="en-GB" smtClean="0"/>
              <a:t>25</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5047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9144000" cy="450476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7800"/>
            <a:ext cx="9144000" cy="4504765"/>
          </a:xfrm>
          <a:prstGeom prst="rect">
            <a:avLst/>
          </a:prstGeom>
        </p:spPr>
      </p:pic>
    </p:spTree>
    <p:extLst>
      <p:ext uri="{BB962C8B-B14F-4D97-AF65-F5344CB8AC3E}">
        <p14:creationId xmlns:p14="http://schemas.microsoft.com/office/powerpoint/2010/main" val="17542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Gas cloud sizes</a:t>
            </a:r>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5BA07366-CB75-4AA8-9E5B-928B849F427C}" type="slidenum">
              <a:rPr lang="en-GB" smtClean="0"/>
              <a:t>26</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22" y="1447800"/>
            <a:ext cx="7858461" cy="46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2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Compare risks: Pressure exceedance curves</a:t>
            </a:r>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5BA07366-CB75-4AA8-9E5B-928B849F427C}" type="slidenum">
              <a:rPr lang="en-GB" smtClean="0"/>
              <a:t>27</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5" y="1143000"/>
            <a:ext cx="856049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24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4" name="Slide Number Placeholder 3"/>
          <p:cNvSpPr>
            <a:spLocks noGrp="1"/>
          </p:cNvSpPr>
          <p:nvPr>
            <p:ph type="sldNum" sz="quarter" idx="12"/>
          </p:nvPr>
        </p:nvSpPr>
        <p:spPr/>
        <p:txBody>
          <a:bodyPr/>
          <a:lstStyle/>
          <a:p>
            <a:fld id="{5BA07366-CB75-4AA8-9E5B-928B849F427C}" type="slidenum">
              <a:rPr lang="en-GB" smtClean="0"/>
              <a:t>28</a:t>
            </a:fld>
            <a:endParaRPr lang="en-GB" dirty="0"/>
          </a:p>
        </p:txBody>
      </p:sp>
      <p:graphicFrame>
        <p:nvGraphicFramePr>
          <p:cNvPr id="6" name="Diagram 5"/>
          <p:cNvGraphicFramePr/>
          <p:nvPr>
            <p:extLst>
              <p:ext uri="{D42A27DB-BD31-4B8C-83A1-F6EECF244321}">
                <p14:modId xmlns:p14="http://schemas.microsoft.com/office/powerpoint/2010/main" val="2449706860"/>
              </p:ext>
            </p:extLst>
          </p:nvPr>
        </p:nvGraphicFramePr>
        <p:xfrm>
          <a:off x="-1143000" y="1123747"/>
          <a:ext cx="11882651"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06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328616"/>
            <a:ext cx="8425631" cy="1304415"/>
          </a:xfrm>
        </p:spPr>
        <p:txBody>
          <a:bodyPr/>
          <a:lstStyle/>
          <a:p>
            <a:r>
              <a:rPr lang="en-GB" dirty="0"/>
              <a:t>Thank you</a:t>
            </a:r>
          </a:p>
        </p:txBody>
      </p:sp>
      <p:sp>
        <p:nvSpPr>
          <p:cNvPr id="6" name="Slide Number Placeholder 5"/>
          <p:cNvSpPr>
            <a:spLocks noGrp="1"/>
          </p:cNvSpPr>
          <p:nvPr>
            <p:ph type="sldNum" sz="quarter" idx="12"/>
          </p:nvPr>
        </p:nvSpPr>
        <p:spPr/>
        <p:txBody>
          <a:bodyPr/>
          <a:lstStyle/>
          <a:p>
            <a:fld id="{5BA07366-CB75-4AA8-9E5B-928B849F427C}" type="slidenum">
              <a:rPr lang="en-GB" smtClean="0"/>
              <a:pPr/>
              <a:t>29</a:t>
            </a:fld>
            <a:endParaRPr lang="en-GB" dirty="0"/>
          </a:p>
        </p:txBody>
      </p:sp>
      <p:sp>
        <p:nvSpPr>
          <p:cNvPr id="3" name="Text Placeholder 2"/>
          <p:cNvSpPr>
            <a:spLocks noGrp="1"/>
          </p:cNvSpPr>
          <p:nvPr>
            <p:ph type="body" sz="quarter" idx="13"/>
          </p:nvPr>
        </p:nvSpPr>
        <p:spPr/>
        <p:txBody>
          <a:bodyPr/>
          <a:lstStyle/>
          <a:p>
            <a:endParaRPr lang="en-GB" dirty="0"/>
          </a:p>
        </p:txBody>
      </p:sp>
      <p:sp>
        <p:nvSpPr>
          <p:cNvPr id="4" name="Text Placeholder 3"/>
          <p:cNvSpPr>
            <a:spLocks noGrp="1"/>
          </p:cNvSpPr>
          <p:nvPr>
            <p:ph type="body" sz="quarter" idx="14"/>
          </p:nvPr>
        </p:nvSpPr>
        <p:spPr/>
        <p:txBody>
          <a:bodyPr/>
          <a:lstStyle/>
          <a:p>
            <a:endParaRPr lang="en-GB" dirty="0"/>
          </a:p>
        </p:txBody>
      </p:sp>
      <p:sp>
        <p:nvSpPr>
          <p:cNvPr id="5" name="Text Placeholder 4"/>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28165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hydrogen replace fossil fuels fast enough?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5751940"/>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3</a:t>
            </a:fld>
            <a:endParaRPr lang="en-GB" dirty="0"/>
          </a:p>
        </p:txBody>
      </p:sp>
      <p:pic>
        <p:nvPicPr>
          <p:cNvPr id="6" name="Picture 5"/>
          <p:cNvPicPr>
            <a:picLocks noChangeAspect="1"/>
          </p:cNvPicPr>
          <p:nvPr/>
        </p:nvPicPr>
        <p:blipFill>
          <a:blip r:embed="rId7"/>
          <a:stretch>
            <a:fillRect/>
          </a:stretch>
        </p:blipFill>
        <p:spPr>
          <a:xfrm>
            <a:off x="3540336" y="3048000"/>
            <a:ext cx="1980384" cy="1371599"/>
          </a:xfrm>
          <a:prstGeom prst="rect">
            <a:avLst/>
          </a:prstGeom>
        </p:spPr>
      </p:pic>
    </p:spTree>
    <p:extLst>
      <p:ext uri="{BB962C8B-B14F-4D97-AF65-F5344CB8AC3E}">
        <p14:creationId xmlns:p14="http://schemas.microsoft.com/office/powerpoint/2010/main" val="4069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 market maritime sector</a:t>
            </a:r>
          </a:p>
        </p:txBody>
      </p:sp>
      <p:sp>
        <p:nvSpPr>
          <p:cNvPr id="3" name="Content Placeholder 2"/>
          <p:cNvSpPr>
            <a:spLocks noGrp="1"/>
          </p:cNvSpPr>
          <p:nvPr>
            <p:ph idx="1"/>
          </p:nvPr>
        </p:nvSpPr>
        <p:spPr>
          <a:xfrm>
            <a:off x="250824" y="1268414"/>
            <a:ext cx="8785671" cy="2956015"/>
          </a:xfrm>
        </p:spPr>
        <p:txBody>
          <a:bodyPr/>
          <a:lstStyle/>
          <a:p>
            <a:r>
              <a:rPr lang="en-US" dirty="0"/>
              <a:t>The shipping industry is under increasing pressure </a:t>
            </a:r>
            <a:r>
              <a:rPr lang="en-US" dirty="0" err="1"/>
              <a:t>wrt</a:t>
            </a:r>
            <a:r>
              <a:rPr lang="en-US" dirty="0"/>
              <a:t> environmental issues</a:t>
            </a:r>
          </a:p>
          <a:p>
            <a:r>
              <a:rPr lang="en-US" dirty="0"/>
              <a:t>Challenges with all alternative fuels</a:t>
            </a:r>
          </a:p>
          <a:p>
            <a:r>
              <a:rPr lang="en-US" dirty="0"/>
              <a:t>H2 can become a vital green fuel for maritime applications</a:t>
            </a:r>
          </a:p>
          <a:p>
            <a:pPr lvl="1"/>
            <a:r>
              <a:rPr lang="en-US" dirty="0"/>
              <a:t>Sometimes the only alternative for zero emission</a:t>
            </a:r>
          </a:p>
          <a:p>
            <a:pPr lvl="1"/>
            <a:r>
              <a:rPr lang="en-US" dirty="0"/>
              <a:t>Can become a very popular solution for shipping in cities and coastal shipping</a:t>
            </a:r>
          </a:p>
          <a:p>
            <a:pPr lvl="1"/>
            <a:r>
              <a:rPr lang="en-US" dirty="0"/>
              <a:t>Large interest from the Norwegian Parliament and industry</a:t>
            </a:r>
          </a:p>
          <a:p>
            <a:r>
              <a:rPr lang="en-US" dirty="0"/>
              <a:t>Activities in Norway are first movers for maritime zero emission technologies </a:t>
            </a:r>
          </a:p>
          <a:p>
            <a:endParaRPr lang="en-GB"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A07366-CB75-4AA8-9E5B-928B849F427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ysClr val="windowText" lastClr="000000"/>
              </a:solidFill>
              <a:effectLst/>
              <a:uLnTx/>
              <a:uFillTx/>
            </a:endParaRPr>
          </a:p>
        </p:txBody>
      </p:sp>
      <p:grpSp>
        <p:nvGrpSpPr>
          <p:cNvPr id="9" name="Group 8"/>
          <p:cNvGrpSpPr/>
          <p:nvPr/>
        </p:nvGrpSpPr>
        <p:grpSpPr>
          <a:xfrm>
            <a:off x="6306847" y="4032160"/>
            <a:ext cx="2572072" cy="1651117"/>
            <a:chOff x="3779912" y="2708920"/>
            <a:chExt cx="5040560" cy="3437997"/>
          </a:xfrm>
        </p:grpSpPr>
        <p:pic>
          <p:nvPicPr>
            <p:cNvPr id="10" name="Content Placeholder 4"/>
            <p:cNvPicPr>
              <a:picLocks noChangeAspect="1"/>
            </p:cNvPicPr>
            <p:nvPr/>
          </p:nvPicPr>
          <p:blipFill>
            <a:blip r:embed="rId3"/>
            <a:stretch>
              <a:fillRect/>
            </a:stretch>
          </p:blipFill>
          <p:spPr>
            <a:xfrm>
              <a:off x="3779912" y="3356992"/>
              <a:ext cx="5040560" cy="2789925"/>
            </a:xfrm>
            <a:prstGeom prst="rect">
              <a:avLst/>
            </a:prstGeom>
          </p:spPr>
        </p:pic>
        <p:pic>
          <p:nvPicPr>
            <p:cNvPr id="11" name="Picture 10"/>
            <p:cNvPicPr>
              <a:picLocks noChangeAspect="1"/>
            </p:cNvPicPr>
            <p:nvPr/>
          </p:nvPicPr>
          <p:blipFill>
            <a:blip r:embed="rId4"/>
            <a:stretch>
              <a:fillRect/>
            </a:stretch>
          </p:blipFill>
          <p:spPr>
            <a:xfrm>
              <a:off x="7539566" y="2708920"/>
              <a:ext cx="1280906" cy="648072"/>
            </a:xfrm>
            <a:prstGeom prst="rect">
              <a:avLst/>
            </a:prstGeom>
          </p:spPr>
        </p:pic>
        <p:sp>
          <p:nvSpPr>
            <p:cNvPr id="12" name="TextBox 11"/>
            <p:cNvSpPr txBox="1"/>
            <p:nvPr/>
          </p:nvSpPr>
          <p:spPr>
            <a:xfrm>
              <a:off x="4104320" y="5481969"/>
              <a:ext cx="4391745" cy="359684"/>
            </a:xfrm>
            <a:prstGeom prst="rect">
              <a:avLst/>
            </a:prstGeom>
            <a:noFill/>
          </p:spPr>
          <p:txBody>
            <a:bodyPr wrap="none" lIns="0" tIns="0" rIns="0" bIns="0" rtlCol="0">
              <a:spAutoFit/>
            </a:bodyPr>
            <a:lstStyle/>
            <a:p>
              <a:pPr marL="0" marR="0" lvl="0" indent="0" defTabSz="914400" eaLnBrk="1" fontAlgn="auto" latinLnBrk="0" hangingPunct="1">
                <a:lnSpc>
                  <a:spcPct val="113000"/>
                </a:lnSpc>
                <a:spcBef>
                  <a:spcPts val="600"/>
                </a:spcBef>
                <a:spcAft>
                  <a:spcPts val="0"/>
                </a:spcAft>
                <a:buClrTx/>
                <a:buSzTx/>
                <a:buFontTx/>
                <a:buNone/>
                <a:tabLst/>
                <a:defRPr/>
              </a:pPr>
              <a:r>
                <a:rPr kumimoji="0" lang="en-GB" sz="1100" b="0" i="0" u="none" strike="noStrike" kern="0" cap="none" spc="0" normalizeH="0" baseline="0" noProof="0" dirty="0" err="1">
                  <a:ln>
                    <a:noFill/>
                  </a:ln>
                  <a:solidFill>
                    <a:sysClr val="windowText" lastClr="000000"/>
                  </a:solidFill>
                  <a:effectLst/>
                  <a:uLnTx/>
                  <a:uFillTx/>
                </a:rPr>
                <a:t>Hjelmeland</a:t>
              </a:r>
              <a:r>
                <a:rPr kumimoji="0" lang="en-GB" sz="1100" b="0" i="0" u="none" strike="noStrike" kern="0" cap="none" spc="0" normalizeH="0" baseline="0" noProof="0" dirty="0">
                  <a:ln>
                    <a:noFill/>
                  </a:ln>
                  <a:solidFill>
                    <a:sysClr val="windowText" lastClr="000000"/>
                  </a:solidFill>
                  <a:effectLst/>
                  <a:uLnTx/>
                  <a:uFillTx/>
                </a:rPr>
                <a:t> – </a:t>
              </a:r>
              <a:r>
                <a:rPr kumimoji="0" lang="en-GB" sz="1100" b="0" i="0" u="none" strike="noStrike" kern="0" cap="none" spc="0" normalizeH="0" baseline="0" noProof="0" dirty="0" err="1">
                  <a:ln>
                    <a:noFill/>
                  </a:ln>
                  <a:solidFill>
                    <a:sysClr val="windowText" lastClr="000000"/>
                  </a:solidFill>
                  <a:effectLst/>
                  <a:uLnTx/>
                  <a:uFillTx/>
                </a:rPr>
                <a:t>Nesvik</a:t>
              </a:r>
              <a:r>
                <a:rPr kumimoji="0" lang="en-GB" sz="1100" b="0" i="0" u="none" strike="noStrike" kern="0" cap="none" spc="0" normalizeH="0" baseline="0" noProof="0" dirty="0">
                  <a:ln>
                    <a:noFill/>
                  </a:ln>
                  <a:solidFill>
                    <a:sysClr val="windowText" lastClr="000000"/>
                  </a:solidFill>
                  <a:effectLst/>
                  <a:uLnTx/>
                  <a:uFillTx/>
                </a:rPr>
                <a:t> – </a:t>
              </a:r>
              <a:r>
                <a:rPr kumimoji="0" lang="en-GB" sz="1100" b="0" i="0" u="none" strike="noStrike" kern="0" cap="none" spc="0" normalizeH="0" baseline="0" noProof="0" dirty="0" err="1">
                  <a:ln>
                    <a:noFill/>
                  </a:ln>
                  <a:solidFill>
                    <a:sysClr val="windowText" lastClr="000000"/>
                  </a:solidFill>
                  <a:effectLst/>
                  <a:uLnTx/>
                  <a:uFillTx/>
                </a:rPr>
                <a:t>Skipavik</a:t>
              </a:r>
              <a:endParaRPr kumimoji="0" lang="en-GB" sz="1100" b="0" i="0" u="none" strike="noStrike" kern="0" cap="none" spc="0" normalizeH="0" baseline="0" noProof="0" dirty="0">
                <a:ln>
                  <a:noFill/>
                </a:ln>
                <a:solidFill>
                  <a:srgbClr val="333333"/>
                </a:solidFill>
                <a:effectLst/>
                <a:uLnTx/>
                <a:uFillTx/>
              </a:endParaRPr>
            </a:p>
          </p:txBody>
        </p:sp>
      </p:grpSp>
      <p:pic>
        <p:nvPicPr>
          <p:cNvPr id="13" name="Plassholder for innhold 5"/>
          <p:cNvPicPr>
            <a:picLocks noChangeAspect="1"/>
          </p:cNvPicPr>
          <p:nvPr/>
        </p:nvPicPr>
        <p:blipFill rotWithShape="1">
          <a:blip r:embed="rId5" cstate="print">
            <a:extLst>
              <a:ext uri="{28A0092B-C50C-407E-A947-70E740481C1C}">
                <a14:useLocalDpi xmlns:a14="http://schemas.microsoft.com/office/drawing/2010/main" val="0"/>
              </a:ext>
            </a:extLst>
          </a:blip>
          <a:srcRect t="15010" b="19620"/>
          <a:stretch/>
        </p:blipFill>
        <p:spPr>
          <a:xfrm>
            <a:off x="2195785" y="4343400"/>
            <a:ext cx="4034862" cy="1329321"/>
          </a:xfrm>
          <a:prstGeom prst="rect">
            <a:avLst/>
          </a:prstGeom>
        </p:spPr>
      </p:pic>
      <p:pic>
        <p:nvPicPr>
          <p:cNvPr id="14" name="Bild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647" y="4343400"/>
            <a:ext cx="2009816" cy="1339876"/>
          </a:xfrm>
          <a:prstGeom prst="rect">
            <a:avLst/>
          </a:prstGeom>
        </p:spPr>
      </p:pic>
      <p:sp>
        <p:nvSpPr>
          <p:cNvPr id="5" name="Rectangle 4"/>
          <p:cNvSpPr/>
          <p:nvPr/>
        </p:nvSpPr>
        <p:spPr>
          <a:xfrm>
            <a:off x="385723" y="5672721"/>
            <a:ext cx="8399543" cy="307777"/>
          </a:xfrm>
          <a:prstGeom prst="rect">
            <a:avLst/>
          </a:prstGeom>
        </p:spPr>
        <p:txBody>
          <a:bodyPr wrap="none">
            <a:spAutoFit/>
          </a:bodyPr>
          <a:lstStyle/>
          <a:p>
            <a:r>
              <a:rPr lang="en-GB" sz="1400" dirty="0" err="1"/>
              <a:t>Fiskerstrand</a:t>
            </a:r>
            <a:r>
              <a:rPr lang="en-GB" sz="1400" dirty="0"/>
              <a:t>                                </a:t>
            </a:r>
            <a:r>
              <a:rPr lang="en-GB" sz="1400" dirty="0" err="1"/>
              <a:t>Brødrene</a:t>
            </a:r>
            <a:r>
              <a:rPr lang="en-GB" sz="1400" dirty="0"/>
              <a:t> Aa                                    Road Authorities</a:t>
            </a:r>
            <a:endParaRPr lang="en-GB" sz="1400" dirty="0"/>
          </a:p>
        </p:txBody>
      </p:sp>
    </p:spTree>
    <p:extLst>
      <p:ext uri="{BB962C8B-B14F-4D97-AF65-F5344CB8AC3E}">
        <p14:creationId xmlns:p14="http://schemas.microsoft.com/office/powerpoint/2010/main" val="17730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Maritime Use of Hydrogen</a:t>
            </a:r>
          </a:p>
        </p:txBody>
      </p:sp>
      <p:sp>
        <p:nvSpPr>
          <p:cNvPr id="3" name="Slide Number Placeholder 2"/>
          <p:cNvSpPr>
            <a:spLocks noGrp="1"/>
          </p:cNvSpPr>
          <p:nvPr>
            <p:ph type="sldNum" sz="quarter" idx="12"/>
          </p:nvPr>
        </p:nvSpPr>
        <p:spPr/>
        <p:txBody>
          <a:bodyPr/>
          <a:lstStyle/>
          <a:p>
            <a:pPr>
              <a:defRPr/>
            </a:pPr>
            <a:fld id="{4BE36DDE-64CE-49FB-BBDA-2F5D8C2D3C85}" type="slidenum">
              <a:rPr lang="en-GB" smtClean="0"/>
              <a:pPr>
                <a:defRPr/>
              </a:pPr>
              <a:t>5</a:t>
            </a:fld>
            <a:endParaRPr lang="en-GB" dirty="0"/>
          </a:p>
        </p:txBody>
      </p:sp>
      <p:sp>
        <p:nvSpPr>
          <p:cNvPr id="4" name="Subtitle 2"/>
          <p:cNvSpPr txBox="1">
            <a:spLocks/>
          </p:cNvSpPr>
          <p:nvPr/>
        </p:nvSpPr>
        <p:spPr>
          <a:xfrm>
            <a:off x="304800" y="2057400"/>
            <a:ext cx="3817120" cy="648072"/>
          </a:xfrm>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schemeClr val="bg1"/>
              </a:solidFill>
            </a:endParaRPr>
          </a:p>
        </p:txBody>
      </p:sp>
    </p:spTree>
    <p:extLst>
      <p:ext uri="{BB962C8B-B14F-4D97-AF65-F5344CB8AC3E}">
        <p14:creationId xmlns:p14="http://schemas.microsoft.com/office/powerpoint/2010/main" val="7741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hydrogen at sea?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5924496"/>
              </p:ext>
            </p:extLst>
          </p:nvPr>
        </p:nvGraphicFramePr>
        <p:xfrm>
          <a:off x="250825" y="1268413"/>
          <a:ext cx="864235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t>6</a:t>
            </a:fld>
            <a:endParaRPr lang="en-GB" dirty="0"/>
          </a:p>
        </p:txBody>
      </p:sp>
    </p:spTree>
    <p:extLst>
      <p:ext uri="{BB962C8B-B14F-4D97-AF65-F5344CB8AC3E}">
        <p14:creationId xmlns:p14="http://schemas.microsoft.com/office/powerpoint/2010/main" val="270780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Status and motivation</a:t>
            </a:r>
          </a:p>
        </p:txBody>
      </p:sp>
      <p:sp>
        <p:nvSpPr>
          <p:cNvPr id="3" name="Content Placeholder 2"/>
          <p:cNvSpPr>
            <a:spLocks noGrp="1"/>
          </p:cNvSpPr>
          <p:nvPr>
            <p:ph idx="1"/>
          </p:nvPr>
        </p:nvSpPr>
        <p:spPr/>
        <p:txBody>
          <a:bodyPr/>
          <a:lstStyle/>
          <a:p>
            <a:r>
              <a:rPr lang="en-GB" dirty="0"/>
              <a:t>Norwegian government: All ferries to be with zero emission within 2030. </a:t>
            </a:r>
          </a:p>
          <a:p>
            <a:r>
              <a:rPr lang="en-GB" dirty="0"/>
              <a:t>There are gaps in the rules and regulations </a:t>
            </a:r>
          </a:p>
          <a:p>
            <a:pPr lvl="1"/>
            <a:r>
              <a:rPr lang="en-GB" dirty="0"/>
              <a:t>Storage of hydrogen on board </a:t>
            </a:r>
          </a:p>
          <a:p>
            <a:pPr lvl="1"/>
            <a:r>
              <a:rPr lang="en-GB" dirty="0"/>
              <a:t>DNV GL </a:t>
            </a:r>
            <a:r>
              <a:rPr lang="en-GB" dirty="0" err="1"/>
              <a:t>classrules</a:t>
            </a:r>
            <a:r>
              <a:rPr lang="en-GB" dirty="0"/>
              <a:t> for </a:t>
            </a:r>
            <a:r>
              <a:rPr lang="en-GB" dirty="0" err="1"/>
              <a:t>fuelcells</a:t>
            </a:r>
            <a:r>
              <a:rPr lang="en-GB" dirty="0"/>
              <a:t> need updates</a:t>
            </a:r>
          </a:p>
          <a:p>
            <a:r>
              <a:rPr lang="en-GB" dirty="0"/>
              <a:t>International IMO rules points at a Technology Qualification (TQ) process</a:t>
            </a:r>
          </a:p>
          <a:p>
            <a:r>
              <a:rPr lang="en-GB" dirty="0"/>
              <a:t>Existing rules requires detailed explosion analyses and QRAs</a:t>
            </a:r>
          </a:p>
          <a:p>
            <a:pPr lvl="1"/>
            <a:r>
              <a:rPr lang="en-GB" dirty="0"/>
              <a:t>To show that design is as safe as conventional systems</a:t>
            </a:r>
          </a:p>
          <a:p>
            <a:r>
              <a:rPr lang="en-GB" dirty="0">
                <a:solidFill>
                  <a:srgbClr val="00B050"/>
                </a:solidFill>
              </a:rPr>
              <a:t>We need an efficient approach to show that </a:t>
            </a:r>
            <a:r>
              <a:rPr lang="en-GB" dirty="0" err="1">
                <a:solidFill>
                  <a:srgbClr val="00B050"/>
                </a:solidFill>
              </a:rPr>
              <a:t>fuelcell</a:t>
            </a:r>
            <a:r>
              <a:rPr lang="en-GB" dirty="0">
                <a:solidFill>
                  <a:srgbClr val="00B050"/>
                </a:solidFill>
              </a:rPr>
              <a:t> and storage rooms are safe</a:t>
            </a:r>
          </a:p>
          <a:p>
            <a:r>
              <a:rPr lang="en-GB" dirty="0">
                <a:solidFill>
                  <a:srgbClr val="00B050"/>
                </a:solidFill>
              </a:rPr>
              <a:t>When enough experience is gained we want to update rules and regulations</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7</a:t>
            </a:fld>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4" y="4505708"/>
            <a:ext cx="2918747" cy="17449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679" y="4509120"/>
            <a:ext cx="2647802" cy="1765753"/>
          </a:xfrm>
          <a:prstGeom prst="rect">
            <a:avLst/>
          </a:prstGeom>
        </p:spPr>
      </p:pic>
    </p:spTree>
    <p:extLst>
      <p:ext uri="{BB962C8B-B14F-4D97-AF65-F5344CB8AC3E}">
        <p14:creationId xmlns:p14="http://schemas.microsoft.com/office/powerpoint/2010/main" val="26281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by DNVGL about maritime fuel cells</a:t>
            </a:r>
          </a:p>
        </p:txBody>
      </p:sp>
      <p:sp>
        <p:nvSpPr>
          <p:cNvPr id="3" name="Content Placeholder 2"/>
          <p:cNvSpPr>
            <a:spLocks noGrp="1"/>
          </p:cNvSpPr>
          <p:nvPr>
            <p:ph idx="1"/>
          </p:nvPr>
        </p:nvSpPr>
        <p:spPr>
          <a:xfrm>
            <a:off x="250825" y="1268414"/>
            <a:ext cx="3711575" cy="4724400"/>
          </a:xfrm>
        </p:spPr>
        <p:txBody>
          <a:bodyPr/>
          <a:lstStyle/>
          <a:p>
            <a:r>
              <a:rPr lang="en-GB" dirty="0"/>
              <a:t>Gives status</a:t>
            </a:r>
          </a:p>
          <a:p>
            <a:r>
              <a:rPr lang="en-GB" dirty="0"/>
              <a:t>Possible ways </a:t>
            </a:r>
            <a:r>
              <a:rPr lang="en-GB" dirty="0" err="1"/>
              <a:t>foreward</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8</a:t>
            </a:fld>
            <a:endParaRPr lang="en-GB" dirty="0"/>
          </a:p>
        </p:txBody>
      </p:sp>
      <p:pic>
        <p:nvPicPr>
          <p:cNvPr id="5" name="Picture 4"/>
          <p:cNvPicPr>
            <a:picLocks noChangeAspect="1"/>
          </p:cNvPicPr>
          <p:nvPr/>
        </p:nvPicPr>
        <p:blipFill>
          <a:blip r:embed="rId2"/>
          <a:stretch>
            <a:fillRect/>
          </a:stretch>
        </p:blipFill>
        <p:spPr>
          <a:xfrm>
            <a:off x="4114104" y="1268413"/>
            <a:ext cx="4778377" cy="4826765"/>
          </a:xfrm>
          <a:prstGeom prst="rect">
            <a:avLst/>
          </a:prstGeom>
        </p:spPr>
      </p:pic>
    </p:spTree>
    <p:extLst>
      <p:ext uri="{BB962C8B-B14F-4D97-AF65-F5344CB8AC3E}">
        <p14:creationId xmlns:p14="http://schemas.microsoft.com/office/powerpoint/2010/main" val="165321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Maritime Hydrogen Safety JDP invitation</a:t>
            </a:r>
          </a:p>
        </p:txBody>
      </p:sp>
      <p:sp>
        <p:nvSpPr>
          <p:cNvPr id="3" name="Content Placeholder 2"/>
          <p:cNvSpPr>
            <a:spLocks noGrp="1"/>
          </p:cNvSpPr>
          <p:nvPr>
            <p:ph idx="1"/>
          </p:nvPr>
        </p:nvSpPr>
        <p:spPr>
          <a:xfrm>
            <a:off x="250824" y="1124744"/>
            <a:ext cx="8785671" cy="4724400"/>
          </a:xfrm>
        </p:spPr>
        <p:txBody>
          <a:bodyPr/>
          <a:lstStyle/>
          <a:p>
            <a:r>
              <a:rPr lang="en-US" dirty="0"/>
              <a:t>DNV GL want to initiate a </a:t>
            </a:r>
            <a:r>
              <a:rPr lang="en-US" i="1" dirty="0"/>
              <a:t>Maritime Hydrogen Safety JDP </a:t>
            </a:r>
            <a:r>
              <a:rPr lang="en-GB" dirty="0"/>
              <a:t>(Joint Development Project)</a:t>
            </a:r>
            <a:endParaRPr lang="en-US" i="1" dirty="0"/>
          </a:p>
          <a:p>
            <a:r>
              <a:rPr lang="en-US" dirty="0"/>
              <a:t>This will provide important quality input to national, class and IMO requirements, and improve application of hydrogen at sea</a:t>
            </a:r>
          </a:p>
          <a:p>
            <a:r>
              <a:rPr lang="en-US" dirty="0"/>
              <a:t>The JDP invites participants from the entire value chain</a:t>
            </a:r>
          </a:p>
          <a:p>
            <a:pPr lvl="1"/>
            <a:r>
              <a:rPr lang="en-US" dirty="0"/>
              <a:t>Key players have already shown great interest</a:t>
            </a:r>
          </a:p>
          <a:p>
            <a:pPr lvl="1"/>
            <a:r>
              <a:rPr lang="en-US" dirty="0"/>
              <a:t>You are invited to participate</a:t>
            </a:r>
            <a:endParaRPr lang="en-GB"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A07366-CB75-4AA8-9E5B-928B849F427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3"/>
          <a:stretch>
            <a:fillRect/>
          </a:stretch>
        </p:blipFill>
        <p:spPr>
          <a:xfrm>
            <a:off x="133545" y="4066734"/>
            <a:ext cx="2693203" cy="17971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122" y="4026854"/>
            <a:ext cx="3174942" cy="1840546"/>
          </a:xfrm>
          <a:prstGeom prst="rect">
            <a:avLst/>
          </a:prstGeom>
        </p:spPr>
      </p:pic>
      <p:pic>
        <p:nvPicPr>
          <p:cNvPr id="9" name="Picture 8"/>
          <p:cNvPicPr>
            <a:picLocks noChangeAspect="1"/>
          </p:cNvPicPr>
          <p:nvPr/>
        </p:nvPicPr>
        <p:blipFill>
          <a:blip r:embed="rId5"/>
          <a:stretch>
            <a:fillRect/>
          </a:stretch>
        </p:blipFill>
        <p:spPr>
          <a:xfrm>
            <a:off x="6328053" y="4066734"/>
            <a:ext cx="2724623" cy="1738362"/>
          </a:xfrm>
          <a:prstGeom prst="rect">
            <a:avLst/>
          </a:prstGeom>
        </p:spPr>
      </p:pic>
    </p:spTree>
    <p:extLst>
      <p:ext uri="{BB962C8B-B14F-4D97-AF65-F5344CB8AC3E}">
        <p14:creationId xmlns:p14="http://schemas.microsoft.com/office/powerpoint/2010/main" val="9334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heme/theme1.xml><?xml version="1.0" encoding="utf-8"?>
<a:theme xmlns:a="http://schemas.openxmlformats.org/drawingml/2006/main" name="DNV PowerPoint Template">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thm15="http://schemas.microsoft.com/office/thememl/2012/main" name="Blank.potx" id="{9E70B88D-3D22-4FA9-92B5-9A9B13E38217}" vid="{309FADF9-4198-4A8D-89B3-026D6A16F0EF}"/>
    </a:ext>
  </a:extLst>
</a:theme>
</file>

<file path=ppt/theme/theme2.xml><?xml version="1.0" encoding="utf-8"?>
<a:theme xmlns:a="http://schemas.openxmlformats.org/drawingml/2006/main" name="1_Blank - Copy">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9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Black">
      <a:srgbClr val="000000"/>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thm15="http://schemas.microsoft.com/office/thememl/2012/main" name="Blank.potx" id="{9E70B88D-3D22-4FA9-92B5-9A9B13E38217}" vid="{E7D774E9-F208-4B79-8A35-C21C90610E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15369</TotalTime>
  <Words>1977</Words>
  <Application>Microsoft Office PowerPoint</Application>
  <PresentationFormat>On-screen Show (4:3)</PresentationFormat>
  <Paragraphs>299</Paragraphs>
  <Slides>29</Slides>
  <Notes>13</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MS PGothic</vt:lpstr>
      <vt:lpstr>Arial</vt:lpstr>
      <vt:lpstr>Calibri</vt:lpstr>
      <vt:lpstr>Times New Roman</vt:lpstr>
      <vt:lpstr>Verdana</vt:lpstr>
      <vt:lpstr>Wingdings</vt:lpstr>
      <vt:lpstr>Wingdings 2</vt:lpstr>
      <vt:lpstr>DNV PowerPoint Template</vt:lpstr>
      <vt:lpstr>1_Blank - Copy</vt:lpstr>
      <vt:lpstr>EXPLOSION AND FIRE RISK ANALYSES OF MARITIME FUEL CELL ROOMS WITH HYDROGEN</vt:lpstr>
      <vt:lpstr>Content</vt:lpstr>
      <vt:lpstr>How can hydrogen replace fossil fuels fast enough?</vt:lpstr>
      <vt:lpstr>Background – market maritime sector</vt:lpstr>
      <vt:lpstr>Maritime Use of Hydrogen</vt:lpstr>
      <vt:lpstr>Why hydrogen at sea?</vt:lpstr>
      <vt:lpstr>Status and motivation</vt:lpstr>
      <vt:lpstr>Study by DNVGL about maritime fuel cells</vt:lpstr>
      <vt:lpstr>Maritime Hydrogen Safety JDP invitation</vt:lpstr>
      <vt:lpstr>There will be a set of benefits for the JDP participants</vt:lpstr>
      <vt:lpstr>Results and deliverables from JDP</vt:lpstr>
      <vt:lpstr>Design process maritime hydrogen</vt:lpstr>
      <vt:lpstr>Technology Qualification Process</vt:lpstr>
      <vt:lpstr>Compliance vs cost driven approach</vt:lpstr>
      <vt:lpstr>Probabilistic vs deterministic approach</vt:lpstr>
      <vt:lpstr>Risk based design process</vt:lpstr>
      <vt:lpstr>Accident development and mitigations</vt:lpstr>
      <vt:lpstr>Optimize safety and cost – prevent as early as possible in chain of events</vt:lpstr>
      <vt:lpstr>Cloud types</vt:lpstr>
      <vt:lpstr>Design cycles</vt:lpstr>
      <vt:lpstr>Risk based design approach</vt:lpstr>
      <vt:lpstr>Explosion Risk Analysis (ERA) approach</vt:lpstr>
      <vt:lpstr>Example maritime fuel cell room</vt:lpstr>
      <vt:lpstr>Ventilation example</vt:lpstr>
      <vt:lpstr>Gas leak dispersion example</vt:lpstr>
      <vt:lpstr>Gas cloud sizes</vt:lpstr>
      <vt:lpstr>Compare risks: Pressure exceedance curves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EXPLOSION AND FIRE RISK ANALYSES OF MARITIME FUEL CELL ROOMS WITH HYDROGEN</dc:title>
  <dc:creator>Huser, Asmund</dc:creator>
  <cp:lastModifiedBy>Huser, Asmund</cp:lastModifiedBy>
  <cp:revision>65</cp:revision>
  <dcterms:created xsi:type="dcterms:W3CDTF">2017-09-02T14:24:32Z</dcterms:created>
  <dcterms:modified xsi:type="dcterms:W3CDTF">2017-09-13T06:34:00Z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DocumentLanguage">
    <vt:lpwstr>en-GB</vt:lpwstr>
  </property>
  <property fmtid="{D5CDD505-2E9C-101B-9397-08002B2CF9AE}" pid="4" name="SD_DocumentLanguageString">
    <vt:lpwstr>English (United Kingdom)</vt:lpwstr>
  </property>
  <property fmtid="{D5CDD505-2E9C-101B-9397-08002B2CF9AE}" pid="5" name="SD_CtlText_BusinessAreaName">
    <vt:lpwstr>Blank</vt:lpwstr>
  </property>
  <property fmtid="{D5CDD505-2E9C-101B-9397-08002B2CF9AE}" pid="6" name="SD_CtlText_DocumentNumber">
    <vt:lpwstr/>
  </property>
  <property fmtid="{D5CDD505-2E9C-101B-9397-08002B2CF9AE}" pid="7" name="sdDocumentDate">
    <vt:lpwstr>42980</vt:lpwstr>
  </property>
  <property fmtid="{D5CDD505-2E9C-101B-9397-08002B2CF9AE}" pid="8" name="sdDocumentDateFormat">
    <vt:lpwstr>en-GB:dd MMMM yyyy</vt:lpwstr>
  </property>
  <property fmtid="{D5CDD505-2E9C-101B-9397-08002B2CF9AE}" pid="9" name="SD_CtlText_AuthorName">
    <vt:lpwstr/>
  </property>
  <property fmtid="{D5CDD505-2E9C-101B-9397-08002B2CF9AE}" pid="10" name="SD_CtlText_Confidentiality">
    <vt:lpwstr>Open (Ungraded)</vt:lpwstr>
  </property>
  <property fmtid="{D5CDD505-2E9C-101B-9397-08002B2CF9AE}" pid="11" name="SD_UserprofileName">
    <vt:lpwstr/>
  </property>
  <property fmtid="{D5CDD505-2E9C-101B-9397-08002B2CF9AE}" pid="12" name="DocumentInfoFinished">
    <vt:lpwstr>True</vt:lpwstr>
  </property>
</Properties>
</file>