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8" r:id="rId1"/>
  </p:sldMasterIdLst>
  <p:notesMasterIdLst>
    <p:notesMasterId r:id="rId24"/>
  </p:notesMasterIdLst>
  <p:sldIdLst>
    <p:sldId id="256" r:id="rId2"/>
    <p:sldId id="373" r:id="rId3"/>
    <p:sldId id="321" r:id="rId4"/>
    <p:sldId id="320" r:id="rId5"/>
    <p:sldId id="360" r:id="rId6"/>
    <p:sldId id="362" r:id="rId7"/>
    <p:sldId id="382" r:id="rId8"/>
    <p:sldId id="381" r:id="rId9"/>
    <p:sldId id="376" r:id="rId10"/>
    <p:sldId id="377" r:id="rId11"/>
    <p:sldId id="335" r:id="rId12"/>
    <p:sldId id="364" r:id="rId13"/>
    <p:sldId id="365" r:id="rId14"/>
    <p:sldId id="366" r:id="rId15"/>
    <p:sldId id="328" r:id="rId16"/>
    <p:sldId id="333" r:id="rId17"/>
    <p:sldId id="380" r:id="rId18"/>
    <p:sldId id="341" r:id="rId19"/>
    <p:sldId id="378" r:id="rId20"/>
    <p:sldId id="379" r:id="rId21"/>
    <p:sldId id="383" r:id="rId22"/>
    <p:sldId id="280" r:id="rId23"/>
  </p:sldIdLst>
  <p:sldSz cx="9144000" cy="6858000" type="screen4x3"/>
  <p:notesSz cx="6858000" cy="9144000"/>
  <p:defaultTextStyle>
    <a:defPPr>
      <a:defRPr lang="de-DE"/>
    </a:defPPr>
    <a:lvl1pPr algn="l" defTabSz="911225" rtl="0" fontAlgn="base">
      <a:spcBef>
        <a:spcPct val="0"/>
      </a:spcBef>
      <a:spcAft>
        <a:spcPct val="0"/>
      </a:spcAft>
      <a:defRPr kern="1200">
        <a:solidFill>
          <a:schemeClr val="tx1"/>
        </a:solidFill>
        <a:latin typeface="Arial" pitchFamily="34" charset="0"/>
        <a:ea typeface="+mn-ea"/>
        <a:cs typeface="Arial" pitchFamily="34" charset="0"/>
      </a:defRPr>
    </a:lvl1pPr>
    <a:lvl2pPr marL="455613" indent="1588" algn="l" defTabSz="911225" rtl="0" fontAlgn="base">
      <a:spcBef>
        <a:spcPct val="0"/>
      </a:spcBef>
      <a:spcAft>
        <a:spcPct val="0"/>
      </a:spcAft>
      <a:defRPr kern="1200">
        <a:solidFill>
          <a:schemeClr val="tx1"/>
        </a:solidFill>
        <a:latin typeface="Arial" pitchFamily="34" charset="0"/>
        <a:ea typeface="+mn-ea"/>
        <a:cs typeface="Arial" pitchFamily="34" charset="0"/>
      </a:defRPr>
    </a:lvl2pPr>
    <a:lvl3pPr marL="911225" indent="3175" algn="l" defTabSz="911225" rtl="0" fontAlgn="base">
      <a:spcBef>
        <a:spcPct val="0"/>
      </a:spcBef>
      <a:spcAft>
        <a:spcPct val="0"/>
      </a:spcAft>
      <a:defRPr kern="1200">
        <a:solidFill>
          <a:schemeClr val="tx1"/>
        </a:solidFill>
        <a:latin typeface="Arial" pitchFamily="34" charset="0"/>
        <a:ea typeface="+mn-ea"/>
        <a:cs typeface="Arial" pitchFamily="34" charset="0"/>
      </a:defRPr>
    </a:lvl3pPr>
    <a:lvl4pPr marL="1366838" indent="4763" algn="l" defTabSz="911225" rtl="0" fontAlgn="base">
      <a:spcBef>
        <a:spcPct val="0"/>
      </a:spcBef>
      <a:spcAft>
        <a:spcPct val="0"/>
      </a:spcAft>
      <a:defRPr kern="1200">
        <a:solidFill>
          <a:schemeClr val="tx1"/>
        </a:solidFill>
        <a:latin typeface="Arial" pitchFamily="34" charset="0"/>
        <a:ea typeface="+mn-ea"/>
        <a:cs typeface="Arial" pitchFamily="34" charset="0"/>
      </a:defRPr>
    </a:lvl4pPr>
    <a:lvl5pPr marL="1822450" indent="6350" algn="l" defTabSz="911225"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962" autoAdjust="0"/>
    <p:restoredTop sz="95086" autoAdjust="0"/>
  </p:normalViewPr>
  <p:slideViewPr>
    <p:cSldViewPr>
      <p:cViewPr varScale="1">
        <p:scale>
          <a:sx n="107" d="100"/>
          <a:sy n="107" d="100"/>
        </p:scale>
        <p:origin x="-1650" y="-96"/>
      </p:cViewPr>
      <p:guideLst>
        <p:guide orient="horz" pos="2160"/>
        <p:guide pos="288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F4D14-6AAE-4002-B170-48CCA0A30D0C}" type="doc">
      <dgm:prSet loTypeId="urn:microsoft.com/office/officeart/2005/8/layout/chevron1" loCatId="process" qsTypeId="urn:microsoft.com/office/officeart/2005/8/quickstyle/simple2" qsCatId="simple" csTypeId="urn:microsoft.com/office/officeart/2005/8/colors/accent3_1" csCatId="accent3" phldr="1"/>
      <dgm:spPr/>
    </dgm:pt>
    <dgm:pt modelId="{5FCBB594-D0C7-4198-B683-C1525BB7691B}">
      <dgm:prSet phldrT="[Text]" custT="1"/>
      <dgm:spPr>
        <a:ln w="19050">
          <a:solidFill>
            <a:schemeClr val="accent1"/>
          </a:solidFill>
        </a:ln>
      </dgm:spPr>
      <dgm:t>
        <a:bodyPr/>
        <a:lstStyle/>
        <a:p>
          <a:pPr algn="ctr"/>
          <a:r>
            <a:rPr lang="en-US" sz="2000" noProof="0" dirty="0" smtClean="0"/>
            <a:t>Technology</a:t>
          </a:r>
          <a:endParaRPr lang="en-US" sz="2000" noProof="0" dirty="0"/>
        </a:p>
      </dgm:t>
    </dgm:pt>
    <dgm:pt modelId="{B4F37F55-F991-4FA5-BC47-CADDE3AB0C1C}" type="parTrans" cxnId="{40C69986-74C3-47EB-9B30-F59A451C4B58}">
      <dgm:prSet/>
      <dgm:spPr/>
      <dgm:t>
        <a:bodyPr/>
        <a:lstStyle/>
        <a:p>
          <a:endParaRPr lang="de-DE"/>
        </a:p>
      </dgm:t>
    </dgm:pt>
    <dgm:pt modelId="{D7EF199C-4279-4EF0-894D-5ACB4AD0F784}" type="sibTrans" cxnId="{40C69986-74C3-47EB-9B30-F59A451C4B58}">
      <dgm:prSet/>
      <dgm:spPr/>
      <dgm:t>
        <a:bodyPr/>
        <a:lstStyle/>
        <a:p>
          <a:endParaRPr lang="de-DE"/>
        </a:p>
      </dgm:t>
    </dgm:pt>
    <dgm:pt modelId="{82354B9A-4D53-411E-BA66-3FF9E58134E3}">
      <dgm:prSet phldrT="[Text]" custT="1"/>
      <dgm:spPr>
        <a:ln w="19050">
          <a:solidFill>
            <a:schemeClr val="accent1"/>
          </a:solidFill>
        </a:ln>
      </dgm:spPr>
      <dgm:t>
        <a:bodyPr/>
        <a:lstStyle/>
        <a:p>
          <a:pPr algn="ctr"/>
          <a:r>
            <a:rPr lang="en-US" sz="2000" noProof="0" dirty="0" smtClean="0"/>
            <a:t>Market</a:t>
          </a:r>
          <a:endParaRPr lang="en-US" sz="2000" noProof="0" dirty="0"/>
        </a:p>
      </dgm:t>
    </dgm:pt>
    <dgm:pt modelId="{F4996D83-090E-4515-8822-56AF4B98BC02}" type="parTrans" cxnId="{8FE0063E-E2C6-41E4-8D04-659367F1B5BF}">
      <dgm:prSet/>
      <dgm:spPr/>
      <dgm:t>
        <a:bodyPr/>
        <a:lstStyle/>
        <a:p>
          <a:endParaRPr lang="de-DE"/>
        </a:p>
      </dgm:t>
    </dgm:pt>
    <dgm:pt modelId="{4C3FCF5D-C843-470B-B966-F684946FFC59}" type="sibTrans" cxnId="{8FE0063E-E2C6-41E4-8D04-659367F1B5BF}">
      <dgm:prSet/>
      <dgm:spPr/>
      <dgm:t>
        <a:bodyPr/>
        <a:lstStyle/>
        <a:p>
          <a:endParaRPr lang="de-DE"/>
        </a:p>
      </dgm:t>
    </dgm:pt>
    <dgm:pt modelId="{05D82633-0C0A-4925-A8EC-746BE5269DF4}">
      <dgm:prSet custT="1"/>
      <dgm:spPr>
        <a:ln w="19050">
          <a:solidFill>
            <a:schemeClr val="accent1"/>
          </a:solidFill>
        </a:ln>
      </dgm:spPr>
      <dgm:t>
        <a:bodyPr/>
        <a:lstStyle/>
        <a:p>
          <a:pPr marL="712788" indent="-169863" algn="l"/>
          <a:r>
            <a:rPr lang="en-US" sz="2000" noProof="0" dirty="0" smtClean="0"/>
            <a:t>Application</a:t>
          </a:r>
          <a:endParaRPr lang="en-US" sz="2000" noProof="0" dirty="0"/>
        </a:p>
      </dgm:t>
    </dgm:pt>
    <dgm:pt modelId="{CAC42599-DF65-4B44-8DEE-B6E38A18DB51}" type="parTrans" cxnId="{ED812138-02F8-4F26-9A5E-F103B56B3802}">
      <dgm:prSet/>
      <dgm:spPr/>
      <dgm:t>
        <a:bodyPr/>
        <a:lstStyle/>
        <a:p>
          <a:endParaRPr lang="de-DE"/>
        </a:p>
      </dgm:t>
    </dgm:pt>
    <dgm:pt modelId="{73B5B260-DE91-464E-9B1F-CE5906708DF2}" type="sibTrans" cxnId="{ED812138-02F8-4F26-9A5E-F103B56B3802}">
      <dgm:prSet/>
      <dgm:spPr/>
      <dgm:t>
        <a:bodyPr/>
        <a:lstStyle/>
        <a:p>
          <a:endParaRPr lang="de-DE"/>
        </a:p>
      </dgm:t>
    </dgm:pt>
    <dgm:pt modelId="{E1A41F33-086C-4BFB-95AC-AB6A85DF9D62}">
      <dgm:prSet custT="1"/>
      <dgm:spPr/>
      <dgm:t>
        <a:bodyPr/>
        <a:lstStyle/>
        <a:p>
          <a:pPr rtl="0"/>
          <a:r>
            <a:rPr lang="en-US" sz="1400" b="0" i="0" u="none" noProof="0" dirty="0" smtClean="0"/>
            <a:t>components</a:t>
          </a:r>
          <a:endParaRPr lang="en-US" sz="1400" b="0" noProof="0" dirty="0"/>
        </a:p>
      </dgm:t>
    </dgm:pt>
    <dgm:pt modelId="{443161B0-8AF7-4D04-A2E4-92447863953F}" type="parTrans" cxnId="{589CE921-CA37-4D48-8D06-1BF9B1080B0F}">
      <dgm:prSet/>
      <dgm:spPr/>
      <dgm:t>
        <a:bodyPr/>
        <a:lstStyle/>
        <a:p>
          <a:endParaRPr lang="de-DE"/>
        </a:p>
      </dgm:t>
    </dgm:pt>
    <dgm:pt modelId="{376F5B65-243D-46F3-B488-427B659E26FC}" type="sibTrans" cxnId="{589CE921-CA37-4D48-8D06-1BF9B1080B0F}">
      <dgm:prSet/>
      <dgm:spPr/>
      <dgm:t>
        <a:bodyPr/>
        <a:lstStyle/>
        <a:p>
          <a:endParaRPr lang="de-DE"/>
        </a:p>
      </dgm:t>
    </dgm:pt>
    <dgm:pt modelId="{CA04CC7E-440F-49BD-B848-E0752D7A7EC7}">
      <dgm:prSet custT="1"/>
      <dgm:spPr/>
      <dgm:t>
        <a:bodyPr/>
        <a:lstStyle/>
        <a:p>
          <a:pPr rtl="0"/>
          <a:r>
            <a:rPr lang="en-US" sz="1400" b="0" i="0" u="none" noProof="0" dirty="0" smtClean="0"/>
            <a:t>subystems</a:t>
          </a:r>
          <a:endParaRPr lang="en-US" sz="1400" b="0" i="0" u="none" noProof="0" dirty="0"/>
        </a:p>
      </dgm:t>
    </dgm:pt>
    <dgm:pt modelId="{5B02926F-037E-4844-AC2C-8F1F12CF6688}" type="parTrans" cxnId="{FDD42713-0E24-4EEA-8797-C8646ACB8C3C}">
      <dgm:prSet/>
      <dgm:spPr/>
      <dgm:t>
        <a:bodyPr/>
        <a:lstStyle/>
        <a:p>
          <a:endParaRPr lang="de-DE"/>
        </a:p>
      </dgm:t>
    </dgm:pt>
    <dgm:pt modelId="{E4A6D86F-F8AF-4691-978B-4F56DD1DADBB}" type="sibTrans" cxnId="{FDD42713-0E24-4EEA-8797-C8646ACB8C3C}">
      <dgm:prSet/>
      <dgm:spPr/>
      <dgm:t>
        <a:bodyPr/>
        <a:lstStyle/>
        <a:p>
          <a:endParaRPr lang="de-DE"/>
        </a:p>
      </dgm:t>
    </dgm:pt>
    <dgm:pt modelId="{284F429E-6AA6-410D-A5AB-5C7545198887}">
      <dgm:prSet custT="1"/>
      <dgm:spPr/>
      <dgm:t>
        <a:bodyPr/>
        <a:lstStyle/>
        <a:p>
          <a:pPr rtl="0"/>
          <a:r>
            <a:rPr lang="en-US" sz="1400" b="0" i="0" u="none" noProof="0" dirty="0" smtClean="0"/>
            <a:t>systems and products</a:t>
          </a:r>
          <a:endParaRPr lang="en-US" sz="1400" b="0" i="0" u="none" noProof="0" dirty="0"/>
        </a:p>
      </dgm:t>
    </dgm:pt>
    <dgm:pt modelId="{87924C22-02E6-48AA-993A-8067F2B6689D}" type="parTrans" cxnId="{2DCAB850-52BD-4200-BF21-CA51D820307B}">
      <dgm:prSet/>
      <dgm:spPr/>
      <dgm:t>
        <a:bodyPr/>
        <a:lstStyle/>
        <a:p>
          <a:endParaRPr lang="de-DE"/>
        </a:p>
      </dgm:t>
    </dgm:pt>
    <dgm:pt modelId="{8870AE28-F922-4AD2-90A0-3281BF804572}" type="sibTrans" cxnId="{2DCAB850-52BD-4200-BF21-CA51D820307B}">
      <dgm:prSet/>
      <dgm:spPr/>
      <dgm:t>
        <a:bodyPr/>
        <a:lstStyle/>
        <a:p>
          <a:endParaRPr lang="de-DE"/>
        </a:p>
      </dgm:t>
    </dgm:pt>
    <dgm:pt modelId="{8E145A9C-7D04-4C2F-9644-CF5CE8405205}">
      <dgm:prSet custT="1"/>
      <dgm:spPr/>
      <dgm:t>
        <a:bodyPr/>
        <a:lstStyle/>
        <a:p>
          <a:pPr marL="712788" indent="-169863" rtl="0"/>
          <a:r>
            <a:rPr lang="en-US" sz="1400" b="0" i="0" u="none" noProof="0" dirty="0" smtClean="0"/>
            <a:t>cost	</a:t>
          </a:r>
          <a:endParaRPr lang="en-US" sz="1400" b="0" i="0" u="none" noProof="0" dirty="0"/>
        </a:p>
      </dgm:t>
    </dgm:pt>
    <dgm:pt modelId="{16ABA338-B357-44E7-A6B5-C2EB773E7136}" type="parTrans" cxnId="{D39DF569-1D58-4574-B3A6-EA085ECCC9A5}">
      <dgm:prSet/>
      <dgm:spPr/>
      <dgm:t>
        <a:bodyPr/>
        <a:lstStyle/>
        <a:p>
          <a:endParaRPr lang="de-DE"/>
        </a:p>
      </dgm:t>
    </dgm:pt>
    <dgm:pt modelId="{A961079A-0B39-4472-B4CC-4EA25E6DF755}" type="sibTrans" cxnId="{D39DF569-1D58-4574-B3A6-EA085ECCC9A5}">
      <dgm:prSet/>
      <dgm:spPr/>
      <dgm:t>
        <a:bodyPr/>
        <a:lstStyle/>
        <a:p>
          <a:endParaRPr lang="de-DE"/>
        </a:p>
      </dgm:t>
    </dgm:pt>
    <dgm:pt modelId="{3AFD9E8D-DC2D-4F3E-ADC1-75D054F1A4E3}">
      <dgm:prSet custT="1"/>
      <dgm:spPr/>
      <dgm:t>
        <a:bodyPr/>
        <a:lstStyle/>
        <a:p>
          <a:pPr marL="712788" indent="-169863" rtl="0"/>
          <a:r>
            <a:rPr lang="en-US" sz="1400" b="0" i="0" u="none" noProof="0" dirty="0" smtClean="0"/>
            <a:t>reliability</a:t>
          </a:r>
          <a:endParaRPr lang="en-US" sz="1400" b="0" i="0" u="none" noProof="0" dirty="0"/>
        </a:p>
      </dgm:t>
    </dgm:pt>
    <dgm:pt modelId="{91EC26AF-7775-43C4-800E-A82C04B7E6A2}" type="parTrans" cxnId="{12D0E548-845E-4D1A-A592-145B210D95BB}">
      <dgm:prSet/>
      <dgm:spPr/>
      <dgm:t>
        <a:bodyPr/>
        <a:lstStyle/>
        <a:p>
          <a:endParaRPr lang="de-DE"/>
        </a:p>
      </dgm:t>
    </dgm:pt>
    <dgm:pt modelId="{FD293A8B-A6B0-47C3-BB3E-C68DEC7B08C8}" type="sibTrans" cxnId="{12D0E548-845E-4D1A-A592-145B210D95BB}">
      <dgm:prSet/>
      <dgm:spPr/>
      <dgm:t>
        <a:bodyPr/>
        <a:lstStyle/>
        <a:p>
          <a:endParaRPr lang="de-DE"/>
        </a:p>
      </dgm:t>
    </dgm:pt>
    <dgm:pt modelId="{98061E4A-27D4-4781-B0E8-C71391E527EF}">
      <dgm:prSet custT="1"/>
      <dgm:spPr/>
      <dgm:t>
        <a:bodyPr/>
        <a:lstStyle/>
        <a:p>
          <a:pPr marL="712788" indent="-169863" rtl="0"/>
          <a:r>
            <a:rPr lang="en-US" sz="1400" b="0" i="0" u="none" noProof="0" dirty="0" smtClean="0"/>
            <a:t>durability</a:t>
          </a:r>
          <a:endParaRPr lang="en-US" sz="1400" b="0" i="0" u="none" noProof="0" dirty="0"/>
        </a:p>
      </dgm:t>
    </dgm:pt>
    <dgm:pt modelId="{AF871C5B-3B06-42D8-B8A3-55E996378811}" type="parTrans" cxnId="{3071AB3C-9555-4329-89F9-CA9E0873EEE1}">
      <dgm:prSet/>
      <dgm:spPr/>
      <dgm:t>
        <a:bodyPr/>
        <a:lstStyle/>
        <a:p>
          <a:endParaRPr lang="de-DE"/>
        </a:p>
      </dgm:t>
    </dgm:pt>
    <dgm:pt modelId="{AB493ED7-2501-42EA-8640-BF2613359678}" type="sibTrans" cxnId="{3071AB3C-9555-4329-89F9-CA9E0873EEE1}">
      <dgm:prSet/>
      <dgm:spPr/>
      <dgm:t>
        <a:bodyPr/>
        <a:lstStyle/>
        <a:p>
          <a:endParaRPr lang="de-DE"/>
        </a:p>
      </dgm:t>
    </dgm:pt>
    <dgm:pt modelId="{31BE5D25-0A64-41F9-96BF-1C9099630C5B}">
      <dgm:prSet phldrT="[Text]" custT="1"/>
      <dgm:spPr/>
      <dgm:t>
        <a:bodyPr/>
        <a:lstStyle/>
        <a:p>
          <a:pPr rtl="0"/>
          <a:r>
            <a:rPr lang="en-US" sz="1400" b="0" noProof="0" dirty="0" smtClean="0"/>
            <a:t>customer acceptance</a:t>
          </a:r>
          <a:endParaRPr lang="en-US" sz="1400" b="0" noProof="0" dirty="0"/>
        </a:p>
      </dgm:t>
    </dgm:pt>
    <dgm:pt modelId="{6FAFE78D-975C-4A56-A386-9F455858A53D}" type="parTrans" cxnId="{FBC072FC-7150-4F5C-91BD-EEB40D708CDA}">
      <dgm:prSet/>
      <dgm:spPr/>
      <dgm:t>
        <a:bodyPr/>
        <a:lstStyle/>
        <a:p>
          <a:endParaRPr lang="de-DE"/>
        </a:p>
      </dgm:t>
    </dgm:pt>
    <dgm:pt modelId="{DE70F05F-2B77-42B2-B05D-949C2898875C}" type="sibTrans" cxnId="{FBC072FC-7150-4F5C-91BD-EEB40D708CDA}">
      <dgm:prSet/>
      <dgm:spPr/>
      <dgm:t>
        <a:bodyPr/>
        <a:lstStyle/>
        <a:p>
          <a:endParaRPr lang="de-DE"/>
        </a:p>
      </dgm:t>
    </dgm:pt>
    <dgm:pt modelId="{7511083A-483A-4EEC-B6D4-A99F28684C28}">
      <dgm:prSet custT="1"/>
      <dgm:spPr/>
      <dgm:t>
        <a:bodyPr/>
        <a:lstStyle/>
        <a:p>
          <a:pPr rtl="0"/>
          <a:r>
            <a:rPr lang="en-US" sz="1400" b="0" i="0" u="none" noProof="0" dirty="0" smtClean="0"/>
            <a:t>safety</a:t>
          </a:r>
          <a:endParaRPr lang="en-US" sz="1400" b="0" i="0" u="none" noProof="0" dirty="0"/>
        </a:p>
      </dgm:t>
    </dgm:pt>
    <dgm:pt modelId="{CF6B47DE-B148-4BC4-BF53-A46EB8D75E85}" type="parTrans" cxnId="{DB2B3D55-38E9-4AE8-A449-862FFC4965CA}">
      <dgm:prSet/>
      <dgm:spPr/>
      <dgm:t>
        <a:bodyPr/>
        <a:lstStyle/>
        <a:p>
          <a:endParaRPr lang="de-DE"/>
        </a:p>
      </dgm:t>
    </dgm:pt>
    <dgm:pt modelId="{0592F1DF-DFA9-4529-9070-6125A90B1958}" type="sibTrans" cxnId="{DB2B3D55-38E9-4AE8-A449-862FFC4965CA}">
      <dgm:prSet/>
      <dgm:spPr/>
      <dgm:t>
        <a:bodyPr/>
        <a:lstStyle/>
        <a:p>
          <a:endParaRPr lang="de-DE"/>
        </a:p>
      </dgm:t>
    </dgm:pt>
    <dgm:pt modelId="{38FBFD84-8E32-4430-B2EE-85A758B72CC3}">
      <dgm:prSet custT="1"/>
      <dgm:spPr/>
      <dgm:t>
        <a:bodyPr/>
        <a:lstStyle/>
        <a:p>
          <a:pPr rtl="0"/>
          <a:r>
            <a:rPr lang="en-US" sz="1400" b="0" i="0" u="none" noProof="0" dirty="0" smtClean="0"/>
            <a:t>approval / certification</a:t>
          </a:r>
          <a:endParaRPr lang="en-US" sz="1400" b="0" i="0" u="none" noProof="0" dirty="0"/>
        </a:p>
      </dgm:t>
    </dgm:pt>
    <dgm:pt modelId="{8B1CA1A9-B7A0-4F8D-85CB-1EBF7513E98E}" type="parTrans" cxnId="{9BC7235F-1FB0-4753-ADC2-9FBE35B5CD94}">
      <dgm:prSet/>
      <dgm:spPr/>
      <dgm:t>
        <a:bodyPr/>
        <a:lstStyle/>
        <a:p>
          <a:endParaRPr lang="de-DE"/>
        </a:p>
      </dgm:t>
    </dgm:pt>
    <dgm:pt modelId="{148EF0DD-6257-4DAC-A7D0-6D70B51A80DC}" type="sibTrans" cxnId="{9BC7235F-1FB0-4753-ADC2-9FBE35B5CD94}">
      <dgm:prSet/>
      <dgm:spPr/>
      <dgm:t>
        <a:bodyPr/>
        <a:lstStyle/>
        <a:p>
          <a:endParaRPr lang="de-DE"/>
        </a:p>
      </dgm:t>
    </dgm:pt>
    <dgm:pt modelId="{6217CBB2-8EF9-4561-9DC8-E91B67E7FDED}" type="pres">
      <dgm:prSet presAssocID="{262F4D14-6AAE-4002-B170-48CCA0A30D0C}" presName="Name0" presStyleCnt="0">
        <dgm:presLayoutVars>
          <dgm:dir/>
          <dgm:animLvl val="lvl"/>
          <dgm:resizeHandles val="exact"/>
        </dgm:presLayoutVars>
      </dgm:prSet>
      <dgm:spPr/>
    </dgm:pt>
    <dgm:pt modelId="{CE5AEDE6-6B47-4726-B3C8-F6DD43EA5956}" type="pres">
      <dgm:prSet presAssocID="{5FCBB594-D0C7-4198-B683-C1525BB7691B}" presName="composite" presStyleCnt="0"/>
      <dgm:spPr/>
    </dgm:pt>
    <dgm:pt modelId="{74578475-E245-47F2-A2E7-BD1F9F65B803}" type="pres">
      <dgm:prSet presAssocID="{5FCBB594-D0C7-4198-B683-C1525BB7691B}" presName="parTx" presStyleLbl="node1" presStyleIdx="0" presStyleCnt="3" custScaleX="79436">
        <dgm:presLayoutVars>
          <dgm:chMax val="0"/>
          <dgm:chPref val="0"/>
          <dgm:bulletEnabled val="1"/>
        </dgm:presLayoutVars>
      </dgm:prSet>
      <dgm:spPr/>
      <dgm:t>
        <a:bodyPr/>
        <a:lstStyle/>
        <a:p>
          <a:endParaRPr lang="de-DE"/>
        </a:p>
      </dgm:t>
    </dgm:pt>
    <dgm:pt modelId="{4EE9FCDA-09B5-45F0-81E2-EAC4F0AA6D3C}" type="pres">
      <dgm:prSet presAssocID="{5FCBB594-D0C7-4198-B683-C1525BB7691B}" presName="desTx" presStyleLbl="revTx" presStyleIdx="0" presStyleCnt="3" custScaleX="82976" custLinFactNeighborX="27030">
        <dgm:presLayoutVars>
          <dgm:bulletEnabled val="1"/>
        </dgm:presLayoutVars>
      </dgm:prSet>
      <dgm:spPr/>
      <dgm:t>
        <a:bodyPr/>
        <a:lstStyle/>
        <a:p>
          <a:endParaRPr lang="de-DE"/>
        </a:p>
      </dgm:t>
    </dgm:pt>
    <dgm:pt modelId="{BCE08A5A-D61D-403E-B28B-258654414D0D}" type="pres">
      <dgm:prSet presAssocID="{D7EF199C-4279-4EF0-894D-5ACB4AD0F784}" presName="space" presStyleCnt="0"/>
      <dgm:spPr/>
    </dgm:pt>
    <dgm:pt modelId="{D515D5CE-098D-4ED3-8F44-446F3D3C1D98}" type="pres">
      <dgm:prSet presAssocID="{05D82633-0C0A-4925-A8EC-746BE5269DF4}" presName="composite" presStyleCnt="0"/>
      <dgm:spPr/>
    </dgm:pt>
    <dgm:pt modelId="{0E44CBE6-40F0-4C6C-BE94-9BF2F882F70E}" type="pres">
      <dgm:prSet presAssocID="{05D82633-0C0A-4925-A8EC-746BE5269DF4}" presName="parTx" presStyleLbl="node1" presStyleIdx="1" presStyleCnt="3" custScaleX="86243" custLinFactNeighborX="-2925">
        <dgm:presLayoutVars>
          <dgm:chMax val="0"/>
          <dgm:chPref val="0"/>
          <dgm:bulletEnabled val="1"/>
        </dgm:presLayoutVars>
      </dgm:prSet>
      <dgm:spPr/>
      <dgm:t>
        <a:bodyPr/>
        <a:lstStyle/>
        <a:p>
          <a:endParaRPr lang="de-DE"/>
        </a:p>
      </dgm:t>
    </dgm:pt>
    <dgm:pt modelId="{B0C9F8C6-D5C6-47A9-A55A-38F1465CF814}" type="pres">
      <dgm:prSet presAssocID="{05D82633-0C0A-4925-A8EC-746BE5269DF4}" presName="desTx" presStyleLbl="revTx" presStyleIdx="1" presStyleCnt="3" custLinFactNeighborX="18048">
        <dgm:presLayoutVars>
          <dgm:bulletEnabled val="1"/>
        </dgm:presLayoutVars>
      </dgm:prSet>
      <dgm:spPr/>
      <dgm:t>
        <a:bodyPr/>
        <a:lstStyle/>
        <a:p>
          <a:endParaRPr lang="de-DE"/>
        </a:p>
      </dgm:t>
    </dgm:pt>
    <dgm:pt modelId="{CBA57B98-1FF3-4625-AA5F-B712CEDFFED7}" type="pres">
      <dgm:prSet presAssocID="{73B5B260-DE91-464E-9B1F-CE5906708DF2}" presName="space" presStyleCnt="0"/>
      <dgm:spPr/>
    </dgm:pt>
    <dgm:pt modelId="{6E15D93E-72D9-40AC-8485-67AAEF4C7194}" type="pres">
      <dgm:prSet presAssocID="{82354B9A-4D53-411E-BA66-3FF9E58134E3}" presName="composite" presStyleCnt="0"/>
      <dgm:spPr/>
    </dgm:pt>
    <dgm:pt modelId="{E9C11AA8-1359-46D7-B503-8FE537B49818}" type="pres">
      <dgm:prSet presAssocID="{82354B9A-4D53-411E-BA66-3FF9E58134E3}" presName="parTx" presStyleLbl="node1" presStyleIdx="2" presStyleCnt="3" custScaleX="87925">
        <dgm:presLayoutVars>
          <dgm:chMax val="0"/>
          <dgm:chPref val="0"/>
          <dgm:bulletEnabled val="1"/>
        </dgm:presLayoutVars>
      </dgm:prSet>
      <dgm:spPr/>
      <dgm:t>
        <a:bodyPr/>
        <a:lstStyle/>
        <a:p>
          <a:endParaRPr lang="de-DE"/>
        </a:p>
      </dgm:t>
    </dgm:pt>
    <dgm:pt modelId="{DB30176E-AB41-4BC7-A66F-8D9B841EFD6A}" type="pres">
      <dgm:prSet presAssocID="{82354B9A-4D53-411E-BA66-3FF9E58134E3}" presName="desTx" presStyleLbl="revTx" presStyleIdx="2" presStyleCnt="3" custScaleX="86123" custLinFactNeighborX="26595">
        <dgm:presLayoutVars>
          <dgm:bulletEnabled val="1"/>
        </dgm:presLayoutVars>
      </dgm:prSet>
      <dgm:spPr/>
      <dgm:t>
        <a:bodyPr/>
        <a:lstStyle/>
        <a:p>
          <a:endParaRPr lang="de-DE"/>
        </a:p>
      </dgm:t>
    </dgm:pt>
  </dgm:ptLst>
  <dgm:cxnLst>
    <dgm:cxn modelId="{F299FDEF-17DA-4202-AE1D-FA1E6422D41A}" type="presOf" srcId="{82354B9A-4D53-411E-BA66-3FF9E58134E3}" destId="{E9C11AA8-1359-46D7-B503-8FE537B49818}" srcOrd="0" destOrd="0" presId="urn:microsoft.com/office/officeart/2005/8/layout/chevron1"/>
    <dgm:cxn modelId="{3071AB3C-9555-4329-89F9-CA9E0873EEE1}" srcId="{05D82633-0C0A-4925-A8EC-746BE5269DF4}" destId="{98061E4A-27D4-4781-B0E8-C71391E527EF}" srcOrd="2" destOrd="0" parTransId="{AF871C5B-3B06-42D8-B8A3-55E996378811}" sibTransId="{AB493ED7-2501-42EA-8640-BF2613359678}"/>
    <dgm:cxn modelId="{12D0E548-845E-4D1A-A592-145B210D95BB}" srcId="{05D82633-0C0A-4925-A8EC-746BE5269DF4}" destId="{3AFD9E8D-DC2D-4F3E-ADC1-75D054F1A4E3}" srcOrd="1" destOrd="0" parTransId="{91EC26AF-7775-43C4-800E-A82C04B7E6A2}" sibTransId="{FD293A8B-A6B0-47C3-BB3E-C68DEC7B08C8}"/>
    <dgm:cxn modelId="{67D46EC5-4373-4E54-8B44-96C97D54CB1C}" type="presOf" srcId="{E1A41F33-086C-4BFB-95AC-AB6A85DF9D62}" destId="{4EE9FCDA-09B5-45F0-81E2-EAC4F0AA6D3C}" srcOrd="0" destOrd="0" presId="urn:microsoft.com/office/officeart/2005/8/layout/chevron1"/>
    <dgm:cxn modelId="{539D6773-70E7-4047-BC87-56D3677D6DDB}" type="presOf" srcId="{262F4D14-6AAE-4002-B170-48CCA0A30D0C}" destId="{6217CBB2-8EF9-4561-9DC8-E91B67E7FDED}" srcOrd="0" destOrd="0" presId="urn:microsoft.com/office/officeart/2005/8/layout/chevron1"/>
    <dgm:cxn modelId="{8EBA09F1-4822-4F8C-B270-F45820CFF979}" type="presOf" srcId="{05D82633-0C0A-4925-A8EC-746BE5269DF4}" destId="{0E44CBE6-40F0-4C6C-BE94-9BF2F882F70E}" srcOrd="0" destOrd="0" presId="urn:microsoft.com/office/officeart/2005/8/layout/chevron1"/>
    <dgm:cxn modelId="{589CE921-CA37-4D48-8D06-1BF9B1080B0F}" srcId="{5FCBB594-D0C7-4198-B683-C1525BB7691B}" destId="{E1A41F33-086C-4BFB-95AC-AB6A85DF9D62}" srcOrd="0" destOrd="0" parTransId="{443161B0-8AF7-4D04-A2E4-92447863953F}" sibTransId="{376F5B65-243D-46F3-B488-427B659E26FC}"/>
    <dgm:cxn modelId="{86CCD787-F20B-4BCF-B1D2-A0ED111B9F64}" type="presOf" srcId="{98061E4A-27D4-4781-B0E8-C71391E527EF}" destId="{B0C9F8C6-D5C6-47A9-A55A-38F1465CF814}" srcOrd="0" destOrd="2" presId="urn:microsoft.com/office/officeart/2005/8/layout/chevron1"/>
    <dgm:cxn modelId="{C4C43A5E-773C-4727-B55A-F51EF7644AA1}" type="presOf" srcId="{7511083A-483A-4EEC-B6D4-A99F28684C28}" destId="{DB30176E-AB41-4BC7-A66F-8D9B841EFD6A}" srcOrd="0" destOrd="1" presId="urn:microsoft.com/office/officeart/2005/8/layout/chevron1"/>
    <dgm:cxn modelId="{9BC7235F-1FB0-4753-ADC2-9FBE35B5CD94}" srcId="{82354B9A-4D53-411E-BA66-3FF9E58134E3}" destId="{38FBFD84-8E32-4430-B2EE-85A758B72CC3}" srcOrd="2" destOrd="0" parTransId="{8B1CA1A9-B7A0-4F8D-85CB-1EBF7513E98E}" sibTransId="{148EF0DD-6257-4DAC-A7D0-6D70B51A80DC}"/>
    <dgm:cxn modelId="{FDD42713-0E24-4EEA-8797-C8646ACB8C3C}" srcId="{5FCBB594-D0C7-4198-B683-C1525BB7691B}" destId="{CA04CC7E-440F-49BD-B848-E0752D7A7EC7}" srcOrd="1" destOrd="0" parTransId="{5B02926F-037E-4844-AC2C-8F1F12CF6688}" sibTransId="{E4A6D86F-F8AF-4691-978B-4F56DD1DADBB}"/>
    <dgm:cxn modelId="{E7474048-1A6A-4298-B9D5-58855EB5D05C}" type="presOf" srcId="{284F429E-6AA6-410D-A5AB-5C7545198887}" destId="{4EE9FCDA-09B5-45F0-81E2-EAC4F0AA6D3C}" srcOrd="0" destOrd="2" presId="urn:microsoft.com/office/officeart/2005/8/layout/chevron1"/>
    <dgm:cxn modelId="{19B98C8E-C520-4B8F-88CA-A0326537C309}" type="presOf" srcId="{8E145A9C-7D04-4C2F-9644-CF5CE8405205}" destId="{B0C9F8C6-D5C6-47A9-A55A-38F1465CF814}" srcOrd="0" destOrd="0" presId="urn:microsoft.com/office/officeart/2005/8/layout/chevron1"/>
    <dgm:cxn modelId="{D39DF569-1D58-4574-B3A6-EA085ECCC9A5}" srcId="{05D82633-0C0A-4925-A8EC-746BE5269DF4}" destId="{8E145A9C-7D04-4C2F-9644-CF5CE8405205}" srcOrd="0" destOrd="0" parTransId="{16ABA338-B357-44E7-A6B5-C2EB773E7136}" sibTransId="{A961079A-0B39-4472-B4CC-4EA25E6DF755}"/>
    <dgm:cxn modelId="{65ED2958-E0FC-42D5-8657-30F6B9624EBC}" type="presOf" srcId="{31BE5D25-0A64-41F9-96BF-1C9099630C5B}" destId="{DB30176E-AB41-4BC7-A66F-8D9B841EFD6A}" srcOrd="0" destOrd="0" presId="urn:microsoft.com/office/officeart/2005/8/layout/chevron1"/>
    <dgm:cxn modelId="{8FE0063E-E2C6-41E4-8D04-659367F1B5BF}" srcId="{262F4D14-6AAE-4002-B170-48CCA0A30D0C}" destId="{82354B9A-4D53-411E-BA66-3FF9E58134E3}" srcOrd="2" destOrd="0" parTransId="{F4996D83-090E-4515-8822-56AF4B98BC02}" sibTransId="{4C3FCF5D-C843-470B-B966-F684946FFC59}"/>
    <dgm:cxn modelId="{DB2B3D55-38E9-4AE8-A449-862FFC4965CA}" srcId="{82354B9A-4D53-411E-BA66-3FF9E58134E3}" destId="{7511083A-483A-4EEC-B6D4-A99F28684C28}" srcOrd="1" destOrd="0" parTransId="{CF6B47DE-B148-4BC4-BF53-A46EB8D75E85}" sibTransId="{0592F1DF-DFA9-4529-9070-6125A90B1958}"/>
    <dgm:cxn modelId="{40C69986-74C3-47EB-9B30-F59A451C4B58}" srcId="{262F4D14-6AAE-4002-B170-48CCA0A30D0C}" destId="{5FCBB594-D0C7-4198-B683-C1525BB7691B}" srcOrd="0" destOrd="0" parTransId="{B4F37F55-F991-4FA5-BC47-CADDE3AB0C1C}" sibTransId="{D7EF199C-4279-4EF0-894D-5ACB4AD0F784}"/>
    <dgm:cxn modelId="{50B68723-F1A0-4DC2-93D4-9BAEF60C19EC}" type="presOf" srcId="{38FBFD84-8E32-4430-B2EE-85A758B72CC3}" destId="{DB30176E-AB41-4BC7-A66F-8D9B841EFD6A}" srcOrd="0" destOrd="2" presId="urn:microsoft.com/office/officeart/2005/8/layout/chevron1"/>
    <dgm:cxn modelId="{ED812138-02F8-4F26-9A5E-F103B56B3802}" srcId="{262F4D14-6AAE-4002-B170-48CCA0A30D0C}" destId="{05D82633-0C0A-4925-A8EC-746BE5269DF4}" srcOrd="1" destOrd="0" parTransId="{CAC42599-DF65-4B44-8DEE-B6E38A18DB51}" sibTransId="{73B5B260-DE91-464E-9B1F-CE5906708DF2}"/>
    <dgm:cxn modelId="{2DCAB850-52BD-4200-BF21-CA51D820307B}" srcId="{5FCBB594-D0C7-4198-B683-C1525BB7691B}" destId="{284F429E-6AA6-410D-A5AB-5C7545198887}" srcOrd="2" destOrd="0" parTransId="{87924C22-02E6-48AA-993A-8067F2B6689D}" sibTransId="{8870AE28-F922-4AD2-90A0-3281BF804572}"/>
    <dgm:cxn modelId="{FBC072FC-7150-4F5C-91BD-EEB40D708CDA}" srcId="{82354B9A-4D53-411E-BA66-3FF9E58134E3}" destId="{31BE5D25-0A64-41F9-96BF-1C9099630C5B}" srcOrd="0" destOrd="0" parTransId="{6FAFE78D-975C-4A56-A386-9F455858A53D}" sibTransId="{DE70F05F-2B77-42B2-B05D-949C2898875C}"/>
    <dgm:cxn modelId="{BE05B502-206A-4807-B5E6-3A52893CC551}" type="presOf" srcId="{5FCBB594-D0C7-4198-B683-C1525BB7691B}" destId="{74578475-E245-47F2-A2E7-BD1F9F65B803}" srcOrd="0" destOrd="0" presId="urn:microsoft.com/office/officeart/2005/8/layout/chevron1"/>
    <dgm:cxn modelId="{AB07D045-4A4D-4F48-939D-A44FDB14E34C}" type="presOf" srcId="{CA04CC7E-440F-49BD-B848-E0752D7A7EC7}" destId="{4EE9FCDA-09B5-45F0-81E2-EAC4F0AA6D3C}" srcOrd="0" destOrd="1" presId="urn:microsoft.com/office/officeart/2005/8/layout/chevron1"/>
    <dgm:cxn modelId="{EC6A07B6-F12D-4F92-B204-8C9A7DB8BA02}" type="presOf" srcId="{3AFD9E8D-DC2D-4F3E-ADC1-75D054F1A4E3}" destId="{B0C9F8C6-D5C6-47A9-A55A-38F1465CF814}" srcOrd="0" destOrd="1" presId="urn:microsoft.com/office/officeart/2005/8/layout/chevron1"/>
    <dgm:cxn modelId="{2CBAD0F5-8DA0-409C-9C92-70DBB883828C}" type="presParOf" srcId="{6217CBB2-8EF9-4561-9DC8-E91B67E7FDED}" destId="{CE5AEDE6-6B47-4726-B3C8-F6DD43EA5956}" srcOrd="0" destOrd="0" presId="urn:microsoft.com/office/officeart/2005/8/layout/chevron1"/>
    <dgm:cxn modelId="{F1BF8AAC-3588-44A8-A676-5339F19F5F57}" type="presParOf" srcId="{CE5AEDE6-6B47-4726-B3C8-F6DD43EA5956}" destId="{74578475-E245-47F2-A2E7-BD1F9F65B803}" srcOrd="0" destOrd="0" presId="urn:microsoft.com/office/officeart/2005/8/layout/chevron1"/>
    <dgm:cxn modelId="{964EB01F-47E3-4406-84E7-5BDB3AF1FB33}" type="presParOf" srcId="{CE5AEDE6-6B47-4726-B3C8-F6DD43EA5956}" destId="{4EE9FCDA-09B5-45F0-81E2-EAC4F0AA6D3C}" srcOrd="1" destOrd="0" presId="urn:microsoft.com/office/officeart/2005/8/layout/chevron1"/>
    <dgm:cxn modelId="{64C9C1DF-2C6B-41D1-883F-B06233CEEDB6}" type="presParOf" srcId="{6217CBB2-8EF9-4561-9DC8-E91B67E7FDED}" destId="{BCE08A5A-D61D-403E-B28B-258654414D0D}" srcOrd="1" destOrd="0" presId="urn:microsoft.com/office/officeart/2005/8/layout/chevron1"/>
    <dgm:cxn modelId="{59ADED84-0C84-4CF7-878A-BD77FD20901D}" type="presParOf" srcId="{6217CBB2-8EF9-4561-9DC8-E91B67E7FDED}" destId="{D515D5CE-098D-4ED3-8F44-446F3D3C1D98}" srcOrd="2" destOrd="0" presId="urn:microsoft.com/office/officeart/2005/8/layout/chevron1"/>
    <dgm:cxn modelId="{17A71A31-52BD-4153-8CA8-1C32898BEDC6}" type="presParOf" srcId="{D515D5CE-098D-4ED3-8F44-446F3D3C1D98}" destId="{0E44CBE6-40F0-4C6C-BE94-9BF2F882F70E}" srcOrd="0" destOrd="0" presId="urn:microsoft.com/office/officeart/2005/8/layout/chevron1"/>
    <dgm:cxn modelId="{28F5E1EE-99BB-44FD-B564-23A1A4D48C34}" type="presParOf" srcId="{D515D5CE-098D-4ED3-8F44-446F3D3C1D98}" destId="{B0C9F8C6-D5C6-47A9-A55A-38F1465CF814}" srcOrd="1" destOrd="0" presId="urn:microsoft.com/office/officeart/2005/8/layout/chevron1"/>
    <dgm:cxn modelId="{AFFBE876-17C1-49DD-9EFB-0ED350FB70DB}" type="presParOf" srcId="{6217CBB2-8EF9-4561-9DC8-E91B67E7FDED}" destId="{CBA57B98-1FF3-4625-AA5F-B712CEDFFED7}" srcOrd="3" destOrd="0" presId="urn:microsoft.com/office/officeart/2005/8/layout/chevron1"/>
    <dgm:cxn modelId="{2CE89F4B-5217-4A1F-BDFF-91BA4FC8A859}" type="presParOf" srcId="{6217CBB2-8EF9-4561-9DC8-E91B67E7FDED}" destId="{6E15D93E-72D9-40AC-8485-67AAEF4C7194}" srcOrd="4" destOrd="0" presId="urn:microsoft.com/office/officeart/2005/8/layout/chevron1"/>
    <dgm:cxn modelId="{B6F92699-DCE1-4AE6-BB5D-88ABCCF5F38D}" type="presParOf" srcId="{6E15D93E-72D9-40AC-8485-67AAEF4C7194}" destId="{E9C11AA8-1359-46D7-B503-8FE537B49818}" srcOrd="0" destOrd="0" presId="urn:microsoft.com/office/officeart/2005/8/layout/chevron1"/>
    <dgm:cxn modelId="{530E4474-B61C-4ED7-9325-7CA9A5462251}" type="presParOf" srcId="{6E15D93E-72D9-40AC-8485-67AAEF4C7194}" destId="{DB30176E-AB41-4BC7-A66F-8D9B841EFD6A}" srcOrd="1" destOrd="0" presId="urn:microsoft.com/office/officeart/2005/8/layout/chevron1"/>
  </dgm:cxnLst>
  <dgm:bg>
    <a:effectLst>
      <a:outerShdw blurRad="50800" dist="38100" dir="2700000" algn="tl" rotWithShape="0">
        <a:prstClr val="black">
          <a:alpha val="40000"/>
        </a:prstClr>
      </a:outerShdw>
    </a:effectLst>
  </dgm:bg>
  <dgm:whole>
    <a:ln w="19050"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7F9CD-1C4A-498D-B4ED-71B4696B1DE7}"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de-DE"/>
        </a:p>
      </dgm:t>
    </dgm:pt>
    <dgm:pt modelId="{227CA63F-615A-4C05-BE27-EBACE717DC39}">
      <dgm:prSet phldrT="[Text]" custT="1">
        <dgm:style>
          <a:lnRef idx="3">
            <a:schemeClr val="lt1"/>
          </a:lnRef>
          <a:fillRef idx="1">
            <a:schemeClr val="accent1"/>
          </a:fillRef>
          <a:effectRef idx="1">
            <a:schemeClr val="accent1"/>
          </a:effectRef>
          <a:fontRef idx="minor">
            <a:schemeClr val="lt1"/>
          </a:fontRef>
        </dgm:style>
      </dgm:prSet>
      <dgm:spPr/>
      <dgm:t>
        <a:bodyPr/>
        <a:lstStyle/>
        <a:p>
          <a:r>
            <a:rPr lang="de-DE" sz="2000" b="1" dirty="0" smtClean="0"/>
            <a:t>Cost</a:t>
          </a:r>
          <a:endParaRPr lang="de-DE" sz="2000" b="1" dirty="0"/>
        </a:p>
      </dgm:t>
    </dgm:pt>
    <dgm:pt modelId="{063BD830-FFD7-4029-880B-0ED90E33995D}" type="parTrans" cxnId="{275D6FA1-5EF5-4B7E-8B72-0078A783EB65}">
      <dgm:prSet/>
      <dgm:spPr/>
      <dgm:t>
        <a:bodyPr/>
        <a:lstStyle/>
        <a:p>
          <a:endParaRPr lang="de-DE"/>
        </a:p>
      </dgm:t>
    </dgm:pt>
    <dgm:pt modelId="{9D5A2D05-7D47-45FE-AF91-3DC7FC1BFA0F}" type="sibTrans" cxnId="{275D6FA1-5EF5-4B7E-8B72-0078A783EB65}">
      <dgm:prSet>
        <dgm:style>
          <a:lnRef idx="2">
            <a:schemeClr val="accent1"/>
          </a:lnRef>
          <a:fillRef idx="1">
            <a:schemeClr val="lt1"/>
          </a:fillRef>
          <a:effectRef idx="0">
            <a:schemeClr val="accent1"/>
          </a:effectRef>
          <a:fontRef idx="minor">
            <a:schemeClr val="dk1"/>
          </a:fontRef>
        </dgm:style>
      </dgm:prSet>
      <dgm:spPr/>
      <dgm:t>
        <a:bodyPr/>
        <a:lstStyle/>
        <a:p>
          <a:endParaRPr lang="de-DE"/>
        </a:p>
      </dgm:t>
    </dgm:pt>
    <dgm:pt modelId="{25CEA262-F93A-4486-898A-20A09E6477B4}">
      <dgm:prSet phldrT="[Text]" custT="1">
        <dgm:style>
          <a:lnRef idx="3">
            <a:schemeClr val="lt1"/>
          </a:lnRef>
          <a:fillRef idx="1">
            <a:schemeClr val="accent1"/>
          </a:fillRef>
          <a:effectRef idx="1">
            <a:schemeClr val="accent1"/>
          </a:effectRef>
          <a:fontRef idx="minor">
            <a:schemeClr val="lt1"/>
          </a:fontRef>
        </dgm:style>
      </dgm:prSet>
      <dgm:spPr/>
      <dgm:t>
        <a:bodyPr/>
        <a:lstStyle/>
        <a:p>
          <a:r>
            <a:rPr lang="de-DE" sz="1400" b="1" dirty="0" smtClean="0"/>
            <a:t>Weight and Volume</a:t>
          </a:r>
          <a:endParaRPr lang="de-DE" sz="1400" b="1" dirty="0"/>
        </a:p>
      </dgm:t>
    </dgm:pt>
    <dgm:pt modelId="{BD283C89-ECAE-4114-B0F8-81CA0CB22E5A}" type="parTrans" cxnId="{C916EBF4-8A0B-4431-8F23-7AD71A220B0F}">
      <dgm:prSet/>
      <dgm:spPr/>
      <dgm:t>
        <a:bodyPr/>
        <a:lstStyle/>
        <a:p>
          <a:endParaRPr lang="de-DE"/>
        </a:p>
      </dgm:t>
    </dgm:pt>
    <dgm:pt modelId="{CD4A048D-6FE9-4F0D-9673-875CC78E1A55}" type="sibTrans" cxnId="{C916EBF4-8A0B-4431-8F23-7AD71A220B0F}">
      <dgm:prSet>
        <dgm:style>
          <a:lnRef idx="2">
            <a:schemeClr val="accent1"/>
          </a:lnRef>
          <a:fillRef idx="1">
            <a:schemeClr val="lt1"/>
          </a:fillRef>
          <a:effectRef idx="0">
            <a:schemeClr val="accent1"/>
          </a:effectRef>
          <a:fontRef idx="minor">
            <a:schemeClr val="dk1"/>
          </a:fontRef>
        </dgm:style>
      </dgm:prSet>
      <dgm:spPr/>
      <dgm:t>
        <a:bodyPr/>
        <a:lstStyle/>
        <a:p>
          <a:endParaRPr lang="de-DE"/>
        </a:p>
      </dgm:t>
    </dgm:pt>
    <dgm:pt modelId="{B892DB07-4923-492B-B85D-D64CE817D60A}">
      <dgm:prSet phldrT="[Text]" custT="1">
        <dgm:style>
          <a:lnRef idx="3">
            <a:schemeClr val="lt1"/>
          </a:lnRef>
          <a:fillRef idx="1">
            <a:schemeClr val="accent1"/>
          </a:fillRef>
          <a:effectRef idx="1">
            <a:schemeClr val="accent1"/>
          </a:effectRef>
          <a:fontRef idx="minor">
            <a:schemeClr val="lt1"/>
          </a:fontRef>
        </dgm:style>
      </dgm:prSet>
      <dgm:spPr/>
      <dgm:t>
        <a:bodyPr vert="horz"/>
        <a:lstStyle/>
        <a:p>
          <a:pPr algn="ctr"/>
          <a:r>
            <a:rPr lang="de-DE" sz="1400" b="1" dirty="0" smtClean="0"/>
            <a:t>Reliability and Durability</a:t>
          </a:r>
          <a:endParaRPr lang="de-DE" sz="1400" b="1" dirty="0"/>
        </a:p>
      </dgm:t>
    </dgm:pt>
    <dgm:pt modelId="{9D0B14E9-DB9B-47EE-B9CC-140AD2C557E7}" type="parTrans" cxnId="{553AAD50-0AE4-4D94-B6E4-A07DBA4DF04C}">
      <dgm:prSet/>
      <dgm:spPr/>
      <dgm:t>
        <a:bodyPr/>
        <a:lstStyle/>
        <a:p>
          <a:endParaRPr lang="de-DE"/>
        </a:p>
      </dgm:t>
    </dgm:pt>
    <dgm:pt modelId="{5C410BA7-3479-4957-B85D-5BAAEB135D9E}" type="sibTrans" cxnId="{553AAD50-0AE4-4D94-B6E4-A07DBA4DF04C}">
      <dgm:prSet>
        <dgm:style>
          <a:lnRef idx="2">
            <a:schemeClr val="accent1"/>
          </a:lnRef>
          <a:fillRef idx="1">
            <a:schemeClr val="lt1"/>
          </a:fillRef>
          <a:effectRef idx="0">
            <a:schemeClr val="accent1"/>
          </a:effectRef>
          <a:fontRef idx="minor">
            <a:schemeClr val="dk1"/>
          </a:fontRef>
        </dgm:style>
      </dgm:prSet>
      <dgm:spPr/>
      <dgm:t>
        <a:bodyPr/>
        <a:lstStyle/>
        <a:p>
          <a:endParaRPr lang="de-DE"/>
        </a:p>
      </dgm:t>
    </dgm:pt>
    <dgm:pt modelId="{A997B7E1-E6D8-4723-9497-0B984F19459D}" type="pres">
      <dgm:prSet presAssocID="{DE97F9CD-1C4A-498D-B4ED-71B4696B1DE7}" presName="composite" presStyleCnt="0">
        <dgm:presLayoutVars>
          <dgm:chMax val="3"/>
          <dgm:animLvl val="lvl"/>
          <dgm:resizeHandles val="exact"/>
        </dgm:presLayoutVars>
      </dgm:prSet>
      <dgm:spPr/>
      <dgm:t>
        <a:bodyPr/>
        <a:lstStyle/>
        <a:p>
          <a:endParaRPr lang="de-DE"/>
        </a:p>
      </dgm:t>
    </dgm:pt>
    <dgm:pt modelId="{7387DFB2-77FE-4974-9A05-A85E9D8EBE8D}" type="pres">
      <dgm:prSet presAssocID="{227CA63F-615A-4C05-BE27-EBACE717DC39}" presName="gear1" presStyleLbl="node1" presStyleIdx="0" presStyleCnt="3" custAng="0" custScaleX="106442" custScaleY="99168" custLinFactNeighborX="-38239" custLinFactNeighborY="-2289">
        <dgm:presLayoutVars>
          <dgm:chMax val="1"/>
          <dgm:bulletEnabled val="1"/>
        </dgm:presLayoutVars>
      </dgm:prSet>
      <dgm:spPr/>
      <dgm:t>
        <a:bodyPr/>
        <a:lstStyle/>
        <a:p>
          <a:endParaRPr lang="de-DE"/>
        </a:p>
      </dgm:t>
    </dgm:pt>
    <dgm:pt modelId="{E3CA1EF8-5AA9-4C9B-91CD-AC8E272E9EF3}" type="pres">
      <dgm:prSet presAssocID="{227CA63F-615A-4C05-BE27-EBACE717DC39}" presName="gear1srcNode" presStyleLbl="node1" presStyleIdx="0" presStyleCnt="3"/>
      <dgm:spPr/>
      <dgm:t>
        <a:bodyPr/>
        <a:lstStyle/>
        <a:p>
          <a:endParaRPr lang="de-DE"/>
        </a:p>
      </dgm:t>
    </dgm:pt>
    <dgm:pt modelId="{725B778B-5390-41EC-9A46-3161A73959F6}" type="pres">
      <dgm:prSet presAssocID="{227CA63F-615A-4C05-BE27-EBACE717DC39}" presName="gear1dstNode" presStyleLbl="node1" presStyleIdx="0" presStyleCnt="3"/>
      <dgm:spPr/>
      <dgm:t>
        <a:bodyPr/>
        <a:lstStyle/>
        <a:p>
          <a:endParaRPr lang="de-DE"/>
        </a:p>
      </dgm:t>
    </dgm:pt>
    <dgm:pt modelId="{75D0C0C7-19CB-4953-AEA6-39EF6E8DD842}" type="pres">
      <dgm:prSet presAssocID="{25CEA262-F93A-4486-898A-20A09E6477B4}" presName="gear2" presStyleLbl="node1" presStyleIdx="1" presStyleCnt="3" custScaleX="111428" custScaleY="113853" custLinFactNeighborX="-49162" custLinFactNeighborY="-12329">
        <dgm:presLayoutVars>
          <dgm:chMax val="1"/>
          <dgm:bulletEnabled val="1"/>
        </dgm:presLayoutVars>
      </dgm:prSet>
      <dgm:spPr/>
      <dgm:t>
        <a:bodyPr/>
        <a:lstStyle/>
        <a:p>
          <a:endParaRPr lang="de-DE"/>
        </a:p>
      </dgm:t>
    </dgm:pt>
    <dgm:pt modelId="{F0178DA5-B906-4A3B-8A54-12F13BF8205D}" type="pres">
      <dgm:prSet presAssocID="{25CEA262-F93A-4486-898A-20A09E6477B4}" presName="gear2srcNode" presStyleLbl="node1" presStyleIdx="1" presStyleCnt="3"/>
      <dgm:spPr/>
      <dgm:t>
        <a:bodyPr/>
        <a:lstStyle/>
        <a:p>
          <a:endParaRPr lang="de-DE"/>
        </a:p>
      </dgm:t>
    </dgm:pt>
    <dgm:pt modelId="{3D7862A2-5744-444E-AA41-F464587A6689}" type="pres">
      <dgm:prSet presAssocID="{25CEA262-F93A-4486-898A-20A09E6477B4}" presName="gear2dstNode" presStyleLbl="node1" presStyleIdx="1" presStyleCnt="3"/>
      <dgm:spPr/>
      <dgm:t>
        <a:bodyPr/>
        <a:lstStyle/>
        <a:p>
          <a:endParaRPr lang="de-DE"/>
        </a:p>
      </dgm:t>
    </dgm:pt>
    <dgm:pt modelId="{E1559648-8F65-468F-A4C0-5E1C8748694C}" type="pres">
      <dgm:prSet presAssocID="{B892DB07-4923-492B-B85D-D64CE817D60A}" presName="gear3" presStyleLbl="node1" presStyleIdx="2" presStyleCnt="3" custAng="21594531" custScaleX="130778" custScaleY="128804" custLinFactNeighborX="-2885" custLinFactNeighborY="2385"/>
      <dgm:spPr/>
      <dgm:t>
        <a:bodyPr/>
        <a:lstStyle/>
        <a:p>
          <a:endParaRPr lang="de-DE"/>
        </a:p>
      </dgm:t>
    </dgm:pt>
    <dgm:pt modelId="{27F10F42-21FD-41A4-B92B-3200D3DECC9F}" type="pres">
      <dgm:prSet presAssocID="{B892DB07-4923-492B-B85D-D64CE817D60A}" presName="gear3tx" presStyleLbl="node1" presStyleIdx="2" presStyleCnt="3">
        <dgm:presLayoutVars>
          <dgm:chMax val="1"/>
          <dgm:bulletEnabled val="1"/>
        </dgm:presLayoutVars>
      </dgm:prSet>
      <dgm:spPr/>
      <dgm:t>
        <a:bodyPr/>
        <a:lstStyle/>
        <a:p>
          <a:endParaRPr lang="de-DE"/>
        </a:p>
      </dgm:t>
    </dgm:pt>
    <dgm:pt modelId="{E0D2ECB7-6880-4CA3-8F0F-656181ADDF34}" type="pres">
      <dgm:prSet presAssocID="{B892DB07-4923-492B-B85D-D64CE817D60A}" presName="gear3srcNode" presStyleLbl="node1" presStyleIdx="2" presStyleCnt="3"/>
      <dgm:spPr/>
      <dgm:t>
        <a:bodyPr/>
        <a:lstStyle/>
        <a:p>
          <a:endParaRPr lang="de-DE"/>
        </a:p>
      </dgm:t>
    </dgm:pt>
    <dgm:pt modelId="{30789326-37F0-4513-875D-48366F9B0FF1}" type="pres">
      <dgm:prSet presAssocID="{B892DB07-4923-492B-B85D-D64CE817D60A}" presName="gear3dstNode" presStyleLbl="node1" presStyleIdx="2" presStyleCnt="3"/>
      <dgm:spPr/>
      <dgm:t>
        <a:bodyPr/>
        <a:lstStyle/>
        <a:p>
          <a:endParaRPr lang="de-DE"/>
        </a:p>
      </dgm:t>
    </dgm:pt>
    <dgm:pt modelId="{AB6ABEFC-5911-4742-AC97-2B12167F2BE5}" type="pres">
      <dgm:prSet presAssocID="{9D5A2D05-7D47-45FE-AF91-3DC7FC1BFA0F}" presName="connector1" presStyleLbl="sibTrans2D1" presStyleIdx="0" presStyleCnt="3" custAng="1862943" custScaleX="81346" custScaleY="73587" custLinFactNeighborX="-14722" custLinFactNeighborY="-2722"/>
      <dgm:spPr/>
      <dgm:t>
        <a:bodyPr/>
        <a:lstStyle/>
        <a:p>
          <a:endParaRPr lang="de-DE"/>
        </a:p>
      </dgm:t>
    </dgm:pt>
    <dgm:pt modelId="{B540EE2C-6451-436F-A93E-03FD258214CA}" type="pres">
      <dgm:prSet presAssocID="{CD4A048D-6FE9-4F0D-9673-875CC78E1A55}" presName="connector2" presStyleLbl="sibTrans2D1" presStyleIdx="1" presStyleCnt="3" custAng="19100360" custLinFactNeighborX="-54167" custLinFactNeighborY="5148"/>
      <dgm:spPr/>
      <dgm:t>
        <a:bodyPr/>
        <a:lstStyle/>
        <a:p>
          <a:endParaRPr lang="de-DE"/>
        </a:p>
      </dgm:t>
    </dgm:pt>
    <dgm:pt modelId="{5155C76A-8255-4225-B388-A0A0E6A00716}" type="pres">
      <dgm:prSet presAssocID="{5C410BA7-3479-4957-B85D-5BAAEB135D9E}" presName="connector3" presStyleLbl="sibTrans2D1" presStyleIdx="2" presStyleCnt="3" custAng="810071" custLinFactNeighborX="-11974" custLinFactNeighborY="-8436"/>
      <dgm:spPr/>
      <dgm:t>
        <a:bodyPr/>
        <a:lstStyle/>
        <a:p>
          <a:endParaRPr lang="de-DE"/>
        </a:p>
      </dgm:t>
    </dgm:pt>
  </dgm:ptLst>
  <dgm:cxnLst>
    <dgm:cxn modelId="{6DD0DC89-1F70-4E95-A921-9DC8360B26E8}" type="presOf" srcId="{227CA63F-615A-4C05-BE27-EBACE717DC39}" destId="{E3CA1EF8-5AA9-4C9B-91CD-AC8E272E9EF3}" srcOrd="1" destOrd="0" presId="urn:microsoft.com/office/officeart/2005/8/layout/gear1"/>
    <dgm:cxn modelId="{C3036170-7441-47A2-A996-5862C95220BD}" type="presOf" srcId="{B892DB07-4923-492B-B85D-D64CE817D60A}" destId="{E1559648-8F65-468F-A4C0-5E1C8748694C}" srcOrd="0" destOrd="0" presId="urn:microsoft.com/office/officeart/2005/8/layout/gear1"/>
    <dgm:cxn modelId="{B75EC6F5-59E2-40CE-835C-709240D98893}" type="presOf" srcId="{CD4A048D-6FE9-4F0D-9673-875CC78E1A55}" destId="{B540EE2C-6451-436F-A93E-03FD258214CA}" srcOrd="0" destOrd="0" presId="urn:microsoft.com/office/officeart/2005/8/layout/gear1"/>
    <dgm:cxn modelId="{C68E1F0E-8AE2-4DB1-8215-71ABF66575C8}" type="presOf" srcId="{9D5A2D05-7D47-45FE-AF91-3DC7FC1BFA0F}" destId="{AB6ABEFC-5911-4742-AC97-2B12167F2BE5}" srcOrd="0" destOrd="0" presId="urn:microsoft.com/office/officeart/2005/8/layout/gear1"/>
    <dgm:cxn modelId="{C916EBF4-8A0B-4431-8F23-7AD71A220B0F}" srcId="{DE97F9CD-1C4A-498D-B4ED-71B4696B1DE7}" destId="{25CEA262-F93A-4486-898A-20A09E6477B4}" srcOrd="1" destOrd="0" parTransId="{BD283C89-ECAE-4114-B0F8-81CA0CB22E5A}" sibTransId="{CD4A048D-6FE9-4F0D-9673-875CC78E1A55}"/>
    <dgm:cxn modelId="{553AAD50-0AE4-4D94-B6E4-A07DBA4DF04C}" srcId="{DE97F9CD-1C4A-498D-B4ED-71B4696B1DE7}" destId="{B892DB07-4923-492B-B85D-D64CE817D60A}" srcOrd="2" destOrd="0" parTransId="{9D0B14E9-DB9B-47EE-B9CC-140AD2C557E7}" sibTransId="{5C410BA7-3479-4957-B85D-5BAAEB135D9E}"/>
    <dgm:cxn modelId="{5872204D-91BC-417B-9E34-C2CD28FCC9B8}" type="presOf" srcId="{227CA63F-615A-4C05-BE27-EBACE717DC39}" destId="{725B778B-5390-41EC-9A46-3161A73959F6}" srcOrd="2" destOrd="0" presId="urn:microsoft.com/office/officeart/2005/8/layout/gear1"/>
    <dgm:cxn modelId="{70F0E850-44D8-4F12-8EFD-F0A130D221E7}" type="presOf" srcId="{DE97F9CD-1C4A-498D-B4ED-71B4696B1DE7}" destId="{A997B7E1-E6D8-4723-9497-0B984F19459D}" srcOrd="0" destOrd="0" presId="urn:microsoft.com/office/officeart/2005/8/layout/gear1"/>
    <dgm:cxn modelId="{38BD7221-8A32-4512-9BCC-874872F512D2}" type="presOf" srcId="{25CEA262-F93A-4486-898A-20A09E6477B4}" destId="{F0178DA5-B906-4A3B-8A54-12F13BF8205D}" srcOrd="1" destOrd="0" presId="urn:microsoft.com/office/officeart/2005/8/layout/gear1"/>
    <dgm:cxn modelId="{2AB08A16-2077-4F53-A03E-23DBEC2EE9C5}" type="presOf" srcId="{B892DB07-4923-492B-B85D-D64CE817D60A}" destId="{E0D2ECB7-6880-4CA3-8F0F-656181ADDF34}" srcOrd="2" destOrd="0" presId="urn:microsoft.com/office/officeart/2005/8/layout/gear1"/>
    <dgm:cxn modelId="{1F81C46E-15A7-4E45-B5C7-D309EC2A16F7}" type="presOf" srcId="{5C410BA7-3479-4957-B85D-5BAAEB135D9E}" destId="{5155C76A-8255-4225-B388-A0A0E6A00716}" srcOrd="0" destOrd="0" presId="urn:microsoft.com/office/officeart/2005/8/layout/gear1"/>
    <dgm:cxn modelId="{7D217289-A210-4B2D-9D2A-9936143C1A16}" type="presOf" srcId="{B892DB07-4923-492B-B85D-D64CE817D60A}" destId="{27F10F42-21FD-41A4-B92B-3200D3DECC9F}" srcOrd="1" destOrd="0" presId="urn:microsoft.com/office/officeart/2005/8/layout/gear1"/>
    <dgm:cxn modelId="{4C7C2EF3-52A1-4BC3-8A12-420F4442CE07}" type="presOf" srcId="{25CEA262-F93A-4486-898A-20A09E6477B4}" destId="{3D7862A2-5744-444E-AA41-F464587A6689}" srcOrd="2" destOrd="0" presId="urn:microsoft.com/office/officeart/2005/8/layout/gear1"/>
    <dgm:cxn modelId="{9FC8A091-1BFF-4BF0-99F1-B1262C99E025}" type="presOf" srcId="{25CEA262-F93A-4486-898A-20A09E6477B4}" destId="{75D0C0C7-19CB-4953-AEA6-39EF6E8DD842}" srcOrd="0" destOrd="0" presId="urn:microsoft.com/office/officeart/2005/8/layout/gear1"/>
    <dgm:cxn modelId="{15983B3F-338F-4BC8-9A6D-150AA0A2C76A}" type="presOf" srcId="{B892DB07-4923-492B-B85D-D64CE817D60A}" destId="{30789326-37F0-4513-875D-48366F9B0FF1}" srcOrd="3" destOrd="0" presId="urn:microsoft.com/office/officeart/2005/8/layout/gear1"/>
    <dgm:cxn modelId="{275D6FA1-5EF5-4B7E-8B72-0078A783EB65}" srcId="{DE97F9CD-1C4A-498D-B4ED-71B4696B1DE7}" destId="{227CA63F-615A-4C05-BE27-EBACE717DC39}" srcOrd="0" destOrd="0" parTransId="{063BD830-FFD7-4029-880B-0ED90E33995D}" sibTransId="{9D5A2D05-7D47-45FE-AF91-3DC7FC1BFA0F}"/>
    <dgm:cxn modelId="{0EB8BA5B-5C11-402C-AD6E-FCAA007DE762}" type="presOf" srcId="{227CA63F-615A-4C05-BE27-EBACE717DC39}" destId="{7387DFB2-77FE-4974-9A05-A85E9D8EBE8D}" srcOrd="0" destOrd="0" presId="urn:microsoft.com/office/officeart/2005/8/layout/gear1"/>
    <dgm:cxn modelId="{7236BBA9-EC99-46B6-BC21-8343DCEAF1CE}" type="presParOf" srcId="{A997B7E1-E6D8-4723-9497-0B984F19459D}" destId="{7387DFB2-77FE-4974-9A05-A85E9D8EBE8D}" srcOrd="0" destOrd="0" presId="urn:microsoft.com/office/officeart/2005/8/layout/gear1"/>
    <dgm:cxn modelId="{ED662E1C-D470-4441-9869-2B4B4DD3034B}" type="presParOf" srcId="{A997B7E1-E6D8-4723-9497-0B984F19459D}" destId="{E3CA1EF8-5AA9-4C9B-91CD-AC8E272E9EF3}" srcOrd="1" destOrd="0" presId="urn:microsoft.com/office/officeart/2005/8/layout/gear1"/>
    <dgm:cxn modelId="{10AC2FF1-CF1F-4259-A230-622F663B8BDF}" type="presParOf" srcId="{A997B7E1-E6D8-4723-9497-0B984F19459D}" destId="{725B778B-5390-41EC-9A46-3161A73959F6}" srcOrd="2" destOrd="0" presId="urn:microsoft.com/office/officeart/2005/8/layout/gear1"/>
    <dgm:cxn modelId="{5A7F1A4D-C4C6-42BD-8373-CEFEAE443307}" type="presParOf" srcId="{A997B7E1-E6D8-4723-9497-0B984F19459D}" destId="{75D0C0C7-19CB-4953-AEA6-39EF6E8DD842}" srcOrd="3" destOrd="0" presId="urn:microsoft.com/office/officeart/2005/8/layout/gear1"/>
    <dgm:cxn modelId="{EBBEBAF4-0D0F-45C0-9E59-F6B97A0DE951}" type="presParOf" srcId="{A997B7E1-E6D8-4723-9497-0B984F19459D}" destId="{F0178DA5-B906-4A3B-8A54-12F13BF8205D}" srcOrd="4" destOrd="0" presId="urn:microsoft.com/office/officeart/2005/8/layout/gear1"/>
    <dgm:cxn modelId="{473DADB8-1CBA-4657-9358-11358AAC0249}" type="presParOf" srcId="{A997B7E1-E6D8-4723-9497-0B984F19459D}" destId="{3D7862A2-5744-444E-AA41-F464587A6689}" srcOrd="5" destOrd="0" presId="urn:microsoft.com/office/officeart/2005/8/layout/gear1"/>
    <dgm:cxn modelId="{64E37894-14FA-4830-B6CB-F8711649D7F8}" type="presParOf" srcId="{A997B7E1-E6D8-4723-9497-0B984F19459D}" destId="{E1559648-8F65-468F-A4C0-5E1C8748694C}" srcOrd="6" destOrd="0" presId="urn:microsoft.com/office/officeart/2005/8/layout/gear1"/>
    <dgm:cxn modelId="{F9036961-6025-42D2-B576-C6DE5E7F7EFE}" type="presParOf" srcId="{A997B7E1-E6D8-4723-9497-0B984F19459D}" destId="{27F10F42-21FD-41A4-B92B-3200D3DECC9F}" srcOrd="7" destOrd="0" presId="urn:microsoft.com/office/officeart/2005/8/layout/gear1"/>
    <dgm:cxn modelId="{1ABD7F68-2326-4B24-BA85-0FF2D90542BB}" type="presParOf" srcId="{A997B7E1-E6D8-4723-9497-0B984F19459D}" destId="{E0D2ECB7-6880-4CA3-8F0F-656181ADDF34}" srcOrd="8" destOrd="0" presId="urn:microsoft.com/office/officeart/2005/8/layout/gear1"/>
    <dgm:cxn modelId="{8E3CAAE0-21CB-4BEF-BCC1-476BF7DFEB7F}" type="presParOf" srcId="{A997B7E1-E6D8-4723-9497-0B984F19459D}" destId="{30789326-37F0-4513-875D-48366F9B0FF1}" srcOrd="9" destOrd="0" presId="urn:microsoft.com/office/officeart/2005/8/layout/gear1"/>
    <dgm:cxn modelId="{1C35ACC5-F188-4C74-8AB0-023F025B9427}" type="presParOf" srcId="{A997B7E1-E6D8-4723-9497-0B984F19459D}" destId="{AB6ABEFC-5911-4742-AC97-2B12167F2BE5}" srcOrd="10" destOrd="0" presId="urn:microsoft.com/office/officeart/2005/8/layout/gear1"/>
    <dgm:cxn modelId="{4F5E70E5-A15D-4545-B3E2-76D521122049}" type="presParOf" srcId="{A997B7E1-E6D8-4723-9497-0B984F19459D}" destId="{B540EE2C-6451-436F-A93E-03FD258214CA}" srcOrd="11" destOrd="0" presId="urn:microsoft.com/office/officeart/2005/8/layout/gear1"/>
    <dgm:cxn modelId="{59041038-CD4B-41CD-88DC-008B798AD047}" type="presParOf" srcId="{A997B7E1-E6D8-4723-9497-0B984F19459D}" destId="{5155C76A-8255-4225-B388-A0A0E6A00716}"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78475-E245-47F2-A2E7-BD1F9F65B803}">
      <dsp:nvSpPr>
        <dsp:cNvPr id="0" name=""/>
        <dsp:cNvSpPr/>
      </dsp:nvSpPr>
      <dsp:spPr>
        <a:xfrm>
          <a:off x="124587" y="-53381"/>
          <a:ext cx="2744160" cy="528645"/>
        </a:xfrm>
        <a:prstGeom prst="chevron">
          <a:avLst/>
        </a:prstGeom>
        <a:solidFill>
          <a:schemeClr val="lt1">
            <a:hueOff val="0"/>
            <a:satOff val="0"/>
            <a:lumOff val="0"/>
            <a:alphaOff val="0"/>
          </a:schemeClr>
        </a:solidFill>
        <a:ln w="1905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noProof="0" dirty="0" smtClean="0"/>
            <a:t>Technology</a:t>
          </a:r>
          <a:endParaRPr lang="en-US" sz="2000" kern="1200" noProof="0" dirty="0"/>
        </a:p>
      </dsp:txBody>
      <dsp:txXfrm>
        <a:off x="388910" y="-53381"/>
        <a:ext cx="2215515" cy="528645"/>
      </dsp:txXfrm>
    </dsp:sp>
    <dsp:sp modelId="{4EE9FCDA-09B5-45F0-81E2-EAC4F0AA6D3C}">
      <dsp:nvSpPr>
        <dsp:cNvPr id="0" name=""/>
        <dsp:cNvSpPr/>
      </dsp:nvSpPr>
      <dsp:spPr>
        <a:xfrm>
          <a:off x="751645" y="541344"/>
          <a:ext cx="2293161" cy="6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b="0" i="0" u="none" kern="1200" noProof="0" dirty="0" smtClean="0"/>
            <a:t>components</a:t>
          </a:r>
          <a:endParaRPr lang="en-US" sz="1400" b="0" kern="1200" noProof="0" dirty="0"/>
        </a:p>
        <a:p>
          <a:pPr marL="114300" lvl="1" indent="-114300" algn="l" defTabSz="622300" rtl="0">
            <a:lnSpc>
              <a:spcPct val="90000"/>
            </a:lnSpc>
            <a:spcBef>
              <a:spcPct val="0"/>
            </a:spcBef>
            <a:spcAft>
              <a:spcPct val="15000"/>
            </a:spcAft>
            <a:buChar char="••"/>
          </a:pPr>
          <a:r>
            <a:rPr lang="en-US" sz="1400" b="0" i="0" u="none" kern="1200" noProof="0" dirty="0" smtClean="0"/>
            <a:t>subystems</a:t>
          </a:r>
          <a:endParaRPr lang="en-US" sz="1400" b="0" i="0" u="none" kern="1200" noProof="0" dirty="0"/>
        </a:p>
        <a:p>
          <a:pPr marL="114300" lvl="1" indent="-114300" algn="l" defTabSz="622300" rtl="0">
            <a:lnSpc>
              <a:spcPct val="90000"/>
            </a:lnSpc>
            <a:spcBef>
              <a:spcPct val="0"/>
            </a:spcBef>
            <a:spcAft>
              <a:spcPct val="15000"/>
            </a:spcAft>
            <a:buChar char="••"/>
          </a:pPr>
          <a:r>
            <a:rPr lang="en-US" sz="1400" b="0" i="0" u="none" kern="1200" noProof="0" dirty="0" smtClean="0"/>
            <a:t>systems and products</a:t>
          </a:r>
          <a:endParaRPr lang="en-US" sz="1400" b="0" i="0" u="none" kern="1200" noProof="0" dirty="0"/>
        </a:p>
      </dsp:txBody>
      <dsp:txXfrm>
        <a:off x="751645" y="541344"/>
        <a:ext cx="2293161" cy="618750"/>
      </dsp:txXfrm>
    </dsp:sp>
    <dsp:sp modelId="{0E44CBE6-40F0-4C6C-BE94-9BF2F882F70E}">
      <dsp:nvSpPr>
        <dsp:cNvPr id="0" name=""/>
        <dsp:cNvSpPr/>
      </dsp:nvSpPr>
      <dsp:spPr>
        <a:xfrm>
          <a:off x="2789535" y="-53381"/>
          <a:ext cx="2979312" cy="528645"/>
        </a:xfrm>
        <a:prstGeom prst="chevron">
          <a:avLst/>
        </a:prstGeom>
        <a:solidFill>
          <a:schemeClr val="lt1">
            <a:hueOff val="0"/>
            <a:satOff val="0"/>
            <a:lumOff val="0"/>
            <a:alphaOff val="0"/>
          </a:schemeClr>
        </a:solidFill>
        <a:ln w="1905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712788" lvl="0" indent="-169863" algn="l" defTabSz="889000">
            <a:lnSpc>
              <a:spcPct val="90000"/>
            </a:lnSpc>
            <a:spcBef>
              <a:spcPct val="0"/>
            </a:spcBef>
            <a:spcAft>
              <a:spcPct val="35000"/>
            </a:spcAft>
          </a:pPr>
          <a:r>
            <a:rPr lang="en-US" sz="2000" kern="1200" noProof="0" dirty="0" smtClean="0"/>
            <a:t>Application</a:t>
          </a:r>
          <a:endParaRPr lang="en-US" sz="2000" kern="1200" noProof="0" dirty="0"/>
        </a:p>
      </dsp:txBody>
      <dsp:txXfrm>
        <a:off x="3053858" y="-53381"/>
        <a:ext cx="2450667" cy="528645"/>
      </dsp:txXfrm>
    </dsp:sp>
    <dsp:sp modelId="{B0C9F8C6-D5C6-47A9-A55A-38F1465CF814}">
      <dsp:nvSpPr>
        <dsp:cNvPr id="0" name=""/>
        <dsp:cNvSpPr/>
      </dsp:nvSpPr>
      <dsp:spPr>
        <a:xfrm>
          <a:off x="3151742" y="541344"/>
          <a:ext cx="2763644" cy="6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712788" lvl="1" indent="-169863" algn="l" defTabSz="622300" rtl="0">
            <a:lnSpc>
              <a:spcPct val="90000"/>
            </a:lnSpc>
            <a:spcBef>
              <a:spcPct val="0"/>
            </a:spcBef>
            <a:spcAft>
              <a:spcPct val="15000"/>
            </a:spcAft>
            <a:buChar char="••"/>
          </a:pPr>
          <a:r>
            <a:rPr lang="en-US" sz="1400" b="0" i="0" u="none" kern="1200" noProof="0" dirty="0" smtClean="0"/>
            <a:t>cost	</a:t>
          </a:r>
          <a:endParaRPr lang="en-US" sz="1400" b="0" i="0" u="none" kern="1200" noProof="0" dirty="0"/>
        </a:p>
        <a:p>
          <a:pPr marL="712788" lvl="1" indent="-169863" algn="l" defTabSz="622300" rtl="0">
            <a:lnSpc>
              <a:spcPct val="90000"/>
            </a:lnSpc>
            <a:spcBef>
              <a:spcPct val="0"/>
            </a:spcBef>
            <a:spcAft>
              <a:spcPct val="15000"/>
            </a:spcAft>
            <a:buChar char="••"/>
          </a:pPr>
          <a:r>
            <a:rPr lang="en-US" sz="1400" b="0" i="0" u="none" kern="1200" noProof="0" dirty="0" smtClean="0"/>
            <a:t>reliability</a:t>
          </a:r>
          <a:endParaRPr lang="en-US" sz="1400" b="0" i="0" u="none" kern="1200" noProof="0" dirty="0"/>
        </a:p>
        <a:p>
          <a:pPr marL="712788" lvl="1" indent="-169863" algn="l" defTabSz="622300" rtl="0">
            <a:lnSpc>
              <a:spcPct val="90000"/>
            </a:lnSpc>
            <a:spcBef>
              <a:spcPct val="0"/>
            </a:spcBef>
            <a:spcAft>
              <a:spcPct val="15000"/>
            </a:spcAft>
            <a:buChar char="••"/>
          </a:pPr>
          <a:r>
            <a:rPr lang="en-US" sz="1400" b="0" i="0" u="none" kern="1200" noProof="0" dirty="0" smtClean="0"/>
            <a:t>durability</a:t>
          </a:r>
          <a:endParaRPr lang="en-US" sz="1400" b="0" i="0" u="none" kern="1200" noProof="0" dirty="0"/>
        </a:p>
      </dsp:txBody>
      <dsp:txXfrm>
        <a:off x="3151742" y="541344"/>
        <a:ext cx="2763644" cy="618750"/>
      </dsp:txXfrm>
    </dsp:sp>
    <dsp:sp modelId="{E9C11AA8-1359-46D7-B503-8FE537B49818}">
      <dsp:nvSpPr>
        <dsp:cNvPr id="0" name=""/>
        <dsp:cNvSpPr/>
      </dsp:nvSpPr>
      <dsp:spPr>
        <a:xfrm>
          <a:off x="5670918" y="-53381"/>
          <a:ext cx="3037418" cy="528645"/>
        </a:xfrm>
        <a:prstGeom prst="chevron">
          <a:avLst/>
        </a:prstGeom>
        <a:solidFill>
          <a:schemeClr val="lt1">
            <a:hueOff val="0"/>
            <a:satOff val="0"/>
            <a:lumOff val="0"/>
            <a:alphaOff val="0"/>
          </a:schemeClr>
        </a:solidFill>
        <a:ln w="1905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noProof="0" dirty="0" smtClean="0"/>
            <a:t>Market</a:t>
          </a:r>
          <a:endParaRPr lang="en-US" sz="2000" kern="1200" noProof="0" dirty="0"/>
        </a:p>
      </dsp:txBody>
      <dsp:txXfrm>
        <a:off x="5935241" y="-53381"/>
        <a:ext cx="2508773" cy="528645"/>
      </dsp:txXfrm>
    </dsp:sp>
    <dsp:sp modelId="{DB30176E-AB41-4BC7-A66F-8D9B841EFD6A}">
      <dsp:nvSpPr>
        <dsp:cNvPr id="0" name=""/>
        <dsp:cNvSpPr/>
      </dsp:nvSpPr>
      <dsp:spPr>
        <a:xfrm>
          <a:off x="6332834" y="541344"/>
          <a:ext cx="2380133" cy="6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b="0" kern="1200" noProof="0" dirty="0" smtClean="0"/>
            <a:t>customer acceptance</a:t>
          </a:r>
          <a:endParaRPr lang="en-US" sz="1400" b="0" kern="1200" noProof="0" dirty="0"/>
        </a:p>
        <a:p>
          <a:pPr marL="114300" lvl="1" indent="-114300" algn="l" defTabSz="622300" rtl="0">
            <a:lnSpc>
              <a:spcPct val="90000"/>
            </a:lnSpc>
            <a:spcBef>
              <a:spcPct val="0"/>
            </a:spcBef>
            <a:spcAft>
              <a:spcPct val="15000"/>
            </a:spcAft>
            <a:buChar char="••"/>
          </a:pPr>
          <a:r>
            <a:rPr lang="en-US" sz="1400" b="0" i="0" u="none" kern="1200" noProof="0" dirty="0" smtClean="0"/>
            <a:t>safety</a:t>
          </a:r>
          <a:endParaRPr lang="en-US" sz="1400" b="0" i="0" u="none" kern="1200" noProof="0" dirty="0"/>
        </a:p>
        <a:p>
          <a:pPr marL="114300" lvl="1" indent="-114300" algn="l" defTabSz="622300" rtl="0">
            <a:lnSpc>
              <a:spcPct val="90000"/>
            </a:lnSpc>
            <a:spcBef>
              <a:spcPct val="0"/>
            </a:spcBef>
            <a:spcAft>
              <a:spcPct val="15000"/>
            </a:spcAft>
            <a:buChar char="••"/>
          </a:pPr>
          <a:r>
            <a:rPr lang="en-US" sz="1400" b="0" i="0" u="none" kern="1200" noProof="0" dirty="0" smtClean="0"/>
            <a:t>approval / certification</a:t>
          </a:r>
          <a:endParaRPr lang="en-US" sz="1400" b="0" i="0" u="none" kern="1200" noProof="0" dirty="0"/>
        </a:p>
      </dsp:txBody>
      <dsp:txXfrm>
        <a:off x="6332834" y="541344"/>
        <a:ext cx="2380133" cy="618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7DFB2-77FE-4974-9A05-A85E9D8EBE8D}">
      <dsp:nvSpPr>
        <dsp:cNvPr id="0" name=""/>
        <dsp:cNvSpPr/>
      </dsp:nvSpPr>
      <dsp:spPr>
        <a:xfrm>
          <a:off x="1368141" y="2088220"/>
          <a:ext cx="2571498" cy="2395768"/>
        </a:xfrm>
        <a:prstGeom prst="gear9">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smtClean="0"/>
            <a:t>Cost</a:t>
          </a:r>
          <a:endParaRPr lang="de-DE" sz="2000" b="1" kern="1200" dirty="0"/>
        </a:p>
      </dsp:txBody>
      <dsp:txXfrm>
        <a:off x="1871993" y="2649417"/>
        <a:ext cx="1563794" cy="1231474"/>
      </dsp:txXfrm>
    </dsp:sp>
    <dsp:sp modelId="{75D0C0C7-19CB-4953-AEA6-39EF6E8DD842}">
      <dsp:nvSpPr>
        <dsp:cNvPr id="0" name=""/>
        <dsp:cNvSpPr/>
      </dsp:nvSpPr>
      <dsp:spPr>
        <a:xfrm>
          <a:off x="0" y="1224128"/>
          <a:ext cx="1957784" cy="2000391"/>
        </a:xfrm>
        <a:prstGeom prst="gear6">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b="1" kern="1200" dirty="0" smtClean="0"/>
            <a:t>Weight and Volume</a:t>
          </a:r>
          <a:endParaRPr lang="de-DE" sz="1400" b="1" kern="1200" dirty="0"/>
        </a:p>
      </dsp:txBody>
      <dsp:txXfrm>
        <a:off x="492878" y="1726271"/>
        <a:ext cx="972028" cy="996105"/>
      </dsp:txXfrm>
    </dsp:sp>
    <dsp:sp modelId="{E1559648-8F65-468F-A4C0-5E1C8748694C}">
      <dsp:nvSpPr>
        <dsp:cNvPr id="0" name=""/>
        <dsp:cNvSpPr/>
      </dsp:nvSpPr>
      <dsp:spPr>
        <a:xfrm rot="20694531">
          <a:off x="1616292" y="158873"/>
          <a:ext cx="2263777" cy="2204918"/>
        </a:xfrm>
        <a:prstGeom prst="gear6">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b="1" kern="1200" dirty="0" smtClean="0"/>
            <a:t>Reliability and Durability</a:t>
          </a:r>
          <a:endParaRPr lang="de-DE" sz="1400" b="1" kern="1200" dirty="0"/>
        </a:p>
      </dsp:txBody>
      <dsp:txXfrm rot="900000">
        <a:off x="2116296" y="638985"/>
        <a:ext cx="1263769" cy="1244694"/>
      </dsp:txXfrm>
    </dsp:sp>
    <dsp:sp modelId="{AB6ABEFC-5911-4742-AC97-2B12167F2BE5}">
      <dsp:nvSpPr>
        <dsp:cNvPr id="0" name=""/>
        <dsp:cNvSpPr/>
      </dsp:nvSpPr>
      <dsp:spPr>
        <a:xfrm rot="1862943">
          <a:off x="2019343" y="2091894"/>
          <a:ext cx="2515471" cy="2275539"/>
        </a:xfrm>
        <a:prstGeom prst="circularArrow">
          <a:avLst>
            <a:gd name="adj1" fmla="val 4687"/>
            <a:gd name="adj2" fmla="val 299029"/>
            <a:gd name="adj3" fmla="val 2520740"/>
            <a:gd name="adj4" fmla="val 15851457"/>
            <a:gd name="adj5" fmla="val 5469"/>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B540EE2C-6451-436F-A93E-03FD258214CA}">
      <dsp:nvSpPr>
        <dsp:cNvPr id="0" name=""/>
        <dsp:cNvSpPr/>
      </dsp:nvSpPr>
      <dsp:spPr>
        <a:xfrm rot="19100360">
          <a:off x="-563997" y="1288502"/>
          <a:ext cx="2246757" cy="2246757"/>
        </a:xfrm>
        <a:prstGeom prst="leftCircularArrow">
          <a:avLst>
            <a:gd name="adj1" fmla="val 6452"/>
            <a:gd name="adj2" fmla="val 429999"/>
            <a:gd name="adj3" fmla="val 10489124"/>
            <a:gd name="adj4" fmla="val 14837806"/>
            <a:gd name="adj5" fmla="val 7527"/>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5155C76A-8255-4225-B388-A0A0E6A00716}">
      <dsp:nvSpPr>
        <dsp:cNvPr id="0" name=""/>
        <dsp:cNvSpPr/>
      </dsp:nvSpPr>
      <dsp:spPr>
        <a:xfrm rot="810071">
          <a:off x="1259995" y="-231982"/>
          <a:ext cx="2422457" cy="2422457"/>
        </a:xfrm>
        <a:prstGeom prst="circularArrow">
          <a:avLst>
            <a:gd name="adj1" fmla="val 5984"/>
            <a:gd name="adj2" fmla="val 394124"/>
            <a:gd name="adj3" fmla="val 13313824"/>
            <a:gd name="adj4" fmla="val 10508221"/>
            <a:gd name="adj5" fmla="val 6981"/>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1496" fontAlgn="auto">
              <a:spcBef>
                <a:spcPts val="0"/>
              </a:spcBef>
              <a:spcAft>
                <a:spcPts val="0"/>
              </a:spcAft>
              <a:defRPr sz="1200">
                <a:latin typeface="+mn-lt"/>
                <a:cs typeface="+mn-cs"/>
              </a:defRPr>
            </a:lvl1pPr>
          </a:lstStyle>
          <a:p>
            <a:pPr>
              <a:defRPr/>
            </a:pPr>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1496" fontAlgn="auto">
              <a:spcBef>
                <a:spcPts val="0"/>
              </a:spcBef>
              <a:spcAft>
                <a:spcPts val="0"/>
              </a:spcAft>
              <a:defRPr sz="1200">
                <a:latin typeface="+mn-lt"/>
                <a:cs typeface="+mn-cs"/>
              </a:defRPr>
            </a:lvl1pPr>
          </a:lstStyle>
          <a:p>
            <a:pPr>
              <a:defRPr/>
            </a:pPr>
            <a:fld id="{1FB6B87D-4827-4A00-888B-A96747941C97}" type="datetimeFigureOut">
              <a:rPr lang="de-DE"/>
              <a:pPr>
                <a:defRPr/>
              </a:pPr>
              <a:t>18.10.2015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1496" fontAlgn="auto">
              <a:spcBef>
                <a:spcPts val="0"/>
              </a:spcBef>
              <a:spcAft>
                <a:spcPts val="0"/>
              </a:spcAft>
              <a:defRPr sz="1200">
                <a:latin typeface="+mn-lt"/>
                <a:cs typeface="+mn-cs"/>
              </a:defRPr>
            </a:lvl1pPr>
          </a:lstStyle>
          <a:p>
            <a:pPr>
              <a:defRPr/>
            </a:pPr>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11496" fontAlgn="auto">
              <a:spcBef>
                <a:spcPts val="0"/>
              </a:spcBef>
              <a:spcAft>
                <a:spcPts val="0"/>
              </a:spcAft>
              <a:defRPr sz="1200">
                <a:latin typeface="+mn-lt"/>
                <a:cs typeface="+mn-cs"/>
              </a:defRPr>
            </a:lvl1pPr>
          </a:lstStyle>
          <a:p>
            <a:pPr>
              <a:defRPr/>
            </a:pPr>
            <a:fld id="{451587F4-4CC9-49FB-A835-8E07FFD68E3C}" type="slidenum">
              <a:rPr lang="de-DE"/>
              <a:pPr>
                <a:defRPr/>
              </a:pPr>
              <a:t>‹Nr.›</a:t>
            </a:fld>
            <a:endParaRPr lang="de-DE" dirty="0"/>
          </a:p>
        </p:txBody>
      </p:sp>
    </p:spTree>
    <p:extLst>
      <p:ext uri="{BB962C8B-B14F-4D97-AF65-F5344CB8AC3E}">
        <p14:creationId xmlns:p14="http://schemas.microsoft.com/office/powerpoint/2010/main" val="747556195"/>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mn-lt"/>
        <a:ea typeface="+mn-ea"/>
        <a:cs typeface="+mn-cs"/>
      </a:defRPr>
    </a:lvl1pPr>
    <a:lvl2pPr marL="455613" algn="l" defTabSz="911225" rtl="0" eaLnBrk="0" fontAlgn="base" hangingPunct="0">
      <a:spcBef>
        <a:spcPct val="30000"/>
      </a:spcBef>
      <a:spcAft>
        <a:spcPct val="0"/>
      </a:spcAft>
      <a:defRPr sz="1200" kern="1200">
        <a:solidFill>
          <a:schemeClr val="tx1"/>
        </a:solidFill>
        <a:latin typeface="+mn-lt"/>
        <a:ea typeface="+mn-ea"/>
        <a:cs typeface="+mn-cs"/>
      </a:defRPr>
    </a:lvl2pPr>
    <a:lvl3pPr marL="911225" algn="l" defTabSz="911225" rtl="0" eaLnBrk="0" fontAlgn="base" hangingPunct="0">
      <a:spcBef>
        <a:spcPct val="30000"/>
      </a:spcBef>
      <a:spcAft>
        <a:spcPct val="0"/>
      </a:spcAft>
      <a:defRPr sz="1200" kern="1200">
        <a:solidFill>
          <a:schemeClr val="tx1"/>
        </a:solidFill>
        <a:latin typeface="+mn-lt"/>
        <a:ea typeface="+mn-ea"/>
        <a:cs typeface="+mn-cs"/>
      </a:defRPr>
    </a:lvl3pPr>
    <a:lvl4pPr marL="1366838" algn="l" defTabSz="911225" rtl="0" eaLnBrk="0" fontAlgn="base" hangingPunct="0">
      <a:spcBef>
        <a:spcPct val="30000"/>
      </a:spcBef>
      <a:spcAft>
        <a:spcPct val="0"/>
      </a:spcAft>
      <a:defRPr sz="1200" kern="1200">
        <a:solidFill>
          <a:schemeClr val="tx1"/>
        </a:solidFill>
        <a:latin typeface="+mn-lt"/>
        <a:ea typeface="+mn-ea"/>
        <a:cs typeface="+mn-cs"/>
      </a:defRPr>
    </a:lvl4pPr>
    <a:lvl5pPr marL="1822450" algn="l" defTabSz="911225" rtl="0" eaLnBrk="0" fontAlgn="base" hangingPunct="0">
      <a:spcBef>
        <a:spcPct val="30000"/>
      </a:spcBef>
      <a:spcAft>
        <a:spcPct val="0"/>
      </a:spcAft>
      <a:defRPr sz="1200" kern="1200">
        <a:solidFill>
          <a:schemeClr val="tx1"/>
        </a:solidFill>
        <a:latin typeface="+mn-lt"/>
        <a:ea typeface="+mn-ea"/>
        <a:cs typeface="+mn-cs"/>
      </a:defRPr>
    </a:lvl5pPr>
    <a:lvl6pPr marL="2278742" algn="l" defTabSz="911496" rtl="0" eaLnBrk="1" latinLnBrk="0" hangingPunct="1">
      <a:defRPr sz="1200" kern="1200">
        <a:solidFill>
          <a:schemeClr val="tx1"/>
        </a:solidFill>
        <a:latin typeface="+mn-lt"/>
        <a:ea typeface="+mn-ea"/>
        <a:cs typeface="+mn-cs"/>
      </a:defRPr>
    </a:lvl6pPr>
    <a:lvl7pPr marL="2734492" algn="l" defTabSz="911496" rtl="0" eaLnBrk="1" latinLnBrk="0" hangingPunct="1">
      <a:defRPr sz="1200" kern="1200">
        <a:solidFill>
          <a:schemeClr val="tx1"/>
        </a:solidFill>
        <a:latin typeface="+mn-lt"/>
        <a:ea typeface="+mn-ea"/>
        <a:cs typeface="+mn-cs"/>
      </a:defRPr>
    </a:lvl7pPr>
    <a:lvl8pPr marL="3190239" algn="l" defTabSz="911496" rtl="0" eaLnBrk="1" latinLnBrk="0" hangingPunct="1">
      <a:defRPr sz="1200" kern="1200">
        <a:solidFill>
          <a:schemeClr val="tx1"/>
        </a:solidFill>
        <a:latin typeface="+mn-lt"/>
        <a:ea typeface="+mn-ea"/>
        <a:cs typeface="+mn-cs"/>
      </a:defRPr>
    </a:lvl8pPr>
    <a:lvl9pPr marL="3645988" algn="l" defTabSz="9114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6392D12C-D7AD-431C-A39A-F2F0455454E5}" type="slidenum">
              <a:rPr lang="de-DE" smtClean="0"/>
              <a:pPr>
                <a:defRPr/>
              </a:pPr>
              <a:t>2</a:t>
            </a:fld>
            <a:endParaRPr lang="de-DE" dirty="0"/>
          </a:p>
        </p:txBody>
      </p:sp>
    </p:spTree>
    <p:extLst>
      <p:ext uri="{BB962C8B-B14F-4D97-AF65-F5344CB8AC3E}">
        <p14:creationId xmlns:p14="http://schemas.microsoft.com/office/powerpoint/2010/main" val="250439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750888" y="571500"/>
            <a:ext cx="5365750" cy="4024313"/>
          </a:xfrm>
          <a:ln/>
        </p:spPr>
      </p:sp>
      <p:sp>
        <p:nvSpPr>
          <p:cNvPr id="205827" name="Notes Placeholder 2"/>
          <p:cNvSpPr>
            <a:spLocks noGrp="1"/>
          </p:cNvSpPr>
          <p:nvPr>
            <p:ph type="body" idx="1"/>
          </p:nvPr>
        </p:nvSpPr>
        <p:spPr>
          <a:xfrm>
            <a:off x="557353" y="4913456"/>
            <a:ext cx="5840992" cy="226663"/>
          </a:xfrm>
          <a:noFill/>
          <a:ln/>
        </p:spPr>
        <p:txBody>
          <a:bodyPr/>
          <a:lstStyle/>
          <a:p>
            <a:pPr eaLnBrk="1" hangingPunct="1"/>
            <a:endParaRPr lang="de-DE" dirty="0" smtClean="0">
              <a:latin typeface="Arial" pitchFamily="34" charset="0"/>
            </a:endParaRPr>
          </a:p>
        </p:txBody>
      </p:sp>
      <p:sp>
        <p:nvSpPr>
          <p:cNvPr id="205828" name="Slide Number Placeholder 3"/>
          <p:cNvSpPr>
            <a:spLocks noGrp="1"/>
          </p:cNvSpPr>
          <p:nvPr>
            <p:ph type="sldNum" sz="quarter" idx="5"/>
          </p:nvPr>
        </p:nvSpPr>
        <p:spPr>
          <a:xfrm>
            <a:off x="6119669" y="8794501"/>
            <a:ext cx="546141" cy="169631"/>
          </a:xfrm>
          <a:noFill/>
        </p:spPr>
        <p:txBody>
          <a:bodyPr/>
          <a:lstStyle/>
          <a:p>
            <a:pPr defTabSz="920750"/>
            <a:fld id="{2D444BC2-FFDC-47CC-A65E-DDE06F97164B}" type="slidenum">
              <a:rPr lang="en-US" smtClean="0">
                <a:solidFill>
                  <a:srgbClr val="000000"/>
                </a:solidFill>
                <a:latin typeface="Arial" pitchFamily="34" charset="0"/>
                <a:cs typeface="Arial" pitchFamily="34" charset="0"/>
              </a:rPr>
              <a:pPr defTabSz="920750"/>
              <a:t>5</a:t>
            </a:fld>
            <a:endParaRPr lang="en-US" dirty="0" smtClean="0">
              <a:solidFill>
                <a:srgbClr val="000000"/>
              </a:solidFill>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6392D12C-D7AD-431C-A39A-F2F0455454E5}" type="slidenum">
              <a:rPr lang="de-DE" smtClean="0"/>
              <a:pPr>
                <a:defRPr/>
              </a:pPr>
              <a:t>17</a:t>
            </a:fld>
            <a:endParaRPr lang="de-DE" dirty="0"/>
          </a:p>
        </p:txBody>
      </p:sp>
    </p:spTree>
    <p:extLst>
      <p:ext uri="{BB962C8B-B14F-4D97-AF65-F5344CB8AC3E}">
        <p14:creationId xmlns:p14="http://schemas.microsoft.com/office/powerpoint/2010/main" val="2500168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347663"/>
            <a:ext cx="2667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userDrawn="1"/>
        </p:nvSpPr>
        <p:spPr bwMode="auto">
          <a:xfrm>
            <a:off x="0" y="5994400"/>
            <a:ext cx="9144000" cy="863600"/>
          </a:xfrm>
          <a:prstGeom prst="rect">
            <a:avLst/>
          </a:prstGeom>
          <a:solidFill>
            <a:schemeClr val="bg1"/>
          </a:solidFill>
          <a:ln w="9525">
            <a:noFill/>
            <a:miter lim="800000"/>
            <a:headEnd/>
            <a:tailEnd/>
          </a:ln>
          <a:effectLst>
            <a:outerShdw blurRad="63500" dist="23000" dir="5400000" rotWithShape="0">
              <a:srgbClr val="000000">
                <a:alpha val="34999"/>
              </a:srgbClr>
            </a:outerShdw>
          </a:effectLst>
        </p:spPr>
        <p:txBody>
          <a:bodyPr lIns="91411" tIns="45706" rIns="91411" bIns="45706" anchor="ctr"/>
          <a:lstStyle/>
          <a:p>
            <a:pPr algn="ctr" defTabSz="911496" fontAlgn="auto">
              <a:spcBef>
                <a:spcPts val="0"/>
              </a:spcBef>
              <a:spcAft>
                <a:spcPts val="0"/>
              </a:spcAft>
              <a:defRPr/>
            </a:pPr>
            <a:endParaRPr lang="de-DE" dirty="0">
              <a:solidFill>
                <a:prstClr val="white"/>
              </a:solidFill>
              <a:latin typeface="+mn-lt"/>
              <a:ea typeface="Arial" charset="0"/>
              <a:cs typeface="Arial" charset="0"/>
            </a:endParaRPr>
          </a:p>
        </p:txBody>
      </p:sp>
      <p:sp>
        <p:nvSpPr>
          <p:cNvPr id="2" name="Titel 1"/>
          <p:cNvSpPr>
            <a:spLocks noGrp="1"/>
          </p:cNvSpPr>
          <p:nvPr>
            <p:ph type="ctrTitle"/>
          </p:nvPr>
        </p:nvSpPr>
        <p:spPr>
          <a:xfrm>
            <a:off x="203203" y="2613028"/>
            <a:ext cx="8699500" cy="1470025"/>
          </a:xfrm>
        </p:spPr>
        <p:txBody>
          <a:bodyPr anchor="b">
            <a:normAutofit/>
          </a:bodyPr>
          <a:lstStyle>
            <a:lvl1pPr algn="l">
              <a:defRPr sz="3200" b="1">
                <a:solidFill>
                  <a:schemeClr val="accent1"/>
                </a:solidFill>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203203" y="4191001"/>
            <a:ext cx="8699500" cy="1752600"/>
          </a:xfrm>
        </p:spPr>
        <p:txBody>
          <a:bodyPr>
            <a:normAutofit/>
          </a:bodyPr>
          <a:lstStyle>
            <a:lvl1pPr marL="0" indent="0" algn="l">
              <a:buNone/>
              <a:defRPr sz="1800" baseline="0">
                <a:solidFill>
                  <a:schemeClr val="accent2">
                    <a:lumMod val="75000"/>
                    <a:lumOff val="25000"/>
                  </a:schemeClr>
                </a:solidFill>
                <a:latin typeface="+mn-lt"/>
              </a:defRPr>
            </a:lvl1pPr>
            <a:lvl2pPr marL="457056" indent="0" algn="ctr">
              <a:buNone/>
              <a:defRPr>
                <a:solidFill>
                  <a:schemeClr val="tx1">
                    <a:tint val="75000"/>
                  </a:schemeClr>
                </a:solidFill>
              </a:defRPr>
            </a:lvl2pPr>
            <a:lvl3pPr marL="914109" indent="0" algn="ctr">
              <a:buNone/>
              <a:defRPr>
                <a:solidFill>
                  <a:schemeClr val="tx1">
                    <a:tint val="75000"/>
                  </a:schemeClr>
                </a:solidFill>
              </a:defRPr>
            </a:lvl3pPr>
            <a:lvl4pPr marL="1371164" indent="0" algn="ctr">
              <a:buNone/>
              <a:defRPr>
                <a:solidFill>
                  <a:schemeClr val="tx1">
                    <a:tint val="75000"/>
                  </a:schemeClr>
                </a:solidFill>
              </a:defRPr>
            </a:lvl4pPr>
            <a:lvl5pPr marL="1828218" indent="0" algn="ctr">
              <a:buNone/>
              <a:defRPr>
                <a:solidFill>
                  <a:schemeClr val="tx1">
                    <a:tint val="75000"/>
                  </a:schemeClr>
                </a:solidFill>
              </a:defRPr>
            </a:lvl5pPr>
            <a:lvl6pPr marL="2285273" indent="0" algn="ctr">
              <a:buNone/>
              <a:defRPr>
                <a:solidFill>
                  <a:schemeClr val="tx1">
                    <a:tint val="75000"/>
                  </a:schemeClr>
                </a:solidFill>
              </a:defRPr>
            </a:lvl6pPr>
            <a:lvl7pPr marL="2742328" indent="0" algn="ctr">
              <a:buNone/>
              <a:defRPr>
                <a:solidFill>
                  <a:schemeClr val="tx1">
                    <a:tint val="75000"/>
                  </a:schemeClr>
                </a:solidFill>
              </a:defRPr>
            </a:lvl7pPr>
            <a:lvl8pPr marL="3199383" indent="0" algn="ctr">
              <a:buNone/>
              <a:defRPr>
                <a:solidFill>
                  <a:schemeClr val="tx1">
                    <a:tint val="75000"/>
                  </a:schemeClr>
                </a:solidFill>
              </a:defRPr>
            </a:lvl8pPr>
            <a:lvl9pPr marL="3656437"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204411818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Zwei Inhalte_NIP">
    <p:spTree>
      <p:nvGrpSpPr>
        <p:cNvPr id="1" name=""/>
        <p:cNvGrpSpPr/>
        <p:nvPr/>
      </p:nvGrpSpPr>
      <p:grpSpPr>
        <a:xfrm>
          <a:off x="0" y="0"/>
          <a:ext cx="0" cy="0"/>
          <a:chOff x="0" y="0"/>
          <a:chExt cx="0" cy="0"/>
        </a:xfrm>
      </p:grpSpPr>
      <p:pic>
        <p:nvPicPr>
          <p:cNvPr id="5" name="Grafik 12" descr="Neues Bild.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4013" y="274638"/>
            <a:ext cx="9413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03200" y="274638"/>
            <a:ext cx="7609160" cy="1143000"/>
          </a:xfrm>
        </p:spPr>
        <p:txBody>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203201" y="1600202"/>
            <a:ext cx="4299001"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08003" y="1600202"/>
            <a:ext cx="4307399"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Datumsplatzhalter 3"/>
          <p:cNvSpPr>
            <a:spLocks noGrp="1"/>
          </p:cNvSpPr>
          <p:nvPr>
            <p:ph type="dt" sz="half" idx="10"/>
          </p:nvPr>
        </p:nvSpPr>
        <p:spPr/>
        <p:txBody>
          <a:bodyPr/>
          <a:lstStyle>
            <a:lvl1pPr>
              <a:defRPr smtClean="0"/>
            </a:lvl1pPr>
          </a:lstStyle>
          <a:p>
            <a:pPr>
              <a:defRPr/>
            </a:pPr>
            <a:fld id="{AA9FC785-2CD7-4256-B9EB-96D6374636D2}" type="datetime1">
              <a:rPr lang="de-DE"/>
              <a:pPr>
                <a:defRPr/>
              </a:pPr>
              <a:t>18.10.2015</a:t>
            </a:fld>
            <a:endParaRPr lang="de-DE" dirty="0"/>
          </a:p>
        </p:txBody>
      </p:sp>
      <p:sp>
        <p:nvSpPr>
          <p:cNvPr id="7"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8" name="Foliennummernplatzhalter 5"/>
          <p:cNvSpPr>
            <a:spLocks noGrp="1"/>
          </p:cNvSpPr>
          <p:nvPr>
            <p:ph type="sldNum" sz="quarter" idx="12"/>
          </p:nvPr>
        </p:nvSpPr>
        <p:spPr/>
        <p:txBody>
          <a:bodyPr/>
          <a:lstStyle>
            <a:lvl1pPr>
              <a:defRPr/>
            </a:lvl1pPr>
          </a:lstStyle>
          <a:p>
            <a:pPr>
              <a:defRPr/>
            </a:pPr>
            <a:fld id="{200966CC-DC1A-4F14-9D79-C8C1FD52E621}" type="slidenum">
              <a:rPr lang="de-DE"/>
              <a:pPr>
                <a:defRPr/>
              </a:pPr>
              <a:t>‹Nr.›</a:t>
            </a:fld>
            <a:endParaRPr lang="de-DE" dirty="0"/>
          </a:p>
        </p:txBody>
      </p:sp>
    </p:spTree>
    <p:extLst>
      <p:ext uri="{BB962C8B-B14F-4D97-AF65-F5344CB8AC3E}">
        <p14:creationId xmlns:p14="http://schemas.microsoft.com/office/powerpoint/2010/main" val="22558012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3_Zwei Inhalte_MRe">
    <p:spTree>
      <p:nvGrpSpPr>
        <p:cNvPr id="1" name=""/>
        <p:cNvGrpSpPr/>
        <p:nvPr/>
      </p:nvGrpSpPr>
      <p:grpSpPr>
        <a:xfrm>
          <a:off x="0" y="0"/>
          <a:ext cx="0" cy="0"/>
          <a:chOff x="0" y="0"/>
          <a:chExt cx="0" cy="0"/>
        </a:xfrm>
      </p:grpSpPr>
      <p:pic>
        <p:nvPicPr>
          <p:cNvPr id="5" name="Picture 2"/>
          <p:cNvPicPr>
            <a:picLocks noChangeAspect="1" noChangeArrowheads="1"/>
          </p:cNvPicPr>
          <p:nvPr userDrawn="1">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404813"/>
            <a:ext cx="14160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03200" y="274638"/>
            <a:ext cx="7177112" cy="1143000"/>
          </a:xfrm>
        </p:spPr>
        <p:txBody>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203201" y="1600202"/>
            <a:ext cx="4299001"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08003" y="1600202"/>
            <a:ext cx="4307399"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Datumsplatzhalter 3"/>
          <p:cNvSpPr>
            <a:spLocks noGrp="1"/>
          </p:cNvSpPr>
          <p:nvPr>
            <p:ph type="dt" sz="half" idx="10"/>
          </p:nvPr>
        </p:nvSpPr>
        <p:spPr/>
        <p:txBody>
          <a:bodyPr/>
          <a:lstStyle>
            <a:lvl1pPr>
              <a:defRPr smtClean="0"/>
            </a:lvl1pPr>
          </a:lstStyle>
          <a:p>
            <a:pPr>
              <a:defRPr/>
            </a:pPr>
            <a:fld id="{FD178AF3-A1CE-4059-8483-AC4BE36F4394}" type="datetime1">
              <a:rPr lang="de-DE"/>
              <a:pPr>
                <a:defRPr/>
              </a:pPr>
              <a:t>18.10.2015</a:t>
            </a:fld>
            <a:endParaRPr lang="de-DE" dirty="0"/>
          </a:p>
        </p:txBody>
      </p:sp>
      <p:sp>
        <p:nvSpPr>
          <p:cNvPr id="7"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8" name="Foliennummernplatzhalter 5"/>
          <p:cNvSpPr>
            <a:spLocks noGrp="1"/>
          </p:cNvSpPr>
          <p:nvPr>
            <p:ph type="sldNum" sz="quarter" idx="12"/>
          </p:nvPr>
        </p:nvSpPr>
        <p:spPr/>
        <p:txBody>
          <a:bodyPr/>
          <a:lstStyle>
            <a:lvl1pPr>
              <a:defRPr/>
            </a:lvl1pPr>
          </a:lstStyle>
          <a:p>
            <a:pPr>
              <a:defRPr/>
            </a:pPr>
            <a:fld id="{27D681E3-1C6B-44D0-B1EC-B31A05C93A87}" type="slidenum">
              <a:rPr lang="de-DE"/>
              <a:pPr>
                <a:defRPr/>
              </a:pPr>
              <a:t>‹Nr.›</a:t>
            </a:fld>
            <a:endParaRPr lang="de-DE" dirty="0"/>
          </a:p>
        </p:txBody>
      </p:sp>
    </p:spTree>
    <p:extLst>
      <p:ext uri="{BB962C8B-B14F-4D97-AF65-F5344CB8AC3E}">
        <p14:creationId xmlns:p14="http://schemas.microsoft.com/office/powerpoint/2010/main" val="187880808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03201" y="274638"/>
            <a:ext cx="8712200" cy="766762"/>
          </a:xfrm>
        </p:spPr>
        <p:txBody>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203201" y="1600202"/>
            <a:ext cx="4299001"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08003" y="1600202"/>
            <a:ext cx="4307399"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extplatzhalter 25"/>
          <p:cNvSpPr>
            <a:spLocks noGrp="1"/>
          </p:cNvSpPr>
          <p:nvPr>
            <p:ph type="body" idx="4294967295"/>
          </p:nvPr>
        </p:nvSpPr>
        <p:spPr>
          <a:xfrm>
            <a:off x="203201" y="1008860"/>
            <a:ext cx="8712200" cy="408781"/>
          </a:xfrm>
        </p:spPr>
        <p:txBody>
          <a:bodyPr>
            <a:normAutofit/>
          </a:bodyPr>
          <a:lstStyle>
            <a:lvl1pPr>
              <a:buNone/>
              <a:defRPr sz="2000" b="1">
                <a:solidFill>
                  <a:srgbClr val="383738"/>
                </a:solidFill>
              </a:defRPr>
            </a:lvl1pPr>
          </a:lstStyle>
          <a:p>
            <a:pPr lvl="0"/>
            <a:r>
              <a:rPr lang="de-DE" dirty="0" smtClean="0"/>
              <a:t>Textmasterformate durch Klicken bearbeiten</a:t>
            </a:r>
          </a:p>
        </p:txBody>
      </p:sp>
      <p:sp>
        <p:nvSpPr>
          <p:cNvPr id="6" name="Datumsplatzhalter 3"/>
          <p:cNvSpPr>
            <a:spLocks noGrp="1"/>
          </p:cNvSpPr>
          <p:nvPr>
            <p:ph type="dt" sz="half" idx="10"/>
          </p:nvPr>
        </p:nvSpPr>
        <p:spPr/>
        <p:txBody>
          <a:bodyPr/>
          <a:lstStyle>
            <a:lvl1pPr>
              <a:defRPr/>
            </a:lvl1pPr>
          </a:lstStyle>
          <a:p>
            <a:pPr>
              <a:defRPr/>
            </a:pPr>
            <a:fld id="{B87CECB8-73D6-442A-B426-3D8F96E8B9AE}" type="datetime1">
              <a:rPr lang="de-DE"/>
              <a:pPr>
                <a:defRPr/>
              </a:pPr>
              <a:t>18.10.2015</a:t>
            </a:fld>
            <a:endParaRPr lang="de-DE" dirty="0"/>
          </a:p>
        </p:txBody>
      </p:sp>
      <p:sp>
        <p:nvSpPr>
          <p:cNvPr id="7"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8" name="Foliennummernplatzhalter 5"/>
          <p:cNvSpPr>
            <a:spLocks noGrp="1"/>
          </p:cNvSpPr>
          <p:nvPr>
            <p:ph type="sldNum" sz="quarter" idx="12"/>
          </p:nvPr>
        </p:nvSpPr>
        <p:spPr/>
        <p:txBody>
          <a:bodyPr/>
          <a:lstStyle>
            <a:lvl1pPr>
              <a:defRPr/>
            </a:lvl1pPr>
          </a:lstStyle>
          <a:p>
            <a:pPr>
              <a:defRPr/>
            </a:pPr>
            <a:fld id="{B60F9A45-0B23-4713-8C54-40684FAB05DE}" type="slidenum">
              <a:rPr lang="de-DE"/>
              <a:pPr>
                <a:defRPr/>
              </a:pPr>
              <a:t>‹Nr.›</a:t>
            </a:fld>
            <a:endParaRPr lang="de-DE" dirty="0"/>
          </a:p>
        </p:txBody>
      </p:sp>
    </p:spTree>
    <p:extLst>
      <p:ext uri="{BB962C8B-B14F-4D97-AF65-F5344CB8AC3E}">
        <p14:creationId xmlns:p14="http://schemas.microsoft.com/office/powerpoint/2010/main" val="22476513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3200" y="1008860"/>
            <a:ext cx="4294188" cy="408781"/>
          </a:xfrm>
        </p:spPr>
        <p:txBody>
          <a:bodyPr/>
          <a:lstStyle>
            <a:lvl1pPr marL="0" indent="0">
              <a:buNone/>
              <a:defRPr sz="2000" b="1">
                <a:solidFill>
                  <a:srgbClr val="383738"/>
                </a:solidFill>
              </a:defRPr>
            </a:lvl1pPr>
            <a:lvl2pPr marL="457056" indent="0">
              <a:buNone/>
              <a:defRPr sz="2000" b="1"/>
            </a:lvl2pPr>
            <a:lvl3pPr marL="914109" indent="0">
              <a:buNone/>
              <a:defRPr sz="1800" b="1"/>
            </a:lvl3pPr>
            <a:lvl4pPr marL="1371164" indent="0">
              <a:buNone/>
              <a:defRPr sz="1600" b="1"/>
            </a:lvl4pPr>
            <a:lvl5pPr marL="1828218" indent="0">
              <a:buNone/>
              <a:defRPr sz="1600" b="1"/>
            </a:lvl5pPr>
            <a:lvl6pPr marL="2285273" indent="0">
              <a:buNone/>
              <a:defRPr sz="1600" b="1"/>
            </a:lvl6pPr>
            <a:lvl7pPr marL="2742328" indent="0">
              <a:buNone/>
              <a:defRPr sz="1600" b="1"/>
            </a:lvl7pPr>
            <a:lvl8pPr marL="3199383" indent="0">
              <a:buNone/>
              <a:defRPr sz="1600" b="1"/>
            </a:lvl8pPr>
            <a:lvl9pPr marL="3656437" indent="0">
              <a:buNone/>
              <a:defRPr sz="1600" b="1"/>
            </a:lvl9pPr>
          </a:lstStyle>
          <a:p>
            <a:pPr lvl="0"/>
            <a:r>
              <a:rPr lang="de-DE" dirty="0" smtClean="0"/>
              <a:t>Mastertextformat bearbeiten</a:t>
            </a:r>
          </a:p>
        </p:txBody>
      </p:sp>
      <p:sp>
        <p:nvSpPr>
          <p:cNvPr id="5" name="Textplatzhalter 4"/>
          <p:cNvSpPr>
            <a:spLocks noGrp="1"/>
          </p:cNvSpPr>
          <p:nvPr>
            <p:ph type="body" sz="quarter" idx="3"/>
          </p:nvPr>
        </p:nvSpPr>
        <p:spPr>
          <a:xfrm>
            <a:off x="4608003" y="1008860"/>
            <a:ext cx="4307399" cy="408781"/>
          </a:xfrm>
        </p:spPr>
        <p:txBody>
          <a:bodyPr/>
          <a:lstStyle>
            <a:lvl1pPr marL="0" indent="0">
              <a:buNone/>
              <a:defRPr sz="2000" b="1">
                <a:solidFill>
                  <a:srgbClr val="383738"/>
                </a:solidFill>
              </a:defRPr>
            </a:lvl1pPr>
            <a:lvl2pPr marL="457056" indent="0">
              <a:buNone/>
              <a:defRPr sz="2000" b="1"/>
            </a:lvl2pPr>
            <a:lvl3pPr marL="914109" indent="0">
              <a:buNone/>
              <a:defRPr sz="1800" b="1"/>
            </a:lvl3pPr>
            <a:lvl4pPr marL="1371164" indent="0">
              <a:buNone/>
              <a:defRPr sz="1600" b="1"/>
            </a:lvl4pPr>
            <a:lvl5pPr marL="1828218" indent="0">
              <a:buNone/>
              <a:defRPr sz="1600" b="1"/>
            </a:lvl5pPr>
            <a:lvl6pPr marL="2285273" indent="0">
              <a:buNone/>
              <a:defRPr sz="1600" b="1"/>
            </a:lvl6pPr>
            <a:lvl7pPr marL="2742328" indent="0">
              <a:buNone/>
              <a:defRPr sz="1600" b="1"/>
            </a:lvl7pPr>
            <a:lvl8pPr marL="3199383" indent="0">
              <a:buNone/>
              <a:defRPr sz="1600" b="1"/>
            </a:lvl8pPr>
            <a:lvl9pPr marL="3656437" indent="0">
              <a:buNone/>
              <a:defRPr sz="1600" b="1"/>
            </a:lvl9pPr>
          </a:lstStyle>
          <a:p>
            <a:pPr lvl="0"/>
            <a:r>
              <a:rPr lang="de-DE" dirty="0" smtClean="0"/>
              <a:t>Mastertextformat bearbeiten</a:t>
            </a:r>
          </a:p>
        </p:txBody>
      </p:sp>
      <p:sp>
        <p:nvSpPr>
          <p:cNvPr id="11" name="Inhaltsplatzhalter 2"/>
          <p:cNvSpPr>
            <a:spLocks noGrp="1"/>
          </p:cNvSpPr>
          <p:nvPr>
            <p:ph sz="half" idx="13"/>
          </p:nvPr>
        </p:nvSpPr>
        <p:spPr>
          <a:xfrm>
            <a:off x="203201" y="1600202"/>
            <a:ext cx="4299001"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Inhaltsplatzhalter 3"/>
          <p:cNvSpPr>
            <a:spLocks noGrp="1"/>
          </p:cNvSpPr>
          <p:nvPr>
            <p:ph sz="half" idx="2"/>
          </p:nvPr>
        </p:nvSpPr>
        <p:spPr>
          <a:xfrm>
            <a:off x="4608003" y="1600202"/>
            <a:ext cx="4307399"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Titel 1"/>
          <p:cNvSpPr>
            <a:spLocks noGrp="1"/>
          </p:cNvSpPr>
          <p:nvPr>
            <p:ph type="title"/>
          </p:nvPr>
        </p:nvSpPr>
        <p:spPr>
          <a:xfrm>
            <a:off x="203201" y="274638"/>
            <a:ext cx="8712200" cy="766762"/>
          </a:xfrm>
        </p:spPr>
        <p:txBody>
          <a:bodyPr/>
          <a:lstStyle>
            <a:lvl1pPr>
              <a:defRPr b="1">
                <a:solidFill>
                  <a:schemeClr val="accent1"/>
                </a:solidFill>
              </a:defRPr>
            </a:lvl1pPr>
          </a:lstStyle>
          <a:p>
            <a:r>
              <a:rPr lang="de-DE" dirty="0" smtClean="0"/>
              <a:t>Mastertitelformat bearbeiten</a:t>
            </a:r>
            <a:endParaRPr lang="de-DE" dirty="0"/>
          </a:p>
        </p:txBody>
      </p:sp>
      <p:sp>
        <p:nvSpPr>
          <p:cNvPr id="7" name="Datumsplatzhalter 3"/>
          <p:cNvSpPr>
            <a:spLocks noGrp="1"/>
          </p:cNvSpPr>
          <p:nvPr>
            <p:ph type="dt" sz="half" idx="14"/>
          </p:nvPr>
        </p:nvSpPr>
        <p:spPr/>
        <p:txBody>
          <a:bodyPr/>
          <a:lstStyle>
            <a:lvl1pPr>
              <a:defRPr/>
            </a:lvl1pPr>
          </a:lstStyle>
          <a:p>
            <a:pPr>
              <a:defRPr/>
            </a:pPr>
            <a:fld id="{2DC4B006-3C72-4D52-B616-257813C35CF2}" type="datetime1">
              <a:rPr lang="de-DE"/>
              <a:pPr>
                <a:defRPr/>
              </a:pPr>
              <a:t>18.10.2015</a:t>
            </a:fld>
            <a:endParaRPr lang="de-DE" dirty="0"/>
          </a:p>
        </p:txBody>
      </p:sp>
      <p:sp>
        <p:nvSpPr>
          <p:cNvPr id="8" name="Fußzeilenplatzhalter 4"/>
          <p:cNvSpPr>
            <a:spLocks noGrp="1"/>
          </p:cNvSpPr>
          <p:nvPr>
            <p:ph type="ftr" sz="quarter" idx="15"/>
          </p:nvPr>
        </p:nvSpPr>
        <p:spPr/>
        <p:txBody>
          <a:bodyPr/>
          <a:lstStyle>
            <a:lvl1pPr>
              <a:defRPr/>
            </a:lvl1pPr>
          </a:lstStyle>
          <a:p>
            <a:pPr>
              <a:defRPr/>
            </a:pPr>
            <a:r>
              <a:rPr lang="de-DE" dirty="0"/>
              <a:t>Thorsten Herbert  | Dies ist ein toller Vortrag</a:t>
            </a:r>
          </a:p>
        </p:txBody>
      </p:sp>
      <p:sp>
        <p:nvSpPr>
          <p:cNvPr id="9" name="Foliennummernplatzhalter 5"/>
          <p:cNvSpPr>
            <a:spLocks noGrp="1"/>
          </p:cNvSpPr>
          <p:nvPr>
            <p:ph type="sldNum" sz="quarter" idx="16"/>
          </p:nvPr>
        </p:nvSpPr>
        <p:spPr/>
        <p:txBody>
          <a:bodyPr/>
          <a:lstStyle>
            <a:lvl1pPr>
              <a:defRPr/>
            </a:lvl1pPr>
          </a:lstStyle>
          <a:p>
            <a:pPr>
              <a:defRPr/>
            </a:pPr>
            <a:fld id="{445F40F8-91C6-4971-B262-02E445CE257A}" type="slidenum">
              <a:rPr lang="de-DE"/>
              <a:pPr>
                <a:defRPr/>
              </a:pPr>
              <a:t>‹Nr.›</a:t>
            </a:fld>
            <a:endParaRPr lang="de-DE" dirty="0"/>
          </a:p>
        </p:txBody>
      </p:sp>
    </p:spTree>
    <p:extLst>
      <p:ext uri="{BB962C8B-B14F-4D97-AF65-F5344CB8AC3E}">
        <p14:creationId xmlns:p14="http://schemas.microsoft.com/office/powerpoint/2010/main" val="118966330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203201" y="274640"/>
            <a:ext cx="8712200" cy="627062"/>
          </a:xfrm>
        </p:spPr>
        <p:txBody>
          <a:bodyPr/>
          <a:lstStyle>
            <a:lvl1pPr>
              <a:defRPr b="1">
                <a:solidFill>
                  <a:schemeClr val="accent1"/>
                </a:solidFill>
              </a:defRPr>
            </a:lvl1pPr>
          </a:lstStyle>
          <a:p>
            <a:r>
              <a:rPr lang="de-DE" dirty="0" smtClean="0"/>
              <a:t>Mastertitelformat bearbeiten</a:t>
            </a:r>
            <a:endParaRPr lang="de-DE" dirty="0"/>
          </a:p>
        </p:txBody>
      </p:sp>
      <p:sp>
        <p:nvSpPr>
          <p:cNvPr id="7" name="Textplatzhalter 25"/>
          <p:cNvSpPr>
            <a:spLocks noGrp="1"/>
          </p:cNvSpPr>
          <p:nvPr>
            <p:ph type="body" idx="4294967295"/>
          </p:nvPr>
        </p:nvSpPr>
        <p:spPr>
          <a:xfrm>
            <a:off x="203201" y="1008860"/>
            <a:ext cx="8712200" cy="408781"/>
          </a:xfrm>
        </p:spPr>
        <p:txBody>
          <a:bodyPr>
            <a:normAutofit/>
          </a:bodyPr>
          <a:lstStyle>
            <a:lvl1pPr>
              <a:buNone/>
              <a:defRPr sz="2000" b="1">
                <a:solidFill>
                  <a:srgbClr val="383738"/>
                </a:solidFill>
              </a:defRPr>
            </a:lvl1pPr>
          </a:lstStyle>
          <a:p>
            <a:pPr lvl="0"/>
            <a:r>
              <a:rPr lang="de-DE" dirty="0"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49FDD168-7402-4FF8-8042-EC62792E11B9}" type="datetime1">
              <a:rPr lang="de-DE"/>
              <a:pPr>
                <a:defRPr/>
              </a:pPr>
              <a:t>18.10.2015</a:t>
            </a:fld>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6" name="Foliennummernplatzhalter 5"/>
          <p:cNvSpPr>
            <a:spLocks noGrp="1"/>
          </p:cNvSpPr>
          <p:nvPr>
            <p:ph type="sldNum" sz="quarter" idx="12"/>
          </p:nvPr>
        </p:nvSpPr>
        <p:spPr/>
        <p:txBody>
          <a:bodyPr/>
          <a:lstStyle>
            <a:lvl1pPr>
              <a:defRPr/>
            </a:lvl1pPr>
          </a:lstStyle>
          <a:p>
            <a:pPr>
              <a:defRPr/>
            </a:pPr>
            <a:fld id="{A97AB743-18C7-4392-8462-23288AD51D71}" type="slidenum">
              <a:rPr lang="de-DE"/>
              <a:pPr>
                <a:defRPr/>
              </a:pPr>
              <a:t>‹Nr.›</a:t>
            </a:fld>
            <a:endParaRPr lang="de-DE" dirty="0"/>
          </a:p>
        </p:txBody>
      </p:sp>
    </p:spTree>
    <p:extLst>
      <p:ext uri="{BB962C8B-B14F-4D97-AF65-F5344CB8AC3E}">
        <p14:creationId xmlns:p14="http://schemas.microsoft.com/office/powerpoint/2010/main" val="83055253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Titel 1"/>
          <p:cNvSpPr>
            <a:spLocks noGrp="1"/>
          </p:cNvSpPr>
          <p:nvPr>
            <p:ph type="title"/>
          </p:nvPr>
        </p:nvSpPr>
        <p:spPr>
          <a:xfrm>
            <a:off x="203201" y="274638"/>
            <a:ext cx="8712200" cy="1143000"/>
          </a:xfrm>
        </p:spPr>
        <p:txBody>
          <a:bodyPr/>
          <a:lstStyle>
            <a:lvl1pPr>
              <a:defRPr b="1">
                <a:solidFill>
                  <a:schemeClr val="accent1"/>
                </a:solidFill>
              </a:defRPr>
            </a:lvl1pPr>
          </a:lstStyle>
          <a:p>
            <a:r>
              <a:rPr lang="de-DE" dirty="0" smtClean="0"/>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07E77DF5-C21D-49D4-B7F0-3939778208A0}" type="datetime1">
              <a:rPr lang="de-DE"/>
              <a:pPr>
                <a:defRPr/>
              </a:pPr>
              <a:t>18.10.2015</a:t>
            </a:fld>
            <a:endParaRPr lang="de-DE" dirty="0"/>
          </a:p>
        </p:txBody>
      </p:sp>
      <p:sp>
        <p:nvSpPr>
          <p:cNvPr id="4"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5" name="Foliennummernplatzhalter 5"/>
          <p:cNvSpPr>
            <a:spLocks noGrp="1"/>
          </p:cNvSpPr>
          <p:nvPr>
            <p:ph type="sldNum" sz="quarter" idx="12"/>
          </p:nvPr>
        </p:nvSpPr>
        <p:spPr/>
        <p:txBody>
          <a:bodyPr/>
          <a:lstStyle>
            <a:lvl1pPr>
              <a:defRPr/>
            </a:lvl1pPr>
          </a:lstStyle>
          <a:p>
            <a:pPr>
              <a:defRPr/>
            </a:pPr>
            <a:fld id="{3D108DB8-7191-4260-BA79-900DFE80F683}" type="slidenum">
              <a:rPr lang="de-DE"/>
              <a:pPr>
                <a:defRPr/>
              </a:pPr>
              <a:t>‹Nr.›</a:t>
            </a:fld>
            <a:endParaRPr lang="de-DE" dirty="0"/>
          </a:p>
        </p:txBody>
      </p:sp>
    </p:spTree>
    <p:extLst>
      <p:ext uri="{BB962C8B-B14F-4D97-AF65-F5344CB8AC3E}">
        <p14:creationId xmlns:p14="http://schemas.microsoft.com/office/powerpoint/2010/main" val="18800099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5" name="Rechteck 4"/>
          <p:cNvSpPr/>
          <p:nvPr userDrawn="1"/>
        </p:nvSpPr>
        <p:spPr>
          <a:xfrm>
            <a:off x="0" y="1196975"/>
            <a:ext cx="9144000" cy="503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1496" fontAlgn="auto">
              <a:spcBef>
                <a:spcPts val="0"/>
              </a:spcBef>
              <a:spcAft>
                <a:spcPts val="0"/>
              </a:spcAft>
              <a:defRPr/>
            </a:pPr>
            <a:endParaRPr lang="de-DE" dirty="0"/>
          </a:p>
        </p:txBody>
      </p:sp>
      <p:sp>
        <p:nvSpPr>
          <p:cNvPr id="2" name="Titel 1"/>
          <p:cNvSpPr>
            <a:spLocks noGrp="1"/>
          </p:cNvSpPr>
          <p:nvPr>
            <p:ph type="title"/>
          </p:nvPr>
        </p:nvSpPr>
        <p:spPr>
          <a:xfrm>
            <a:off x="203201" y="4800600"/>
            <a:ext cx="8712200" cy="566738"/>
          </a:xfrm>
        </p:spPr>
        <p:txBody>
          <a:bodyPr anchor="b"/>
          <a:lstStyle>
            <a:lvl1pPr algn="l">
              <a:defRPr sz="2000" b="1"/>
            </a:lvl1pPr>
          </a:lstStyle>
          <a:p>
            <a:r>
              <a:rPr lang="de-DE" dirty="0" smtClean="0"/>
              <a:t>Mastertitelformat bearbeiten</a:t>
            </a:r>
            <a:endParaRPr lang="de-DE" dirty="0"/>
          </a:p>
        </p:txBody>
      </p:sp>
      <p:sp>
        <p:nvSpPr>
          <p:cNvPr id="3" name="Bildplatzhalter 2"/>
          <p:cNvSpPr>
            <a:spLocks noGrp="1"/>
          </p:cNvSpPr>
          <p:nvPr>
            <p:ph type="pic" idx="1"/>
          </p:nvPr>
        </p:nvSpPr>
        <p:spPr>
          <a:xfrm>
            <a:off x="203201" y="274641"/>
            <a:ext cx="8712200" cy="4452937"/>
          </a:xfrm>
        </p:spPr>
        <p:txBody>
          <a:bodyPr rtlCol="0">
            <a:normAutofit/>
          </a:bodyPr>
          <a:lstStyle>
            <a:lvl1pPr marL="0" indent="0">
              <a:buNone/>
              <a:defRPr sz="3200"/>
            </a:lvl1pPr>
            <a:lvl2pPr marL="457056" indent="0">
              <a:buNone/>
              <a:defRPr sz="2800"/>
            </a:lvl2pPr>
            <a:lvl3pPr marL="914109" indent="0">
              <a:buNone/>
              <a:defRPr sz="2400"/>
            </a:lvl3pPr>
            <a:lvl4pPr marL="1371164" indent="0">
              <a:buNone/>
              <a:defRPr sz="2000"/>
            </a:lvl4pPr>
            <a:lvl5pPr marL="1828218" indent="0">
              <a:buNone/>
              <a:defRPr sz="2000"/>
            </a:lvl5pPr>
            <a:lvl6pPr marL="2285273" indent="0">
              <a:buNone/>
              <a:defRPr sz="2000"/>
            </a:lvl6pPr>
            <a:lvl7pPr marL="2742328" indent="0">
              <a:buNone/>
              <a:defRPr sz="2000"/>
            </a:lvl7pPr>
            <a:lvl8pPr marL="3199383" indent="0">
              <a:buNone/>
              <a:defRPr sz="2000"/>
            </a:lvl8pPr>
            <a:lvl9pPr marL="3656437" indent="0">
              <a:buNone/>
              <a:defRPr sz="2000"/>
            </a:lvl9pPr>
          </a:lstStyle>
          <a:p>
            <a:pPr lvl="0"/>
            <a:endParaRPr lang="de-DE" noProof="0" dirty="0"/>
          </a:p>
        </p:txBody>
      </p:sp>
      <p:sp>
        <p:nvSpPr>
          <p:cNvPr id="4" name="Textplatzhalter 3"/>
          <p:cNvSpPr>
            <a:spLocks noGrp="1"/>
          </p:cNvSpPr>
          <p:nvPr>
            <p:ph type="body" sz="half" idx="2"/>
          </p:nvPr>
        </p:nvSpPr>
        <p:spPr>
          <a:xfrm>
            <a:off x="203201" y="5367339"/>
            <a:ext cx="8712200" cy="804862"/>
          </a:xfrm>
        </p:spPr>
        <p:txBody>
          <a:bodyPr/>
          <a:lstStyle>
            <a:lvl1pPr marL="0" indent="0">
              <a:buNone/>
              <a:defRPr sz="1400"/>
            </a:lvl1pPr>
            <a:lvl2pPr marL="457056" indent="0">
              <a:buNone/>
              <a:defRPr sz="1200"/>
            </a:lvl2pPr>
            <a:lvl3pPr marL="914109" indent="0">
              <a:buNone/>
              <a:defRPr sz="1000"/>
            </a:lvl3pPr>
            <a:lvl4pPr marL="1371164" indent="0">
              <a:buNone/>
              <a:defRPr sz="900"/>
            </a:lvl4pPr>
            <a:lvl5pPr marL="1828218" indent="0">
              <a:buNone/>
              <a:defRPr sz="900"/>
            </a:lvl5pPr>
            <a:lvl6pPr marL="2285273" indent="0">
              <a:buNone/>
              <a:defRPr sz="900"/>
            </a:lvl6pPr>
            <a:lvl7pPr marL="2742328" indent="0">
              <a:buNone/>
              <a:defRPr sz="900"/>
            </a:lvl7pPr>
            <a:lvl8pPr marL="3199383" indent="0">
              <a:buNone/>
              <a:defRPr sz="900"/>
            </a:lvl8pPr>
            <a:lvl9pPr marL="3656437" indent="0">
              <a:buNone/>
              <a:defRPr sz="900"/>
            </a:lvl9pPr>
          </a:lstStyle>
          <a:p>
            <a:pPr lvl="0"/>
            <a:r>
              <a:rPr lang="de-DE" dirty="0" smtClean="0"/>
              <a:t>Mastertextformat bearbeiten</a:t>
            </a:r>
          </a:p>
        </p:txBody>
      </p:sp>
      <p:sp>
        <p:nvSpPr>
          <p:cNvPr id="6" name="Datumsplatzhalter 3"/>
          <p:cNvSpPr>
            <a:spLocks noGrp="1"/>
          </p:cNvSpPr>
          <p:nvPr>
            <p:ph type="dt" sz="half" idx="10"/>
          </p:nvPr>
        </p:nvSpPr>
        <p:spPr/>
        <p:txBody>
          <a:bodyPr/>
          <a:lstStyle>
            <a:lvl1pPr>
              <a:defRPr smtClean="0"/>
            </a:lvl1pPr>
          </a:lstStyle>
          <a:p>
            <a:pPr>
              <a:defRPr/>
            </a:pPr>
            <a:fld id="{3071A8F5-6D14-4431-B0E0-382E7DFE9EDD}" type="datetime1">
              <a:rPr lang="de-DE"/>
              <a:pPr>
                <a:defRPr/>
              </a:pPr>
              <a:t>18.10.2015</a:t>
            </a:fld>
            <a:endParaRPr lang="de-DE" dirty="0"/>
          </a:p>
        </p:txBody>
      </p:sp>
      <p:sp>
        <p:nvSpPr>
          <p:cNvPr id="7"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8" name="Foliennummernplatzhalter 5"/>
          <p:cNvSpPr>
            <a:spLocks noGrp="1"/>
          </p:cNvSpPr>
          <p:nvPr>
            <p:ph type="sldNum" sz="quarter" idx="12"/>
          </p:nvPr>
        </p:nvSpPr>
        <p:spPr/>
        <p:txBody>
          <a:bodyPr/>
          <a:lstStyle>
            <a:lvl1pPr>
              <a:defRPr/>
            </a:lvl1pPr>
          </a:lstStyle>
          <a:p>
            <a:pPr>
              <a:defRPr/>
            </a:pPr>
            <a:fld id="{8CFBFD55-313B-43C1-938F-86497E497EE7}" type="slidenum">
              <a:rPr lang="de-DE"/>
              <a:pPr>
                <a:defRPr/>
              </a:pPr>
              <a:t>‹Nr.›</a:t>
            </a:fld>
            <a:endParaRPr lang="de-DE" dirty="0"/>
          </a:p>
        </p:txBody>
      </p:sp>
    </p:spTree>
    <p:extLst>
      <p:ext uri="{BB962C8B-B14F-4D97-AF65-F5344CB8AC3E}">
        <p14:creationId xmlns:p14="http://schemas.microsoft.com/office/powerpoint/2010/main" val="84588623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bschnittsüberschrift">
    <p:spTree>
      <p:nvGrpSpPr>
        <p:cNvPr id="1" name=""/>
        <p:cNvGrpSpPr/>
        <p:nvPr/>
      </p:nvGrpSpPr>
      <p:grpSpPr>
        <a:xfrm>
          <a:off x="0" y="0"/>
          <a:ext cx="0" cy="0"/>
          <a:chOff x="0" y="0"/>
          <a:chExt cx="0" cy="0"/>
        </a:xfrm>
      </p:grpSpPr>
      <p:sp>
        <p:nvSpPr>
          <p:cNvPr id="4" name="Rechteck 3"/>
          <p:cNvSpPr>
            <a:spLocks noChangeArrowheads="1"/>
          </p:cNvSpPr>
          <p:nvPr userDrawn="1"/>
        </p:nvSpPr>
        <p:spPr bwMode="auto">
          <a:xfrm>
            <a:off x="0" y="0"/>
            <a:ext cx="9144000" cy="6858000"/>
          </a:xfrm>
          <a:prstGeom prst="rect">
            <a:avLst/>
          </a:prstGeom>
          <a:solidFill>
            <a:srgbClr val="AA2B29"/>
          </a:solidFill>
          <a:ln w="9525">
            <a:solidFill>
              <a:srgbClr val="312829"/>
            </a:solidFill>
            <a:miter lim="800000"/>
            <a:headEnd/>
            <a:tailEnd/>
          </a:ln>
          <a:effectLst>
            <a:outerShdw blurRad="63500" dist="23000" dir="5400000" rotWithShape="0">
              <a:srgbClr val="000000">
                <a:alpha val="34999"/>
              </a:srgbClr>
            </a:outerShdw>
          </a:effectLst>
        </p:spPr>
        <p:txBody>
          <a:bodyPr lIns="91411" tIns="45706" rIns="91411" bIns="45706" anchor="ctr"/>
          <a:lstStyle/>
          <a:p>
            <a:pPr algn="ctr" defTabSz="911496" fontAlgn="auto">
              <a:spcBef>
                <a:spcPts val="0"/>
              </a:spcBef>
              <a:spcAft>
                <a:spcPts val="0"/>
              </a:spcAft>
              <a:defRPr/>
            </a:pPr>
            <a:endParaRPr lang="de-DE" dirty="0">
              <a:solidFill>
                <a:prstClr val="white"/>
              </a:solidFill>
              <a:latin typeface="+mn-lt"/>
              <a:ea typeface="Arial" charset="0"/>
              <a:cs typeface="Arial" charset="0"/>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6332538"/>
            <a:ext cx="11350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6500813"/>
            <a:ext cx="1714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ctrTitle"/>
          </p:nvPr>
        </p:nvSpPr>
        <p:spPr>
          <a:xfrm>
            <a:off x="203201" y="2613028"/>
            <a:ext cx="8617529" cy="1470025"/>
          </a:xfrm>
        </p:spPr>
        <p:txBody>
          <a:bodyPr anchor="b">
            <a:normAutofit/>
          </a:bodyPr>
          <a:lstStyle>
            <a:lvl1pPr algn="l">
              <a:defRPr sz="3200" b="1" baseline="0">
                <a:solidFill>
                  <a:schemeClr val="bg1"/>
                </a:solidFill>
              </a:defRPr>
            </a:lvl1pPr>
          </a:lstStyle>
          <a:p>
            <a:r>
              <a:rPr lang="de-DE" smtClean="0"/>
              <a:t>Titelmasterformat durch Klicken bearbeiten</a:t>
            </a:r>
            <a:endParaRPr lang="de-DE" dirty="0"/>
          </a:p>
        </p:txBody>
      </p:sp>
      <p:sp>
        <p:nvSpPr>
          <p:cNvPr id="8" name="Untertitel 2"/>
          <p:cNvSpPr>
            <a:spLocks noGrp="1"/>
          </p:cNvSpPr>
          <p:nvPr>
            <p:ph type="subTitle" idx="1"/>
          </p:nvPr>
        </p:nvSpPr>
        <p:spPr>
          <a:xfrm>
            <a:off x="203201" y="4191001"/>
            <a:ext cx="8617528" cy="1752600"/>
          </a:xfrm>
        </p:spPr>
        <p:txBody>
          <a:bodyPr>
            <a:normAutofit/>
          </a:bodyPr>
          <a:lstStyle>
            <a:lvl1pPr marL="0" indent="0" algn="l">
              <a:buNone/>
              <a:defRPr sz="1800" baseline="0">
                <a:solidFill>
                  <a:schemeClr val="accent2">
                    <a:lumMod val="25000"/>
                    <a:lumOff val="75000"/>
                  </a:schemeClr>
                </a:solidFill>
                <a:latin typeface="+mn-lt"/>
              </a:defRPr>
            </a:lvl1pPr>
            <a:lvl2pPr marL="457056" indent="0" algn="ctr">
              <a:buNone/>
              <a:defRPr>
                <a:solidFill>
                  <a:schemeClr val="tx1">
                    <a:tint val="75000"/>
                  </a:schemeClr>
                </a:solidFill>
              </a:defRPr>
            </a:lvl2pPr>
            <a:lvl3pPr marL="914109" indent="0" algn="ctr">
              <a:buNone/>
              <a:defRPr>
                <a:solidFill>
                  <a:schemeClr val="tx1">
                    <a:tint val="75000"/>
                  </a:schemeClr>
                </a:solidFill>
              </a:defRPr>
            </a:lvl3pPr>
            <a:lvl4pPr marL="1371164" indent="0" algn="ctr">
              <a:buNone/>
              <a:defRPr>
                <a:solidFill>
                  <a:schemeClr val="tx1">
                    <a:tint val="75000"/>
                  </a:schemeClr>
                </a:solidFill>
              </a:defRPr>
            </a:lvl4pPr>
            <a:lvl5pPr marL="1828218" indent="0" algn="ctr">
              <a:buNone/>
              <a:defRPr>
                <a:solidFill>
                  <a:schemeClr val="tx1">
                    <a:tint val="75000"/>
                  </a:schemeClr>
                </a:solidFill>
              </a:defRPr>
            </a:lvl5pPr>
            <a:lvl6pPr marL="2285273" indent="0" algn="ctr">
              <a:buNone/>
              <a:defRPr>
                <a:solidFill>
                  <a:schemeClr val="tx1">
                    <a:tint val="75000"/>
                  </a:schemeClr>
                </a:solidFill>
              </a:defRPr>
            </a:lvl6pPr>
            <a:lvl7pPr marL="2742328" indent="0" algn="ctr">
              <a:buNone/>
              <a:defRPr>
                <a:solidFill>
                  <a:schemeClr val="tx1">
                    <a:tint val="75000"/>
                  </a:schemeClr>
                </a:solidFill>
              </a:defRPr>
            </a:lvl7pPr>
            <a:lvl8pPr marL="3199383" indent="0" algn="ctr">
              <a:buNone/>
              <a:defRPr>
                <a:solidFill>
                  <a:schemeClr val="tx1">
                    <a:tint val="75000"/>
                  </a:schemeClr>
                </a:solidFill>
              </a:defRPr>
            </a:lvl8pPr>
            <a:lvl9pPr marL="3656437" indent="0" algn="ctr">
              <a:buNone/>
              <a:defRPr>
                <a:solidFill>
                  <a:schemeClr val="tx1">
                    <a:tint val="75000"/>
                  </a:schemeClr>
                </a:solidFill>
              </a:defRPr>
            </a:lvl9pPr>
          </a:lstStyle>
          <a:p>
            <a:r>
              <a:rPr lang="de-DE" dirty="0" smtClean="0"/>
              <a:t>Master-Untertitelformat bearbeiten</a:t>
            </a:r>
          </a:p>
          <a:p>
            <a:r>
              <a:rPr lang="de-DE" dirty="0" smtClean="0"/>
              <a:t>Trennseite oder letzte Seite</a:t>
            </a:r>
            <a:endParaRPr lang="de-DE" dirty="0"/>
          </a:p>
        </p:txBody>
      </p:sp>
      <p:sp>
        <p:nvSpPr>
          <p:cNvPr id="9" name="Datumsplatzhalter 3"/>
          <p:cNvSpPr>
            <a:spLocks noGrp="1"/>
          </p:cNvSpPr>
          <p:nvPr>
            <p:ph type="dt" sz="half" idx="10"/>
          </p:nvPr>
        </p:nvSpPr>
        <p:spPr>
          <a:xfrm>
            <a:off x="1338263" y="6432550"/>
            <a:ext cx="1181100" cy="365125"/>
          </a:xfrm>
        </p:spPr>
        <p:txBody>
          <a:bodyPr/>
          <a:lstStyle>
            <a:lvl1pPr>
              <a:defRPr smtClean="0">
                <a:solidFill>
                  <a:prstClr val="white"/>
                </a:solidFill>
              </a:defRPr>
            </a:lvl1pPr>
          </a:lstStyle>
          <a:p>
            <a:pPr>
              <a:defRPr/>
            </a:pPr>
            <a:fld id="{0AE14BD9-00FD-4FCE-9121-4CEB588C81C7}" type="datetime1">
              <a:rPr lang="de-DE"/>
              <a:pPr>
                <a:defRPr/>
              </a:pPr>
              <a:t>18.10.2015</a:t>
            </a:fld>
            <a:endParaRPr lang="de-DE" dirty="0"/>
          </a:p>
        </p:txBody>
      </p:sp>
      <p:sp>
        <p:nvSpPr>
          <p:cNvPr id="10" name="Fußzeilenplatzhalter 4"/>
          <p:cNvSpPr>
            <a:spLocks noGrp="1"/>
          </p:cNvSpPr>
          <p:nvPr>
            <p:ph type="ftr" sz="quarter" idx="11"/>
          </p:nvPr>
        </p:nvSpPr>
        <p:spPr>
          <a:xfrm>
            <a:off x="2570163" y="6432550"/>
            <a:ext cx="5278437" cy="365125"/>
          </a:xfrm>
        </p:spPr>
        <p:txBody>
          <a:bodyPr/>
          <a:lstStyle>
            <a:lvl1pPr>
              <a:defRPr smtClean="0">
                <a:solidFill>
                  <a:prstClr val="white"/>
                </a:solidFill>
              </a:defRPr>
            </a:lvl1pPr>
          </a:lstStyle>
          <a:p>
            <a:pPr>
              <a:defRPr/>
            </a:pPr>
            <a:r>
              <a:rPr lang="de-DE" dirty="0"/>
              <a:t>Thorsten Herbert  | Dies ist ein toller Vortrag</a:t>
            </a:r>
          </a:p>
        </p:txBody>
      </p:sp>
      <p:sp>
        <p:nvSpPr>
          <p:cNvPr id="11" name="Foliennummernplatzhalter 5"/>
          <p:cNvSpPr>
            <a:spLocks noGrp="1"/>
          </p:cNvSpPr>
          <p:nvPr>
            <p:ph type="sldNum" sz="quarter" idx="12"/>
          </p:nvPr>
        </p:nvSpPr>
        <p:spPr>
          <a:xfrm>
            <a:off x="7886700" y="6432550"/>
            <a:ext cx="800100" cy="365125"/>
          </a:xfrm>
        </p:spPr>
        <p:txBody>
          <a:bodyPr/>
          <a:lstStyle>
            <a:lvl1pPr>
              <a:defRPr>
                <a:solidFill>
                  <a:prstClr val="white"/>
                </a:solidFill>
              </a:defRPr>
            </a:lvl1pPr>
          </a:lstStyle>
          <a:p>
            <a:pPr>
              <a:defRPr/>
            </a:pPr>
            <a:fld id="{084F5C48-153A-45C1-BF11-EED811308D0A}" type="slidenum">
              <a:rPr lang="de-DE"/>
              <a:pPr>
                <a:defRPr/>
              </a:pPr>
              <a:t>‹Nr.›</a:t>
            </a:fld>
            <a:endParaRPr lang="de-DE" dirty="0"/>
          </a:p>
        </p:txBody>
      </p:sp>
    </p:spTree>
    <p:extLst>
      <p:ext uri="{BB962C8B-B14F-4D97-AF65-F5344CB8AC3E}">
        <p14:creationId xmlns:p14="http://schemas.microsoft.com/office/powerpoint/2010/main" val="198529626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4" name="Rechteck 3"/>
          <p:cNvSpPr>
            <a:spLocks noChangeArrowheads="1"/>
          </p:cNvSpPr>
          <p:nvPr userDrawn="1"/>
        </p:nvSpPr>
        <p:spPr bwMode="auto">
          <a:xfrm>
            <a:off x="0" y="0"/>
            <a:ext cx="9144000" cy="6858000"/>
          </a:xfrm>
          <a:prstGeom prst="rect">
            <a:avLst/>
          </a:prstGeom>
          <a:solidFill>
            <a:schemeClr val="accent2">
              <a:lumMod val="75000"/>
              <a:lumOff val="25000"/>
            </a:schemeClr>
          </a:solidFill>
          <a:ln w="9525">
            <a:solidFill>
              <a:srgbClr val="312829"/>
            </a:solidFill>
            <a:miter lim="800000"/>
            <a:headEnd/>
            <a:tailEnd/>
          </a:ln>
          <a:effectLst>
            <a:outerShdw blurRad="63500" dist="23000" dir="5400000" rotWithShape="0">
              <a:srgbClr val="383738">
                <a:alpha val="34999"/>
              </a:srgbClr>
            </a:outerShdw>
          </a:effectLst>
        </p:spPr>
        <p:txBody>
          <a:bodyPr lIns="91411" tIns="45706" rIns="91411" bIns="45706" anchor="ctr"/>
          <a:lstStyle/>
          <a:p>
            <a:pPr algn="ctr" defTabSz="911496" fontAlgn="auto">
              <a:spcBef>
                <a:spcPts val="0"/>
              </a:spcBef>
              <a:spcAft>
                <a:spcPts val="0"/>
              </a:spcAft>
              <a:defRPr/>
            </a:pPr>
            <a:endParaRPr lang="de-DE" dirty="0">
              <a:solidFill>
                <a:prstClr val="white"/>
              </a:solidFill>
              <a:latin typeface="+mn-lt"/>
              <a:ea typeface="Arial" charset="0"/>
              <a:cs typeface="Arial" charset="0"/>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6332538"/>
            <a:ext cx="11350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6500813"/>
            <a:ext cx="1714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ctrTitle"/>
          </p:nvPr>
        </p:nvSpPr>
        <p:spPr>
          <a:xfrm>
            <a:off x="203201" y="2613028"/>
            <a:ext cx="8617529" cy="1470025"/>
          </a:xfrm>
        </p:spPr>
        <p:txBody>
          <a:bodyPr anchor="b">
            <a:normAutofit/>
          </a:bodyPr>
          <a:lstStyle>
            <a:lvl1pPr algn="l">
              <a:defRPr sz="3200" b="1" baseline="0">
                <a:solidFill>
                  <a:schemeClr val="bg1"/>
                </a:solidFill>
              </a:defRPr>
            </a:lvl1pPr>
          </a:lstStyle>
          <a:p>
            <a:r>
              <a:rPr lang="de-DE" smtClean="0"/>
              <a:t>Titelmasterformat durch Klicken bearbeiten</a:t>
            </a:r>
            <a:endParaRPr lang="de-DE" dirty="0"/>
          </a:p>
        </p:txBody>
      </p:sp>
      <p:sp>
        <p:nvSpPr>
          <p:cNvPr id="8" name="Untertitel 2"/>
          <p:cNvSpPr>
            <a:spLocks noGrp="1"/>
          </p:cNvSpPr>
          <p:nvPr>
            <p:ph type="subTitle" idx="1"/>
          </p:nvPr>
        </p:nvSpPr>
        <p:spPr>
          <a:xfrm>
            <a:off x="203201" y="4191001"/>
            <a:ext cx="8617528" cy="1752600"/>
          </a:xfrm>
        </p:spPr>
        <p:txBody>
          <a:bodyPr>
            <a:normAutofit/>
          </a:bodyPr>
          <a:lstStyle>
            <a:lvl1pPr marL="0" indent="0" algn="l">
              <a:buNone/>
              <a:defRPr sz="1800" baseline="0">
                <a:solidFill>
                  <a:schemeClr val="accent2">
                    <a:lumMod val="25000"/>
                    <a:lumOff val="75000"/>
                  </a:schemeClr>
                </a:solidFill>
                <a:latin typeface="+mn-lt"/>
              </a:defRPr>
            </a:lvl1pPr>
            <a:lvl2pPr marL="457056" indent="0" algn="ctr">
              <a:buNone/>
              <a:defRPr>
                <a:solidFill>
                  <a:schemeClr val="tx1">
                    <a:tint val="75000"/>
                  </a:schemeClr>
                </a:solidFill>
              </a:defRPr>
            </a:lvl2pPr>
            <a:lvl3pPr marL="914109" indent="0" algn="ctr">
              <a:buNone/>
              <a:defRPr>
                <a:solidFill>
                  <a:schemeClr val="tx1">
                    <a:tint val="75000"/>
                  </a:schemeClr>
                </a:solidFill>
              </a:defRPr>
            </a:lvl3pPr>
            <a:lvl4pPr marL="1371164" indent="0" algn="ctr">
              <a:buNone/>
              <a:defRPr>
                <a:solidFill>
                  <a:schemeClr val="tx1">
                    <a:tint val="75000"/>
                  </a:schemeClr>
                </a:solidFill>
              </a:defRPr>
            </a:lvl4pPr>
            <a:lvl5pPr marL="1828218" indent="0" algn="ctr">
              <a:buNone/>
              <a:defRPr>
                <a:solidFill>
                  <a:schemeClr val="tx1">
                    <a:tint val="75000"/>
                  </a:schemeClr>
                </a:solidFill>
              </a:defRPr>
            </a:lvl5pPr>
            <a:lvl6pPr marL="2285273" indent="0" algn="ctr">
              <a:buNone/>
              <a:defRPr>
                <a:solidFill>
                  <a:schemeClr val="tx1">
                    <a:tint val="75000"/>
                  </a:schemeClr>
                </a:solidFill>
              </a:defRPr>
            </a:lvl6pPr>
            <a:lvl7pPr marL="2742328" indent="0" algn="ctr">
              <a:buNone/>
              <a:defRPr>
                <a:solidFill>
                  <a:schemeClr val="tx1">
                    <a:tint val="75000"/>
                  </a:schemeClr>
                </a:solidFill>
              </a:defRPr>
            </a:lvl7pPr>
            <a:lvl8pPr marL="3199383" indent="0" algn="ctr">
              <a:buNone/>
              <a:defRPr>
                <a:solidFill>
                  <a:schemeClr val="tx1">
                    <a:tint val="75000"/>
                  </a:schemeClr>
                </a:solidFill>
              </a:defRPr>
            </a:lvl8pPr>
            <a:lvl9pPr marL="3656437" indent="0" algn="ctr">
              <a:buNone/>
              <a:defRPr>
                <a:solidFill>
                  <a:schemeClr val="tx1">
                    <a:tint val="75000"/>
                  </a:schemeClr>
                </a:solidFill>
              </a:defRPr>
            </a:lvl9pPr>
          </a:lstStyle>
          <a:p>
            <a:r>
              <a:rPr lang="de-DE" dirty="0" smtClean="0"/>
              <a:t>Master-Untertitelformat bearbeiten</a:t>
            </a:r>
          </a:p>
          <a:p>
            <a:r>
              <a:rPr lang="de-DE" dirty="0" smtClean="0"/>
              <a:t>Trennseite oder letzte Seite</a:t>
            </a:r>
            <a:endParaRPr lang="de-DE" dirty="0"/>
          </a:p>
        </p:txBody>
      </p:sp>
      <p:sp>
        <p:nvSpPr>
          <p:cNvPr id="9" name="Datumsplatzhalter 3"/>
          <p:cNvSpPr>
            <a:spLocks noGrp="1"/>
          </p:cNvSpPr>
          <p:nvPr>
            <p:ph type="dt" sz="half" idx="10"/>
          </p:nvPr>
        </p:nvSpPr>
        <p:spPr>
          <a:xfrm>
            <a:off x="1338263" y="6432550"/>
            <a:ext cx="1181100" cy="365125"/>
          </a:xfrm>
        </p:spPr>
        <p:txBody>
          <a:bodyPr/>
          <a:lstStyle>
            <a:lvl1pPr>
              <a:defRPr smtClean="0">
                <a:solidFill>
                  <a:prstClr val="white"/>
                </a:solidFill>
              </a:defRPr>
            </a:lvl1pPr>
          </a:lstStyle>
          <a:p>
            <a:pPr>
              <a:defRPr/>
            </a:pPr>
            <a:fld id="{7370BC25-9236-458E-9193-DFA18035031B}" type="datetime1">
              <a:rPr lang="de-DE"/>
              <a:pPr>
                <a:defRPr/>
              </a:pPr>
              <a:t>18.10.2015</a:t>
            </a:fld>
            <a:endParaRPr lang="de-DE" dirty="0"/>
          </a:p>
        </p:txBody>
      </p:sp>
      <p:sp>
        <p:nvSpPr>
          <p:cNvPr id="10" name="Fußzeilenplatzhalter 4"/>
          <p:cNvSpPr>
            <a:spLocks noGrp="1"/>
          </p:cNvSpPr>
          <p:nvPr>
            <p:ph type="ftr" sz="quarter" idx="11"/>
          </p:nvPr>
        </p:nvSpPr>
        <p:spPr>
          <a:xfrm>
            <a:off x="2570163" y="6432550"/>
            <a:ext cx="5278437" cy="365125"/>
          </a:xfrm>
        </p:spPr>
        <p:txBody>
          <a:bodyPr/>
          <a:lstStyle>
            <a:lvl1pPr>
              <a:defRPr smtClean="0">
                <a:solidFill>
                  <a:prstClr val="white"/>
                </a:solidFill>
              </a:defRPr>
            </a:lvl1pPr>
          </a:lstStyle>
          <a:p>
            <a:pPr>
              <a:defRPr/>
            </a:pPr>
            <a:r>
              <a:rPr lang="de-DE" dirty="0"/>
              <a:t>Thorsten Herbert  | Dies ist ein toller Vortrag</a:t>
            </a:r>
          </a:p>
        </p:txBody>
      </p:sp>
      <p:sp>
        <p:nvSpPr>
          <p:cNvPr id="11" name="Foliennummernplatzhalter 5"/>
          <p:cNvSpPr>
            <a:spLocks noGrp="1"/>
          </p:cNvSpPr>
          <p:nvPr>
            <p:ph type="sldNum" sz="quarter" idx="12"/>
          </p:nvPr>
        </p:nvSpPr>
        <p:spPr/>
        <p:txBody>
          <a:bodyPr/>
          <a:lstStyle>
            <a:lvl1pPr>
              <a:defRPr>
                <a:solidFill>
                  <a:prstClr val="white"/>
                </a:solidFill>
              </a:defRPr>
            </a:lvl1pPr>
          </a:lstStyle>
          <a:p>
            <a:pPr>
              <a:defRPr/>
            </a:pPr>
            <a:fld id="{9A78A2EE-9557-4BF8-A978-DCFB74555607}" type="slidenum">
              <a:rPr lang="de-DE"/>
              <a:pPr>
                <a:defRPr/>
              </a:pPr>
              <a:t>‹Nr.›</a:t>
            </a:fld>
            <a:endParaRPr lang="de-DE" dirty="0"/>
          </a:p>
        </p:txBody>
      </p:sp>
    </p:spTree>
    <p:extLst>
      <p:ext uri="{BB962C8B-B14F-4D97-AF65-F5344CB8AC3E}">
        <p14:creationId xmlns:p14="http://schemas.microsoft.com/office/powerpoint/2010/main" val="31394049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Zwischentitel">
    <p:spTree>
      <p:nvGrpSpPr>
        <p:cNvPr id="1" name=""/>
        <p:cNvGrpSpPr/>
        <p:nvPr/>
      </p:nvGrpSpPr>
      <p:grpSpPr>
        <a:xfrm>
          <a:off x="0" y="0"/>
          <a:ext cx="0" cy="0"/>
          <a:chOff x="0" y="0"/>
          <a:chExt cx="0" cy="0"/>
        </a:xfrm>
      </p:grpSpPr>
      <p:sp>
        <p:nvSpPr>
          <p:cNvPr id="2" name="Titel 1"/>
          <p:cNvSpPr>
            <a:spLocks noGrp="1"/>
          </p:cNvSpPr>
          <p:nvPr>
            <p:ph type="ctrTitle"/>
          </p:nvPr>
        </p:nvSpPr>
        <p:spPr>
          <a:xfrm>
            <a:off x="195172" y="2510028"/>
            <a:ext cx="8355593" cy="1412079"/>
          </a:xfrm>
        </p:spPr>
        <p:txBody>
          <a:bodyPr anchor="b">
            <a:normAutofit/>
          </a:bodyPr>
          <a:lstStyle>
            <a:lvl1pPr algn="l">
              <a:defRPr sz="2800" b="1">
                <a:solidFill>
                  <a:schemeClr val="accent1"/>
                </a:solidFill>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95172" y="4025799"/>
            <a:ext cx="8355593" cy="1683515"/>
          </a:xfrm>
        </p:spPr>
        <p:txBody>
          <a:bodyPr>
            <a:normAutofit/>
          </a:bodyPr>
          <a:lstStyle>
            <a:lvl1pPr marL="0" indent="0" algn="l">
              <a:buNone/>
              <a:defRPr sz="1800" baseline="0">
                <a:solidFill>
                  <a:schemeClr val="accent2">
                    <a:lumMod val="75000"/>
                    <a:lumOff val="25000"/>
                  </a:schemeClr>
                </a:solidFill>
                <a:latin typeface="+mn-lt"/>
              </a:defRPr>
            </a:lvl1pPr>
            <a:lvl2pPr marL="438956" indent="0" algn="ctr">
              <a:buNone/>
              <a:defRPr>
                <a:solidFill>
                  <a:schemeClr val="tx1">
                    <a:tint val="75000"/>
                  </a:schemeClr>
                </a:solidFill>
              </a:defRPr>
            </a:lvl2pPr>
            <a:lvl3pPr marL="877911" indent="0" algn="ctr">
              <a:buNone/>
              <a:defRPr>
                <a:solidFill>
                  <a:schemeClr val="tx1">
                    <a:tint val="75000"/>
                  </a:schemeClr>
                </a:solidFill>
              </a:defRPr>
            </a:lvl3pPr>
            <a:lvl4pPr marL="1316865" indent="0" algn="ctr">
              <a:buNone/>
              <a:defRPr>
                <a:solidFill>
                  <a:schemeClr val="tx1">
                    <a:tint val="75000"/>
                  </a:schemeClr>
                </a:solidFill>
              </a:defRPr>
            </a:lvl4pPr>
            <a:lvl5pPr marL="1755821" indent="0" algn="ctr">
              <a:buNone/>
              <a:defRPr>
                <a:solidFill>
                  <a:schemeClr val="tx1">
                    <a:tint val="75000"/>
                  </a:schemeClr>
                </a:solidFill>
              </a:defRPr>
            </a:lvl5pPr>
            <a:lvl6pPr marL="2194777" indent="0" algn="ctr">
              <a:buNone/>
              <a:defRPr>
                <a:solidFill>
                  <a:schemeClr val="tx1">
                    <a:tint val="75000"/>
                  </a:schemeClr>
                </a:solidFill>
              </a:defRPr>
            </a:lvl6pPr>
            <a:lvl7pPr marL="2633732" indent="0" algn="ctr">
              <a:buNone/>
              <a:defRPr>
                <a:solidFill>
                  <a:schemeClr val="tx1">
                    <a:tint val="75000"/>
                  </a:schemeClr>
                </a:solidFill>
              </a:defRPr>
            </a:lvl7pPr>
            <a:lvl8pPr marL="3072688" indent="0" algn="ctr">
              <a:buNone/>
              <a:defRPr>
                <a:solidFill>
                  <a:schemeClr val="tx1">
                    <a:tint val="75000"/>
                  </a:schemeClr>
                </a:solidFill>
              </a:defRPr>
            </a:lvl8pPr>
            <a:lvl9pPr marL="3511642"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lvl1pPr>
              <a:defRPr/>
            </a:lvl1pPr>
          </a:lstStyle>
          <a:p>
            <a:pPr>
              <a:defRPr/>
            </a:pPr>
            <a:fld id="{1650FEF0-5F05-496A-9DE9-3A8B86474A14}" type="datetime1">
              <a:rPr lang="de-DE"/>
              <a:pPr>
                <a:defRPr/>
              </a:pPr>
              <a:t>18.10.2015</a:t>
            </a:fld>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6" name="Foliennummernplatzhalter 5"/>
          <p:cNvSpPr>
            <a:spLocks noGrp="1"/>
          </p:cNvSpPr>
          <p:nvPr>
            <p:ph type="sldNum" sz="quarter" idx="12"/>
          </p:nvPr>
        </p:nvSpPr>
        <p:spPr/>
        <p:txBody>
          <a:bodyPr/>
          <a:lstStyle>
            <a:lvl1pPr>
              <a:defRPr/>
            </a:lvl1pPr>
          </a:lstStyle>
          <a:p>
            <a:pPr>
              <a:defRPr/>
            </a:pPr>
            <a:fld id="{3A8EE691-51EE-48D3-8ECD-37CF65784664}" type="slidenum">
              <a:rPr lang="de-DE"/>
              <a:pPr>
                <a:defRPr/>
              </a:pPr>
              <a:t>‹Nr.›</a:t>
            </a:fld>
            <a:endParaRPr lang="de-DE" dirty="0"/>
          </a:p>
        </p:txBody>
      </p:sp>
    </p:spTree>
    <p:extLst>
      <p:ext uri="{BB962C8B-B14F-4D97-AF65-F5344CB8AC3E}">
        <p14:creationId xmlns:p14="http://schemas.microsoft.com/office/powerpoint/2010/main" val="26562586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B9E32551-FB4F-48BF-8193-F9E6D7381011}" type="datetime1">
              <a:rPr lang="de-DE"/>
              <a:pPr>
                <a:defRPr/>
              </a:pPr>
              <a:t>18.10.2015</a:t>
            </a:fld>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6" name="Foliennummernplatzhalter 5"/>
          <p:cNvSpPr>
            <a:spLocks noGrp="1"/>
          </p:cNvSpPr>
          <p:nvPr>
            <p:ph type="sldNum" sz="quarter" idx="12"/>
          </p:nvPr>
        </p:nvSpPr>
        <p:spPr/>
        <p:txBody>
          <a:bodyPr/>
          <a:lstStyle>
            <a:lvl1pPr>
              <a:defRPr/>
            </a:lvl1pPr>
          </a:lstStyle>
          <a:p>
            <a:pPr>
              <a:defRPr/>
            </a:pPr>
            <a:fld id="{CCBD5F01-365D-4676-B44B-A31B2169459C}" type="slidenum">
              <a:rPr lang="de-DE"/>
              <a:pPr>
                <a:defRPr/>
              </a:pPr>
              <a:t>‹Nr.›</a:t>
            </a:fld>
            <a:endParaRPr lang="de-DE" dirty="0"/>
          </a:p>
        </p:txBody>
      </p:sp>
    </p:spTree>
    <p:extLst>
      <p:ext uri="{BB962C8B-B14F-4D97-AF65-F5344CB8AC3E}">
        <p14:creationId xmlns:p14="http://schemas.microsoft.com/office/powerpoint/2010/main" val="311417359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und Inhalt_NIP">
    <p:spTree>
      <p:nvGrpSpPr>
        <p:cNvPr id="1" name=""/>
        <p:cNvGrpSpPr/>
        <p:nvPr/>
      </p:nvGrpSpPr>
      <p:grpSpPr>
        <a:xfrm>
          <a:off x="0" y="0"/>
          <a:ext cx="0" cy="0"/>
          <a:chOff x="0" y="0"/>
          <a:chExt cx="0" cy="0"/>
        </a:xfrm>
      </p:grpSpPr>
      <p:pic>
        <p:nvPicPr>
          <p:cNvPr id="4" name="Grafik 4" descr="Neues Bild.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4013" y="274638"/>
            <a:ext cx="9413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03200" y="274638"/>
            <a:ext cx="7609160" cy="1143000"/>
          </a:xfrm>
        </p:spPr>
        <p:txBody>
          <a:bodyPr>
            <a:normAutofit/>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3"/>
          <p:cNvSpPr>
            <a:spLocks noGrp="1"/>
          </p:cNvSpPr>
          <p:nvPr>
            <p:ph type="dt" sz="half" idx="10"/>
          </p:nvPr>
        </p:nvSpPr>
        <p:spPr/>
        <p:txBody>
          <a:bodyPr/>
          <a:lstStyle>
            <a:lvl1pPr>
              <a:defRPr smtClean="0"/>
            </a:lvl1pPr>
          </a:lstStyle>
          <a:p>
            <a:pPr>
              <a:defRPr/>
            </a:pPr>
            <a:fld id="{FED6416A-72A5-4E57-9F2A-91098D9AE684}" type="datetime1">
              <a:rPr lang="de-DE"/>
              <a:pPr>
                <a:defRPr/>
              </a:pPr>
              <a:t>18.10.2015</a:t>
            </a:fld>
            <a:endParaRPr lang="de-DE" dirty="0"/>
          </a:p>
        </p:txBody>
      </p:sp>
      <p:sp>
        <p:nvSpPr>
          <p:cNvPr id="6"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7" name="Foliennummernplatzhalter 5"/>
          <p:cNvSpPr>
            <a:spLocks noGrp="1"/>
          </p:cNvSpPr>
          <p:nvPr>
            <p:ph type="sldNum" sz="quarter" idx="12"/>
          </p:nvPr>
        </p:nvSpPr>
        <p:spPr/>
        <p:txBody>
          <a:bodyPr/>
          <a:lstStyle>
            <a:lvl1pPr>
              <a:defRPr/>
            </a:lvl1pPr>
          </a:lstStyle>
          <a:p>
            <a:pPr>
              <a:defRPr/>
            </a:pPr>
            <a:fld id="{9D726CA2-6878-42EF-B42A-C3AB06BE692B}" type="slidenum">
              <a:rPr lang="de-DE"/>
              <a:pPr>
                <a:defRPr/>
              </a:pPr>
              <a:t>‹Nr.›</a:t>
            </a:fld>
            <a:endParaRPr lang="de-DE" dirty="0"/>
          </a:p>
        </p:txBody>
      </p:sp>
    </p:spTree>
    <p:extLst>
      <p:ext uri="{BB962C8B-B14F-4D97-AF65-F5344CB8AC3E}">
        <p14:creationId xmlns:p14="http://schemas.microsoft.com/office/powerpoint/2010/main" val="17816774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el und Inhalt_MRe">
    <p:spTree>
      <p:nvGrpSpPr>
        <p:cNvPr id="1" name=""/>
        <p:cNvGrpSpPr/>
        <p:nvPr/>
      </p:nvGrpSpPr>
      <p:grpSpPr>
        <a:xfrm>
          <a:off x="0" y="0"/>
          <a:ext cx="0" cy="0"/>
          <a:chOff x="0" y="0"/>
          <a:chExt cx="0" cy="0"/>
        </a:xfrm>
      </p:grpSpPr>
      <p:pic>
        <p:nvPicPr>
          <p:cNvPr id="4" name="Picture 2"/>
          <p:cNvPicPr>
            <a:picLocks noChangeAspect="1" noChangeArrowheads="1"/>
          </p:cNvPicPr>
          <p:nvPr userDrawn="1">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404813"/>
            <a:ext cx="14160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03200" y="274638"/>
            <a:ext cx="7177112" cy="1143000"/>
          </a:xfrm>
        </p:spPr>
        <p:txBody>
          <a:bodyPr>
            <a:normAutofit/>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3"/>
          <p:cNvSpPr>
            <a:spLocks noGrp="1"/>
          </p:cNvSpPr>
          <p:nvPr>
            <p:ph type="dt" sz="half" idx="10"/>
          </p:nvPr>
        </p:nvSpPr>
        <p:spPr/>
        <p:txBody>
          <a:bodyPr/>
          <a:lstStyle>
            <a:lvl1pPr>
              <a:defRPr smtClean="0"/>
            </a:lvl1pPr>
          </a:lstStyle>
          <a:p>
            <a:pPr>
              <a:defRPr/>
            </a:pPr>
            <a:fld id="{9007A340-8807-4425-A684-208AF94B08C8}" type="datetime1">
              <a:rPr lang="de-DE"/>
              <a:pPr>
                <a:defRPr/>
              </a:pPr>
              <a:t>18.10.2015</a:t>
            </a:fld>
            <a:endParaRPr lang="de-DE" dirty="0"/>
          </a:p>
        </p:txBody>
      </p:sp>
      <p:sp>
        <p:nvSpPr>
          <p:cNvPr id="6"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7" name="Foliennummernplatzhalter 5"/>
          <p:cNvSpPr>
            <a:spLocks noGrp="1"/>
          </p:cNvSpPr>
          <p:nvPr>
            <p:ph type="sldNum" sz="quarter" idx="12"/>
          </p:nvPr>
        </p:nvSpPr>
        <p:spPr/>
        <p:txBody>
          <a:bodyPr/>
          <a:lstStyle>
            <a:lvl1pPr>
              <a:defRPr/>
            </a:lvl1pPr>
          </a:lstStyle>
          <a:p>
            <a:pPr>
              <a:defRPr/>
            </a:pPr>
            <a:fld id="{1E511442-030F-4CFA-AC30-A9ECE5B682E9}" type="slidenum">
              <a:rPr lang="de-DE"/>
              <a:pPr>
                <a:defRPr/>
              </a:pPr>
              <a:t>‹Nr.›</a:t>
            </a:fld>
            <a:endParaRPr lang="de-DE" dirty="0"/>
          </a:p>
        </p:txBody>
      </p:sp>
    </p:spTree>
    <p:extLst>
      <p:ext uri="{BB962C8B-B14F-4D97-AF65-F5344CB8AC3E}">
        <p14:creationId xmlns:p14="http://schemas.microsoft.com/office/powerpoint/2010/main" val="16833300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 1"/>
          <p:cNvSpPr>
            <a:spLocks noGrp="1"/>
          </p:cNvSpPr>
          <p:nvPr>
            <p:ph type="title"/>
          </p:nvPr>
        </p:nvSpPr>
        <p:spPr>
          <a:xfrm>
            <a:off x="203201" y="274640"/>
            <a:ext cx="8712200" cy="627062"/>
          </a:xfrm>
        </p:spPr>
        <p:txBody>
          <a:bodyPr/>
          <a:lstStyle>
            <a:lvl1pPr>
              <a:defRPr b="1">
                <a:solidFill>
                  <a:schemeClr val="accent1"/>
                </a:solidFill>
              </a:defRPr>
            </a:lvl1pPr>
          </a:lstStyle>
          <a:p>
            <a:r>
              <a:rPr lang="de-DE" dirty="0" smtClean="0"/>
              <a:t>Mastertitelformat bearbeiten</a:t>
            </a:r>
            <a:endParaRPr lang="de-DE" dirty="0"/>
          </a:p>
        </p:txBody>
      </p:sp>
      <p:sp>
        <p:nvSpPr>
          <p:cNvPr id="8" name="Textplatzhalter 25"/>
          <p:cNvSpPr>
            <a:spLocks noGrp="1"/>
          </p:cNvSpPr>
          <p:nvPr>
            <p:ph type="body" idx="4294967295"/>
          </p:nvPr>
        </p:nvSpPr>
        <p:spPr>
          <a:xfrm>
            <a:off x="203201" y="1008860"/>
            <a:ext cx="8712200" cy="408781"/>
          </a:xfrm>
        </p:spPr>
        <p:txBody>
          <a:bodyPr>
            <a:normAutofit/>
          </a:bodyPr>
          <a:lstStyle>
            <a:lvl1pPr>
              <a:buNone/>
              <a:defRPr sz="2000" b="1">
                <a:solidFill>
                  <a:srgbClr val="383738"/>
                </a:solidFill>
              </a:defRPr>
            </a:lvl1pPr>
          </a:lstStyle>
          <a:p>
            <a:pPr lvl="0"/>
            <a:r>
              <a:rPr lang="de-DE" dirty="0"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30243E17-0726-4673-846A-4898A2DA209D}" type="datetime1">
              <a:rPr lang="de-DE"/>
              <a:pPr>
                <a:defRPr/>
              </a:pPr>
              <a:t>18.10.2015</a:t>
            </a:fld>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9" name="Foliennummernplatzhalter 5"/>
          <p:cNvSpPr>
            <a:spLocks noGrp="1"/>
          </p:cNvSpPr>
          <p:nvPr>
            <p:ph type="sldNum" sz="quarter" idx="12"/>
          </p:nvPr>
        </p:nvSpPr>
        <p:spPr/>
        <p:txBody>
          <a:bodyPr/>
          <a:lstStyle>
            <a:lvl1pPr>
              <a:defRPr/>
            </a:lvl1pPr>
          </a:lstStyle>
          <a:p>
            <a:pPr>
              <a:defRPr/>
            </a:pPr>
            <a:fld id="{5434C691-DA47-4AAD-951A-8AAE80D644D8}" type="slidenum">
              <a:rPr lang="de-DE"/>
              <a:pPr>
                <a:defRPr/>
              </a:pPr>
              <a:t>‹Nr.›</a:t>
            </a:fld>
            <a:endParaRPr lang="de-DE" dirty="0"/>
          </a:p>
        </p:txBody>
      </p:sp>
    </p:spTree>
    <p:extLst>
      <p:ext uri="{BB962C8B-B14F-4D97-AF65-F5344CB8AC3E}">
        <p14:creationId xmlns:p14="http://schemas.microsoft.com/office/powerpoint/2010/main" val="62952681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und Inhalt_NIP">
    <p:spTree>
      <p:nvGrpSpPr>
        <p:cNvPr id="1" name=""/>
        <p:cNvGrpSpPr/>
        <p:nvPr/>
      </p:nvGrpSpPr>
      <p:grpSpPr>
        <a:xfrm>
          <a:off x="0" y="0"/>
          <a:ext cx="0" cy="0"/>
          <a:chOff x="0" y="0"/>
          <a:chExt cx="0" cy="0"/>
        </a:xfrm>
      </p:grpSpPr>
      <p:pic>
        <p:nvPicPr>
          <p:cNvPr id="5" name="Grafik 12" descr="Neues Bild.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4013" y="274638"/>
            <a:ext cx="9413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 1"/>
          <p:cNvSpPr>
            <a:spLocks noGrp="1"/>
          </p:cNvSpPr>
          <p:nvPr>
            <p:ph type="title"/>
          </p:nvPr>
        </p:nvSpPr>
        <p:spPr>
          <a:xfrm>
            <a:off x="203201" y="274640"/>
            <a:ext cx="7609159" cy="627062"/>
          </a:xfrm>
        </p:spPr>
        <p:txBody>
          <a:bodyPr/>
          <a:lstStyle>
            <a:lvl1pPr>
              <a:defRPr b="1">
                <a:solidFill>
                  <a:schemeClr val="accent1"/>
                </a:solidFill>
              </a:defRPr>
            </a:lvl1pPr>
          </a:lstStyle>
          <a:p>
            <a:r>
              <a:rPr lang="de-DE" dirty="0" smtClean="0"/>
              <a:t>Mastertitelformat bearbeiten</a:t>
            </a:r>
            <a:endParaRPr lang="de-DE" dirty="0"/>
          </a:p>
        </p:txBody>
      </p:sp>
      <p:sp>
        <p:nvSpPr>
          <p:cNvPr id="8" name="Textplatzhalter 25"/>
          <p:cNvSpPr>
            <a:spLocks noGrp="1"/>
          </p:cNvSpPr>
          <p:nvPr>
            <p:ph type="body" idx="4294967295"/>
          </p:nvPr>
        </p:nvSpPr>
        <p:spPr>
          <a:xfrm>
            <a:off x="203201" y="1008860"/>
            <a:ext cx="7609159" cy="408781"/>
          </a:xfrm>
        </p:spPr>
        <p:txBody>
          <a:bodyPr>
            <a:normAutofit/>
          </a:bodyPr>
          <a:lstStyle>
            <a:lvl1pPr>
              <a:buNone/>
              <a:defRPr sz="2000" b="1">
                <a:solidFill>
                  <a:srgbClr val="383738"/>
                </a:solidFill>
              </a:defRPr>
            </a:lvl1pPr>
          </a:lstStyle>
          <a:p>
            <a:pPr lvl="0"/>
            <a:r>
              <a:rPr lang="de-DE" dirty="0" smtClean="0"/>
              <a:t>Textmasterformate durch Klicken bearbeiten</a:t>
            </a:r>
          </a:p>
        </p:txBody>
      </p:sp>
      <p:sp>
        <p:nvSpPr>
          <p:cNvPr id="6" name="Datumsplatzhalter 3"/>
          <p:cNvSpPr>
            <a:spLocks noGrp="1"/>
          </p:cNvSpPr>
          <p:nvPr>
            <p:ph type="dt" sz="half" idx="10"/>
          </p:nvPr>
        </p:nvSpPr>
        <p:spPr/>
        <p:txBody>
          <a:bodyPr/>
          <a:lstStyle>
            <a:lvl1pPr>
              <a:defRPr smtClean="0"/>
            </a:lvl1pPr>
          </a:lstStyle>
          <a:p>
            <a:pPr>
              <a:defRPr/>
            </a:pPr>
            <a:fld id="{49B8B5CF-A91F-497E-9697-666C38D97D20}" type="datetime1">
              <a:rPr lang="de-DE"/>
              <a:pPr>
                <a:defRPr/>
              </a:pPr>
              <a:t>18.10.2015</a:t>
            </a:fld>
            <a:endParaRPr lang="de-DE" dirty="0"/>
          </a:p>
        </p:txBody>
      </p:sp>
      <p:sp>
        <p:nvSpPr>
          <p:cNvPr id="9"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10" name="Foliennummernplatzhalter 5"/>
          <p:cNvSpPr>
            <a:spLocks noGrp="1"/>
          </p:cNvSpPr>
          <p:nvPr>
            <p:ph type="sldNum" sz="quarter" idx="12"/>
          </p:nvPr>
        </p:nvSpPr>
        <p:spPr/>
        <p:txBody>
          <a:bodyPr/>
          <a:lstStyle>
            <a:lvl1pPr>
              <a:defRPr/>
            </a:lvl1pPr>
          </a:lstStyle>
          <a:p>
            <a:pPr>
              <a:defRPr/>
            </a:pPr>
            <a:fld id="{487E71D8-A604-4DA4-9256-B5DE5595008E}" type="slidenum">
              <a:rPr lang="de-DE"/>
              <a:pPr>
                <a:defRPr/>
              </a:pPr>
              <a:t>‹Nr.›</a:t>
            </a:fld>
            <a:endParaRPr lang="de-DE" dirty="0"/>
          </a:p>
        </p:txBody>
      </p:sp>
    </p:spTree>
    <p:extLst>
      <p:ext uri="{BB962C8B-B14F-4D97-AF65-F5344CB8AC3E}">
        <p14:creationId xmlns:p14="http://schemas.microsoft.com/office/powerpoint/2010/main" val="199061227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 und Inhalt_MRe">
    <p:spTree>
      <p:nvGrpSpPr>
        <p:cNvPr id="1" name=""/>
        <p:cNvGrpSpPr/>
        <p:nvPr/>
      </p:nvGrpSpPr>
      <p:grpSpPr>
        <a:xfrm>
          <a:off x="0" y="0"/>
          <a:ext cx="0" cy="0"/>
          <a:chOff x="0" y="0"/>
          <a:chExt cx="0" cy="0"/>
        </a:xfrm>
      </p:grpSpPr>
      <p:pic>
        <p:nvPicPr>
          <p:cNvPr id="5" name="Picture 2"/>
          <p:cNvPicPr>
            <a:picLocks noChangeAspect="1" noChangeArrowheads="1"/>
          </p:cNvPicPr>
          <p:nvPr userDrawn="1">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404813"/>
            <a:ext cx="14160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 1"/>
          <p:cNvSpPr>
            <a:spLocks noGrp="1"/>
          </p:cNvSpPr>
          <p:nvPr>
            <p:ph type="title"/>
          </p:nvPr>
        </p:nvSpPr>
        <p:spPr>
          <a:xfrm>
            <a:off x="203201" y="274640"/>
            <a:ext cx="7249119" cy="627062"/>
          </a:xfrm>
        </p:spPr>
        <p:txBody>
          <a:bodyPr/>
          <a:lstStyle>
            <a:lvl1pPr>
              <a:defRPr b="1">
                <a:solidFill>
                  <a:schemeClr val="accent1"/>
                </a:solidFill>
              </a:defRPr>
            </a:lvl1pPr>
          </a:lstStyle>
          <a:p>
            <a:r>
              <a:rPr lang="de-DE" dirty="0" smtClean="0"/>
              <a:t>Mastertitelformat bearbeiten</a:t>
            </a:r>
            <a:endParaRPr lang="de-DE" dirty="0"/>
          </a:p>
        </p:txBody>
      </p:sp>
      <p:sp>
        <p:nvSpPr>
          <p:cNvPr id="8" name="Textplatzhalter 25"/>
          <p:cNvSpPr>
            <a:spLocks noGrp="1"/>
          </p:cNvSpPr>
          <p:nvPr>
            <p:ph type="body" idx="4294967295"/>
          </p:nvPr>
        </p:nvSpPr>
        <p:spPr>
          <a:xfrm>
            <a:off x="203201" y="1008860"/>
            <a:ext cx="7249119" cy="408781"/>
          </a:xfrm>
        </p:spPr>
        <p:txBody>
          <a:bodyPr>
            <a:normAutofit/>
          </a:bodyPr>
          <a:lstStyle>
            <a:lvl1pPr>
              <a:buNone/>
              <a:defRPr sz="2000" b="1">
                <a:solidFill>
                  <a:srgbClr val="383738"/>
                </a:solidFill>
              </a:defRPr>
            </a:lvl1pPr>
          </a:lstStyle>
          <a:p>
            <a:pPr lvl="0"/>
            <a:r>
              <a:rPr lang="de-DE" dirty="0" smtClean="0"/>
              <a:t>Textmasterformate durch Klicken bearbeiten</a:t>
            </a:r>
          </a:p>
        </p:txBody>
      </p:sp>
      <p:sp>
        <p:nvSpPr>
          <p:cNvPr id="6" name="Datumsplatzhalter 3"/>
          <p:cNvSpPr>
            <a:spLocks noGrp="1"/>
          </p:cNvSpPr>
          <p:nvPr>
            <p:ph type="dt" sz="half" idx="10"/>
          </p:nvPr>
        </p:nvSpPr>
        <p:spPr/>
        <p:txBody>
          <a:bodyPr/>
          <a:lstStyle>
            <a:lvl1pPr>
              <a:defRPr smtClean="0"/>
            </a:lvl1pPr>
          </a:lstStyle>
          <a:p>
            <a:pPr>
              <a:defRPr/>
            </a:pPr>
            <a:fld id="{20A42566-C967-4F15-91EA-C3CDAC593B28}" type="datetime1">
              <a:rPr lang="de-DE"/>
              <a:pPr>
                <a:defRPr/>
              </a:pPr>
              <a:t>18.10.2015</a:t>
            </a:fld>
            <a:endParaRPr lang="de-DE" dirty="0"/>
          </a:p>
        </p:txBody>
      </p:sp>
      <p:sp>
        <p:nvSpPr>
          <p:cNvPr id="9" name="Fußzeilenplatzhalter 4"/>
          <p:cNvSpPr>
            <a:spLocks noGrp="1"/>
          </p:cNvSpPr>
          <p:nvPr>
            <p:ph type="ftr" sz="quarter" idx="11"/>
          </p:nvPr>
        </p:nvSpPr>
        <p:spPr/>
        <p:txBody>
          <a:bodyPr/>
          <a:lstStyle>
            <a:lvl1pPr>
              <a:defRPr smtClean="0"/>
            </a:lvl1pPr>
          </a:lstStyle>
          <a:p>
            <a:pPr>
              <a:defRPr/>
            </a:pPr>
            <a:r>
              <a:rPr lang="de-DE" dirty="0"/>
              <a:t>Thorsten Herbert  | Dies ist ein toller Vortrag</a:t>
            </a:r>
          </a:p>
        </p:txBody>
      </p:sp>
      <p:sp>
        <p:nvSpPr>
          <p:cNvPr id="10" name="Foliennummernplatzhalter 5"/>
          <p:cNvSpPr>
            <a:spLocks noGrp="1"/>
          </p:cNvSpPr>
          <p:nvPr>
            <p:ph type="sldNum" sz="quarter" idx="12"/>
          </p:nvPr>
        </p:nvSpPr>
        <p:spPr/>
        <p:txBody>
          <a:bodyPr/>
          <a:lstStyle>
            <a:lvl1pPr>
              <a:defRPr/>
            </a:lvl1pPr>
          </a:lstStyle>
          <a:p>
            <a:pPr>
              <a:defRPr/>
            </a:pPr>
            <a:fld id="{B03F2375-210E-48BB-9270-67504E1B886A}" type="slidenum">
              <a:rPr lang="de-DE"/>
              <a:pPr>
                <a:defRPr/>
              </a:pPr>
              <a:t>‹Nr.›</a:t>
            </a:fld>
            <a:endParaRPr lang="de-DE" dirty="0"/>
          </a:p>
        </p:txBody>
      </p:sp>
    </p:spTree>
    <p:extLst>
      <p:ext uri="{BB962C8B-B14F-4D97-AF65-F5344CB8AC3E}">
        <p14:creationId xmlns:p14="http://schemas.microsoft.com/office/powerpoint/2010/main" val="3735641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chemeClr val="accent1"/>
                </a:solidFill>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203201" y="1600202"/>
            <a:ext cx="4299001"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08003" y="1600202"/>
            <a:ext cx="4307399"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pPr>
              <a:defRPr/>
            </a:pPr>
            <a:fld id="{E767C8A9-F2FA-4E78-9956-502615BA295E}" type="datetime1">
              <a:rPr lang="de-DE"/>
              <a:pPr>
                <a:defRPr/>
              </a:pPr>
              <a:t>18.10.2015</a:t>
            </a:fld>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dirty="0"/>
              <a:t>Thorsten Herbert  | Dies ist ein toller Vortrag</a:t>
            </a:r>
          </a:p>
        </p:txBody>
      </p:sp>
      <p:sp>
        <p:nvSpPr>
          <p:cNvPr id="7" name="Foliennummernplatzhalter 5"/>
          <p:cNvSpPr>
            <a:spLocks noGrp="1"/>
          </p:cNvSpPr>
          <p:nvPr>
            <p:ph type="sldNum" sz="quarter" idx="12"/>
          </p:nvPr>
        </p:nvSpPr>
        <p:spPr/>
        <p:txBody>
          <a:bodyPr/>
          <a:lstStyle>
            <a:lvl1pPr>
              <a:defRPr/>
            </a:lvl1pPr>
          </a:lstStyle>
          <a:p>
            <a:pPr>
              <a:defRPr/>
            </a:pPr>
            <a:fld id="{A5D09350-FDA8-4B39-82C3-09E171F4F2E5}" type="slidenum">
              <a:rPr lang="de-DE"/>
              <a:pPr>
                <a:defRPr/>
              </a:pPr>
              <a:t>‹Nr.›</a:t>
            </a:fld>
            <a:endParaRPr lang="de-DE" dirty="0"/>
          </a:p>
        </p:txBody>
      </p:sp>
    </p:spTree>
    <p:extLst>
      <p:ext uri="{BB962C8B-B14F-4D97-AF65-F5344CB8AC3E}">
        <p14:creationId xmlns:p14="http://schemas.microsoft.com/office/powerpoint/2010/main" val="101123248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Inhaltsplatzhalter 2"/>
          <p:cNvSpPr txBox="1">
            <a:spLocks/>
          </p:cNvSpPr>
          <p:nvPr/>
        </p:nvSpPr>
        <p:spPr>
          <a:xfrm flipV="1">
            <a:off x="0" y="1435100"/>
            <a:ext cx="9144000" cy="46038"/>
          </a:xfrm>
          <a:prstGeom prst="rect">
            <a:avLst/>
          </a:prstGeom>
          <a:solidFill>
            <a:schemeClr val="accent5"/>
          </a:solidFill>
          <a:ln>
            <a:noFill/>
          </a:ln>
        </p:spPr>
        <p:txBody>
          <a:bodyPr lIns="91411" tIns="45706" rIns="91411" bIns="45706">
            <a:normAutofit fontScale="25000" lnSpcReduction="20000"/>
          </a:bodyPr>
          <a:lstStyle/>
          <a:p>
            <a:pPr marL="342792" indent="-342792" defTabSz="911496" fontAlgn="auto">
              <a:spcBef>
                <a:spcPct val="20000"/>
              </a:spcBef>
              <a:spcAft>
                <a:spcPts val="0"/>
              </a:spcAft>
              <a:buClr>
                <a:srgbClr val="AA2B29"/>
              </a:buClr>
              <a:defRPr/>
            </a:pPr>
            <a:endParaRPr lang="de-DE" sz="2400" dirty="0">
              <a:solidFill>
                <a:srgbClr val="222122"/>
              </a:solidFill>
              <a:latin typeface="+mn-lt"/>
              <a:ea typeface="Arial" charset="0"/>
              <a:cs typeface="Arial" charset="0"/>
            </a:endParaRPr>
          </a:p>
        </p:txBody>
      </p:sp>
      <p:sp>
        <p:nvSpPr>
          <p:cNvPr id="2051" name="Titelplatzhalter 1"/>
          <p:cNvSpPr>
            <a:spLocks noGrp="1"/>
          </p:cNvSpPr>
          <p:nvPr>
            <p:ph type="title"/>
          </p:nvPr>
        </p:nvSpPr>
        <p:spPr bwMode="auto">
          <a:xfrm>
            <a:off x="203200" y="274638"/>
            <a:ext cx="871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p>
            <a:pPr lvl="0"/>
            <a:r>
              <a:rPr lang="de-DE" altLang="de-DE" smtClean="0"/>
              <a:t>Mastertitelformat bearbeiten</a:t>
            </a:r>
          </a:p>
        </p:txBody>
      </p:sp>
      <p:sp>
        <p:nvSpPr>
          <p:cNvPr id="2052" name="Textplatzhalter 2"/>
          <p:cNvSpPr>
            <a:spLocks noGrp="1"/>
          </p:cNvSpPr>
          <p:nvPr>
            <p:ph type="body" idx="1"/>
          </p:nvPr>
        </p:nvSpPr>
        <p:spPr bwMode="auto">
          <a:xfrm>
            <a:off x="203200" y="1600200"/>
            <a:ext cx="8712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1333500" y="6448425"/>
            <a:ext cx="1181100" cy="365125"/>
          </a:xfrm>
          <a:prstGeom prst="rect">
            <a:avLst/>
          </a:prstGeom>
        </p:spPr>
        <p:txBody>
          <a:bodyPr vert="horz" wrap="square" lIns="91411" tIns="45706" rIns="91411" bIns="45706" numCol="1" anchor="ctr" anchorCtr="0" compatLnSpc="1">
            <a:prstTxWarp prst="textNoShape">
              <a:avLst/>
            </a:prstTxWarp>
          </a:bodyPr>
          <a:lstStyle>
            <a:lvl1pPr algn="r" defTabSz="911496" fontAlgn="auto">
              <a:spcBef>
                <a:spcPts val="0"/>
              </a:spcBef>
              <a:spcAft>
                <a:spcPts val="0"/>
              </a:spcAft>
              <a:defRPr sz="1200" smtClean="0">
                <a:solidFill>
                  <a:srgbClr val="8C8C8C"/>
                </a:solidFill>
                <a:latin typeface="Arial" charset="0"/>
                <a:ea typeface="Arial" charset="0"/>
                <a:cs typeface="Arial" charset="0"/>
              </a:defRPr>
            </a:lvl1pPr>
          </a:lstStyle>
          <a:p>
            <a:pPr>
              <a:defRPr/>
            </a:pPr>
            <a:fld id="{8E48C843-9C49-4454-9FD2-6F212594EB6A}" type="datetime1">
              <a:rPr lang="de-DE"/>
              <a:pPr>
                <a:defRPr/>
              </a:pPr>
              <a:t>18.10.2015</a:t>
            </a:fld>
            <a:endParaRPr lang="de-DE" dirty="0"/>
          </a:p>
        </p:txBody>
      </p:sp>
      <p:sp>
        <p:nvSpPr>
          <p:cNvPr id="5" name="Fußzeilenplatzhalter 4"/>
          <p:cNvSpPr>
            <a:spLocks noGrp="1"/>
          </p:cNvSpPr>
          <p:nvPr>
            <p:ph type="ftr" sz="quarter" idx="3"/>
          </p:nvPr>
        </p:nvSpPr>
        <p:spPr>
          <a:xfrm>
            <a:off x="2514600" y="6448425"/>
            <a:ext cx="5372100" cy="365125"/>
          </a:xfrm>
          <a:prstGeom prst="rect">
            <a:avLst/>
          </a:prstGeom>
        </p:spPr>
        <p:txBody>
          <a:bodyPr vert="horz" lIns="91411" tIns="45706" rIns="91411" bIns="45706" rtlCol="0" anchor="ctr"/>
          <a:lstStyle>
            <a:lvl1pPr algn="r" defTabSz="911496" fontAlgn="auto">
              <a:spcBef>
                <a:spcPts val="0"/>
              </a:spcBef>
              <a:spcAft>
                <a:spcPts val="0"/>
              </a:spcAft>
              <a:defRPr sz="1200" smtClean="0">
                <a:solidFill>
                  <a:srgbClr val="222122">
                    <a:tint val="75000"/>
                  </a:srgbClr>
                </a:solidFill>
                <a:latin typeface="Arial"/>
                <a:ea typeface="Arial" charset="0"/>
                <a:cs typeface="Arial" charset="0"/>
              </a:defRPr>
            </a:lvl1pPr>
          </a:lstStyle>
          <a:p>
            <a:pPr>
              <a:defRPr/>
            </a:pPr>
            <a:r>
              <a:rPr lang="de-DE" dirty="0"/>
              <a:t>Thorsten Herbert  | Dies ist ein toller Vortrag</a:t>
            </a:r>
          </a:p>
        </p:txBody>
      </p:sp>
      <p:sp>
        <p:nvSpPr>
          <p:cNvPr id="6" name="Foliennummernplatzhalter 5"/>
          <p:cNvSpPr>
            <a:spLocks noGrp="1"/>
          </p:cNvSpPr>
          <p:nvPr>
            <p:ph type="sldNum" sz="quarter" idx="4"/>
          </p:nvPr>
        </p:nvSpPr>
        <p:spPr>
          <a:xfrm>
            <a:off x="7886700" y="6448425"/>
            <a:ext cx="800100" cy="365125"/>
          </a:xfrm>
          <a:prstGeom prst="rect">
            <a:avLst/>
          </a:prstGeom>
        </p:spPr>
        <p:txBody>
          <a:bodyPr vert="horz" wrap="square" lIns="91411" tIns="45706" rIns="91411" bIns="45706" numCol="1" anchor="ctr" anchorCtr="0" compatLnSpc="1">
            <a:prstTxWarp prst="textNoShape">
              <a:avLst/>
            </a:prstTxWarp>
          </a:bodyPr>
          <a:lstStyle>
            <a:lvl1pPr algn="r" defTabSz="911496" fontAlgn="auto">
              <a:spcBef>
                <a:spcPts val="0"/>
              </a:spcBef>
              <a:spcAft>
                <a:spcPts val="0"/>
              </a:spcAft>
              <a:defRPr sz="1200">
                <a:solidFill>
                  <a:srgbClr val="8C8C8C"/>
                </a:solidFill>
                <a:latin typeface="Arial" charset="0"/>
                <a:ea typeface="Arial" charset="0"/>
                <a:cs typeface="Arial" charset="0"/>
              </a:defRPr>
            </a:lvl1pPr>
          </a:lstStyle>
          <a:p>
            <a:pPr>
              <a:defRPr/>
            </a:pPr>
            <a:fld id="{1B8D5D43-CD2D-4712-9CCE-AFF10BB0296D}" type="slidenum">
              <a:rPr lang="de-DE"/>
              <a:pPr>
                <a:defRPr/>
              </a:pPr>
              <a:t>‹Nr.›</a:t>
            </a:fld>
            <a:endParaRPr lang="de-DE" dirty="0"/>
          </a:p>
        </p:txBody>
      </p:sp>
      <p:grpSp>
        <p:nvGrpSpPr>
          <p:cNvPr id="2056" name="Gruppierung 12"/>
          <p:cNvGrpSpPr>
            <a:grpSpLocks/>
          </p:cNvGrpSpPr>
          <p:nvPr/>
        </p:nvGrpSpPr>
        <p:grpSpPr bwMode="auto">
          <a:xfrm>
            <a:off x="203200" y="6381750"/>
            <a:ext cx="8712200" cy="344488"/>
            <a:chOff x="203200" y="6391519"/>
            <a:chExt cx="8712200" cy="343810"/>
          </a:xfrm>
        </p:grpSpPr>
        <p:pic>
          <p:nvPicPr>
            <p:cNvPr id="2058"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200" y="6391519"/>
              <a:ext cx="1080009" cy="34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49844" y="6560035"/>
              <a:ext cx="165556" cy="17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Inhaltsplatzhalter 2"/>
          <p:cNvSpPr txBox="1">
            <a:spLocks/>
          </p:cNvSpPr>
          <p:nvPr/>
        </p:nvSpPr>
        <p:spPr>
          <a:xfrm>
            <a:off x="0" y="6238875"/>
            <a:ext cx="9144000" cy="38100"/>
          </a:xfrm>
          <a:prstGeom prst="rect">
            <a:avLst/>
          </a:prstGeom>
          <a:solidFill>
            <a:schemeClr val="accent5"/>
          </a:solidFill>
          <a:ln>
            <a:noFill/>
          </a:ln>
        </p:spPr>
        <p:txBody>
          <a:bodyPr lIns="91411" tIns="45706" rIns="91411" bIns="45706">
            <a:normAutofit fontScale="25000" lnSpcReduction="20000"/>
          </a:bodyPr>
          <a:lstStyle/>
          <a:p>
            <a:pPr marL="342792" indent="-342792" defTabSz="911496" fontAlgn="auto">
              <a:spcBef>
                <a:spcPct val="20000"/>
              </a:spcBef>
              <a:spcAft>
                <a:spcPts val="0"/>
              </a:spcAft>
              <a:buClr>
                <a:srgbClr val="AA2B29"/>
              </a:buClr>
              <a:defRPr/>
            </a:pPr>
            <a:endParaRPr lang="de-DE" sz="2400" dirty="0">
              <a:solidFill>
                <a:srgbClr val="222122"/>
              </a:solidFill>
              <a:latin typeface="+mn-lt"/>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869" r:id="rId1"/>
    <p:sldLayoutId id="2147483861" r:id="rId2"/>
    <p:sldLayoutId id="2147483862" r:id="rId3"/>
    <p:sldLayoutId id="2147483870" r:id="rId4"/>
    <p:sldLayoutId id="2147483871" r:id="rId5"/>
    <p:sldLayoutId id="2147483863" r:id="rId6"/>
    <p:sldLayoutId id="2147483872" r:id="rId7"/>
    <p:sldLayoutId id="2147483873" r:id="rId8"/>
    <p:sldLayoutId id="2147483864" r:id="rId9"/>
    <p:sldLayoutId id="2147483874" r:id="rId10"/>
    <p:sldLayoutId id="2147483875" r:id="rId11"/>
    <p:sldLayoutId id="2147483865" r:id="rId12"/>
    <p:sldLayoutId id="2147483866" r:id="rId13"/>
    <p:sldLayoutId id="2147483867" r:id="rId14"/>
    <p:sldLayoutId id="2147483868" r:id="rId15"/>
    <p:sldLayoutId id="2147483876" r:id="rId16"/>
    <p:sldLayoutId id="2147483877" r:id="rId17"/>
    <p:sldLayoutId id="2147483878" r:id="rId18"/>
  </p:sldLayoutIdLst>
  <p:transition spd="med">
    <p:fade/>
  </p:transition>
  <p:timing>
    <p:tnLst>
      <p:par>
        <p:cTn id="1" dur="indefinite" restart="never" nodeType="tmRoot"/>
      </p:par>
    </p:tnLst>
  </p:timing>
  <p:hf sldNum="0" hdr="0"/>
  <p:txStyles>
    <p:titleStyle>
      <a:lvl1pPr algn="l" defTabSz="455613" rtl="0" eaLnBrk="0" fontAlgn="base" hangingPunct="0">
        <a:spcBef>
          <a:spcPct val="0"/>
        </a:spcBef>
        <a:spcAft>
          <a:spcPct val="0"/>
        </a:spcAft>
        <a:defRPr sz="2800" kern="1200">
          <a:solidFill>
            <a:schemeClr val="accent2"/>
          </a:solidFill>
          <a:latin typeface="+mj-lt"/>
          <a:ea typeface="+mj-ea"/>
          <a:cs typeface="+mj-cs"/>
        </a:defRPr>
      </a:lvl1pPr>
      <a:lvl2pPr algn="l" defTabSz="455613" rtl="0" eaLnBrk="0" fontAlgn="base" hangingPunct="0">
        <a:spcBef>
          <a:spcPct val="0"/>
        </a:spcBef>
        <a:spcAft>
          <a:spcPct val="0"/>
        </a:spcAft>
        <a:defRPr sz="2800">
          <a:solidFill>
            <a:schemeClr val="accent2"/>
          </a:solidFill>
          <a:latin typeface="Arial" charset="0"/>
        </a:defRPr>
      </a:lvl2pPr>
      <a:lvl3pPr algn="l" defTabSz="455613" rtl="0" eaLnBrk="0" fontAlgn="base" hangingPunct="0">
        <a:spcBef>
          <a:spcPct val="0"/>
        </a:spcBef>
        <a:spcAft>
          <a:spcPct val="0"/>
        </a:spcAft>
        <a:defRPr sz="2800">
          <a:solidFill>
            <a:schemeClr val="accent2"/>
          </a:solidFill>
          <a:latin typeface="Arial" charset="0"/>
        </a:defRPr>
      </a:lvl3pPr>
      <a:lvl4pPr algn="l" defTabSz="455613" rtl="0" eaLnBrk="0" fontAlgn="base" hangingPunct="0">
        <a:spcBef>
          <a:spcPct val="0"/>
        </a:spcBef>
        <a:spcAft>
          <a:spcPct val="0"/>
        </a:spcAft>
        <a:defRPr sz="2800">
          <a:solidFill>
            <a:schemeClr val="accent2"/>
          </a:solidFill>
          <a:latin typeface="Arial" charset="0"/>
        </a:defRPr>
      </a:lvl4pPr>
      <a:lvl5pPr algn="l" defTabSz="455613" rtl="0" eaLnBrk="0" fontAlgn="base" hangingPunct="0">
        <a:spcBef>
          <a:spcPct val="0"/>
        </a:spcBef>
        <a:spcAft>
          <a:spcPct val="0"/>
        </a:spcAft>
        <a:defRPr sz="2800">
          <a:solidFill>
            <a:schemeClr val="accent2"/>
          </a:solidFill>
          <a:latin typeface="Arial" charset="0"/>
        </a:defRPr>
      </a:lvl5pPr>
      <a:lvl6pPr marL="457056" algn="l" defTabSz="457056" rtl="0" fontAlgn="base">
        <a:spcBef>
          <a:spcPct val="0"/>
        </a:spcBef>
        <a:spcAft>
          <a:spcPct val="0"/>
        </a:spcAft>
        <a:defRPr sz="2800" b="1">
          <a:solidFill>
            <a:schemeClr val="accent2"/>
          </a:solidFill>
          <a:latin typeface="Arial" charset="0"/>
        </a:defRPr>
      </a:lvl6pPr>
      <a:lvl7pPr marL="914109" algn="l" defTabSz="457056" rtl="0" fontAlgn="base">
        <a:spcBef>
          <a:spcPct val="0"/>
        </a:spcBef>
        <a:spcAft>
          <a:spcPct val="0"/>
        </a:spcAft>
        <a:defRPr sz="2800" b="1">
          <a:solidFill>
            <a:schemeClr val="accent2"/>
          </a:solidFill>
          <a:latin typeface="Arial" charset="0"/>
        </a:defRPr>
      </a:lvl7pPr>
      <a:lvl8pPr marL="1371164" algn="l" defTabSz="457056" rtl="0" fontAlgn="base">
        <a:spcBef>
          <a:spcPct val="0"/>
        </a:spcBef>
        <a:spcAft>
          <a:spcPct val="0"/>
        </a:spcAft>
        <a:defRPr sz="2800" b="1">
          <a:solidFill>
            <a:schemeClr val="accent2"/>
          </a:solidFill>
          <a:latin typeface="Arial" charset="0"/>
        </a:defRPr>
      </a:lvl8pPr>
      <a:lvl9pPr marL="1828218" algn="l" defTabSz="457056" rtl="0" fontAlgn="base">
        <a:spcBef>
          <a:spcPct val="0"/>
        </a:spcBef>
        <a:spcAft>
          <a:spcPct val="0"/>
        </a:spcAft>
        <a:defRPr sz="2800" b="1">
          <a:solidFill>
            <a:schemeClr val="accent2"/>
          </a:solidFill>
          <a:latin typeface="Arial" charset="0"/>
        </a:defRPr>
      </a:lvl9pPr>
    </p:titleStyle>
    <p:bodyStyle>
      <a:lvl1pPr marL="177800" indent="-177800" algn="l" defTabSz="455613" rtl="0" eaLnBrk="0" fontAlgn="base" hangingPunct="0">
        <a:spcBef>
          <a:spcPts val="500"/>
        </a:spcBef>
        <a:spcAft>
          <a:spcPct val="0"/>
        </a:spcAft>
        <a:buClr>
          <a:schemeClr val="accent1"/>
        </a:buClr>
        <a:buFont typeface="Arial" pitchFamily="34" charset="0"/>
        <a:buChar char="•"/>
        <a:defRPr sz="2000" kern="1200">
          <a:solidFill>
            <a:schemeClr val="tx1"/>
          </a:solidFill>
          <a:latin typeface="+mn-lt"/>
          <a:ea typeface="+mn-ea"/>
          <a:cs typeface="+mn-cs"/>
        </a:defRPr>
      </a:lvl1pPr>
      <a:lvl2pPr marL="357188" indent="-177800" algn="l" defTabSz="455613" rtl="0" eaLnBrk="0" fontAlgn="base" hangingPunct="0">
        <a:spcBef>
          <a:spcPts val="500"/>
        </a:spcBef>
        <a:spcAft>
          <a:spcPct val="0"/>
        </a:spcAft>
        <a:buClr>
          <a:schemeClr val="accent1"/>
        </a:buClr>
        <a:buFont typeface="Arial" pitchFamily="34" charset="0"/>
        <a:buChar char="•"/>
        <a:defRPr sz="2000" kern="1200">
          <a:solidFill>
            <a:schemeClr val="tx1"/>
          </a:solidFill>
          <a:latin typeface="+mn-lt"/>
          <a:ea typeface="ＭＳ Ｐゴシック" charset="-128"/>
          <a:cs typeface="ＭＳ Ｐゴシック"/>
        </a:defRPr>
      </a:lvl2pPr>
      <a:lvl3pPr marL="538163" indent="-177800" algn="l" defTabSz="455613" rtl="0" eaLnBrk="0" fontAlgn="base" hangingPunct="0">
        <a:spcBef>
          <a:spcPts val="500"/>
        </a:spcBef>
        <a:spcAft>
          <a:spcPct val="0"/>
        </a:spcAft>
        <a:buClr>
          <a:schemeClr val="accent1"/>
        </a:buClr>
        <a:buFont typeface="Arial" pitchFamily="34" charset="0"/>
        <a:buChar char="•"/>
        <a:defRPr sz="2000" kern="1200">
          <a:solidFill>
            <a:schemeClr val="tx1"/>
          </a:solidFill>
          <a:latin typeface="+mn-lt"/>
          <a:ea typeface="ＭＳ Ｐゴシック" charset="-128"/>
          <a:cs typeface="ＭＳ Ｐゴシック"/>
        </a:defRPr>
      </a:lvl3pPr>
      <a:lvl4pPr marL="717550" indent="-177800" algn="l" defTabSz="455613" rtl="0" eaLnBrk="0" fontAlgn="base" hangingPunct="0">
        <a:spcBef>
          <a:spcPts val="500"/>
        </a:spcBef>
        <a:spcAft>
          <a:spcPct val="0"/>
        </a:spcAft>
        <a:buClr>
          <a:schemeClr val="accent1"/>
        </a:buClr>
        <a:buFont typeface="Arial" pitchFamily="34" charset="0"/>
        <a:buChar char="•"/>
        <a:defRPr sz="2000" kern="1200">
          <a:solidFill>
            <a:schemeClr val="tx1"/>
          </a:solidFill>
          <a:latin typeface="+mn-lt"/>
          <a:ea typeface="ＭＳ Ｐゴシック" charset="-128"/>
          <a:cs typeface="ＭＳ Ｐゴシック"/>
        </a:defRPr>
      </a:lvl4pPr>
      <a:lvl5pPr marL="896938" indent="-177800" algn="l" defTabSz="455613" rtl="0" eaLnBrk="0" fontAlgn="base" hangingPunct="0">
        <a:spcBef>
          <a:spcPts val="500"/>
        </a:spcBef>
        <a:spcAft>
          <a:spcPct val="0"/>
        </a:spcAft>
        <a:buClr>
          <a:schemeClr val="accent1"/>
        </a:buClr>
        <a:buFont typeface="Arial" pitchFamily="34" charset="0"/>
        <a:buChar char="•"/>
        <a:defRPr sz="2000" kern="1200">
          <a:solidFill>
            <a:schemeClr val="tx1"/>
          </a:solidFill>
          <a:latin typeface="+mn-lt"/>
          <a:ea typeface="ＭＳ Ｐゴシック" charset="-128"/>
          <a:cs typeface="ＭＳ Ｐゴシック"/>
        </a:defRPr>
      </a:lvl5pPr>
      <a:lvl6pPr marL="2513800" indent="-228527" algn="l" defTabSz="457056" rtl="0" eaLnBrk="1" latinLnBrk="0" hangingPunct="1">
        <a:spcBef>
          <a:spcPct val="20000"/>
        </a:spcBef>
        <a:buFont typeface="Arial"/>
        <a:buChar char="•"/>
        <a:defRPr sz="2000" kern="1200">
          <a:solidFill>
            <a:schemeClr val="tx1"/>
          </a:solidFill>
          <a:latin typeface="+mn-lt"/>
          <a:ea typeface="+mn-ea"/>
          <a:cs typeface="+mn-cs"/>
        </a:defRPr>
      </a:lvl6pPr>
      <a:lvl7pPr marL="2970854" indent="-228527" algn="l" defTabSz="457056" rtl="0" eaLnBrk="1" latinLnBrk="0" hangingPunct="1">
        <a:spcBef>
          <a:spcPct val="20000"/>
        </a:spcBef>
        <a:buFont typeface="Arial"/>
        <a:buChar char="•"/>
        <a:defRPr sz="2000" kern="1200">
          <a:solidFill>
            <a:schemeClr val="tx1"/>
          </a:solidFill>
          <a:latin typeface="+mn-lt"/>
          <a:ea typeface="+mn-ea"/>
          <a:cs typeface="+mn-cs"/>
        </a:defRPr>
      </a:lvl7pPr>
      <a:lvl8pPr marL="3427910" indent="-228527" algn="l" defTabSz="457056" rtl="0" eaLnBrk="1" latinLnBrk="0" hangingPunct="1">
        <a:spcBef>
          <a:spcPct val="20000"/>
        </a:spcBef>
        <a:buFont typeface="Arial"/>
        <a:buChar char="•"/>
        <a:defRPr sz="2000" kern="1200">
          <a:solidFill>
            <a:schemeClr val="tx1"/>
          </a:solidFill>
          <a:latin typeface="+mn-lt"/>
          <a:ea typeface="+mn-ea"/>
          <a:cs typeface="+mn-cs"/>
        </a:defRPr>
      </a:lvl8pPr>
      <a:lvl9pPr marL="3884965" indent="-228527" algn="l" defTabSz="4570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056" rtl="0" eaLnBrk="1" latinLnBrk="0" hangingPunct="1">
        <a:defRPr sz="1800" kern="1200">
          <a:solidFill>
            <a:schemeClr val="tx1"/>
          </a:solidFill>
          <a:latin typeface="+mn-lt"/>
          <a:ea typeface="+mn-ea"/>
          <a:cs typeface="+mn-cs"/>
        </a:defRPr>
      </a:lvl1pPr>
      <a:lvl2pPr marL="457056" algn="l" defTabSz="457056" rtl="0" eaLnBrk="1" latinLnBrk="0" hangingPunct="1">
        <a:defRPr sz="1800" kern="1200">
          <a:solidFill>
            <a:schemeClr val="tx1"/>
          </a:solidFill>
          <a:latin typeface="+mn-lt"/>
          <a:ea typeface="+mn-ea"/>
          <a:cs typeface="+mn-cs"/>
        </a:defRPr>
      </a:lvl2pPr>
      <a:lvl3pPr marL="914109" algn="l" defTabSz="457056" rtl="0" eaLnBrk="1" latinLnBrk="0" hangingPunct="1">
        <a:defRPr sz="1800" kern="1200">
          <a:solidFill>
            <a:schemeClr val="tx1"/>
          </a:solidFill>
          <a:latin typeface="+mn-lt"/>
          <a:ea typeface="+mn-ea"/>
          <a:cs typeface="+mn-cs"/>
        </a:defRPr>
      </a:lvl3pPr>
      <a:lvl4pPr marL="1371164" algn="l" defTabSz="457056" rtl="0" eaLnBrk="1" latinLnBrk="0" hangingPunct="1">
        <a:defRPr sz="1800" kern="1200">
          <a:solidFill>
            <a:schemeClr val="tx1"/>
          </a:solidFill>
          <a:latin typeface="+mn-lt"/>
          <a:ea typeface="+mn-ea"/>
          <a:cs typeface="+mn-cs"/>
        </a:defRPr>
      </a:lvl4pPr>
      <a:lvl5pPr marL="1828218" algn="l" defTabSz="457056" rtl="0" eaLnBrk="1" latinLnBrk="0" hangingPunct="1">
        <a:defRPr sz="1800" kern="1200">
          <a:solidFill>
            <a:schemeClr val="tx1"/>
          </a:solidFill>
          <a:latin typeface="+mn-lt"/>
          <a:ea typeface="+mn-ea"/>
          <a:cs typeface="+mn-cs"/>
        </a:defRPr>
      </a:lvl5pPr>
      <a:lvl6pPr marL="2285273" algn="l" defTabSz="457056" rtl="0" eaLnBrk="1" latinLnBrk="0" hangingPunct="1">
        <a:defRPr sz="1800" kern="1200">
          <a:solidFill>
            <a:schemeClr val="tx1"/>
          </a:solidFill>
          <a:latin typeface="+mn-lt"/>
          <a:ea typeface="+mn-ea"/>
          <a:cs typeface="+mn-cs"/>
        </a:defRPr>
      </a:lvl6pPr>
      <a:lvl7pPr marL="2742328" algn="l" defTabSz="457056" rtl="0" eaLnBrk="1" latinLnBrk="0" hangingPunct="1">
        <a:defRPr sz="1800" kern="1200">
          <a:solidFill>
            <a:schemeClr val="tx1"/>
          </a:solidFill>
          <a:latin typeface="+mn-lt"/>
          <a:ea typeface="+mn-ea"/>
          <a:cs typeface="+mn-cs"/>
        </a:defRPr>
      </a:lvl7pPr>
      <a:lvl8pPr marL="3199383" algn="l" defTabSz="457056" rtl="0" eaLnBrk="1" latinLnBrk="0" hangingPunct="1">
        <a:defRPr sz="1800" kern="1200">
          <a:solidFill>
            <a:schemeClr val="tx1"/>
          </a:solidFill>
          <a:latin typeface="+mn-lt"/>
          <a:ea typeface="+mn-ea"/>
          <a:cs typeface="+mn-cs"/>
        </a:defRPr>
      </a:lvl8pPr>
      <a:lvl9pPr marL="3656437" algn="l" defTabSz="457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4.jpeg"/><Relationship Id="rId7" Type="http://schemas.openxmlformats.org/officeDocument/2006/relationships/diagramQuickStyle" Target="../diagrams/quickStyle2.xml"/><Relationship Id="rId2" Type="http://schemas.openxmlformats.org/officeDocument/2006/relationships/image" Target="../media/image63.jpeg"/><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5.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1.jpeg"/><Relationship Id="rId7" Type="http://schemas.openxmlformats.org/officeDocument/2006/relationships/image" Target="../media/image71.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5.jpeg"/><Relationship Id="rId7" Type="http://schemas.openxmlformats.org/officeDocument/2006/relationships/image" Target="../media/image40.png"/><Relationship Id="rId2" Type="http://schemas.openxmlformats.org/officeDocument/2006/relationships/image" Target="../media/image74.jpe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4.jpeg"/><Relationship Id="rId7" Type="http://schemas.openxmlformats.org/officeDocument/2006/relationships/image" Target="../media/image41.jpeg"/><Relationship Id="rId2"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80.jpeg"/><Relationship Id="rId10" Type="http://schemas.openxmlformats.org/officeDocument/2006/relationships/image" Target="../media/image83.jpeg"/><Relationship Id="rId4" Type="http://schemas.openxmlformats.org/officeDocument/2006/relationships/image" Target="../media/image79.jpeg"/><Relationship Id="rId9" Type="http://schemas.openxmlformats.org/officeDocument/2006/relationships/image" Target="../media/image82.jpe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http://www.cleanenergypartnership.de/fileadmin/template/images/cep_partner_2014-01-06.jp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 Id="rId9" Type="http://schemas.openxmlformats.org/officeDocument/2006/relationships/image" Target="../media/image96.png"/></Relationships>
</file>

<file path=ppt/slides/_rels/slide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jpeg"/><Relationship Id="rId7" Type="http://schemas.openxmlformats.org/officeDocument/2006/relationships/image" Target="../media/image101.png"/><Relationship Id="rId2" Type="http://schemas.openxmlformats.org/officeDocument/2006/relationships/hyperlink" Target="Tatort%20Gartenlaube.mp4" TargetMode="External"/><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72.jpeg"/><Relationship Id="rId10" Type="http://schemas.openxmlformats.org/officeDocument/2006/relationships/image" Target="../media/image104.jpeg"/><Relationship Id="rId4" Type="http://schemas.openxmlformats.org/officeDocument/2006/relationships/image" Target="../media/image99.jpeg"/><Relationship Id="rId9" Type="http://schemas.openxmlformats.org/officeDocument/2006/relationships/image" Target="../media/image103.jpeg"/></Relationships>
</file>

<file path=ppt/slides/_rels/slide22.xml.rels><?xml version="1.0" encoding="UTF-8" standalone="yes"?>
<Relationships xmlns="http://schemas.openxmlformats.org/package/2006/relationships"><Relationship Id="rId3" Type="http://schemas.openxmlformats.org/officeDocument/2006/relationships/hyperlink" Target="http://www.now-gmbh.de/" TargetMode="External"/><Relationship Id="rId2" Type="http://schemas.openxmlformats.org/officeDocument/2006/relationships/hyperlink" Target="mailto:ramon.henk@now-gmbh.d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9" Type="http://schemas.openxmlformats.org/officeDocument/2006/relationships/tags" Target="../tags/tag42.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image" Target="../media/image15.jpeg"/><Relationship Id="rId47" Type="http://schemas.openxmlformats.org/officeDocument/2006/relationships/image" Target="../media/image20.png"/><Relationship Id="rId50" Type="http://schemas.openxmlformats.org/officeDocument/2006/relationships/image" Target="../media/image23.jpeg"/><Relationship Id="rId55" Type="http://schemas.openxmlformats.org/officeDocument/2006/relationships/image" Target="../media/image28.jpeg"/><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41" Type="http://schemas.openxmlformats.org/officeDocument/2006/relationships/image" Target="../media/image14.jpeg"/><Relationship Id="rId54" Type="http://schemas.openxmlformats.org/officeDocument/2006/relationships/image" Target="../media/image27.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slideLayout" Target="../slideLayouts/slideLayout3.xml"/><Relationship Id="rId45" Type="http://schemas.openxmlformats.org/officeDocument/2006/relationships/image" Target="../media/image18.jpeg"/><Relationship Id="rId53" Type="http://schemas.openxmlformats.org/officeDocument/2006/relationships/image" Target="../media/image26.jpeg"/><Relationship Id="rId58" Type="http://schemas.openxmlformats.org/officeDocument/2006/relationships/image" Target="../media/image31.jpe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image" Target="../media/image22.png"/><Relationship Id="rId57" Type="http://schemas.openxmlformats.org/officeDocument/2006/relationships/image" Target="../media/image30.png"/><Relationship Id="rId61" Type="http://schemas.openxmlformats.org/officeDocument/2006/relationships/image" Target="../media/image34.png"/><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4" Type="http://schemas.openxmlformats.org/officeDocument/2006/relationships/image" Target="../media/image17.jpeg"/><Relationship Id="rId52" Type="http://schemas.openxmlformats.org/officeDocument/2006/relationships/image" Target="../media/image25.jpeg"/><Relationship Id="rId60" Type="http://schemas.openxmlformats.org/officeDocument/2006/relationships/image" Target="../media/image33.emf"/><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image" Target="../media/image16.jpeg"/><Relationship Id="rId48" Type="http://schemas.openxmlformats.org/officeDocument/2006/relationships/image" Target="../media/image21.png"/><Relationship Id="rId56" Type="http://schemas.openxmlformats.org/officeDocument/2006/relationships/image" Target="../media/image29.png"/><Relationship Id="rId8" Type="http://schemas.openxmlformats.org/officeDocument/2006/relationships/tags" Target="../tags/tag11.xml"/><Relationship Id="rId51" Type="http://schemas.openxmlformats.org/officeDocument/2006/relationships/image" Target="../media/image24.emf"/><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image" Target="../media/image19.png"/><Relationship Id="rId5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3.xml"/><Relationship Id="rId5" Type="http://schemas.openxmlformats.org/officeDocument/2006/relationships/image" Target="../media/image3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7.jpeg"/><Relationship Id="rId3" Type="http://schemas.openxmlformats.org/officeDocument/2006/relationships/diagramLayout" Target="../diagrams/layout1.xml"/><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diagramData" Target="../diagrams/data1.xml"/><Relationship Id="rId16" Type="http://schemas.openxmlformats.org/officeDocument/2006/relationships/image" Target="../media/image45.png"/><Relationship Id="rId20" Type="http://schemas.openxmlformats.org/officeDocument/2006/relationships/image" Target="../media/image49.jpeg"/><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40.png"/><Relationship Id="rId5" Type="http://schemas.openxmlformats.org/officeDocument/2006/relationships/diagramColors" Target="../diagrams/colors1.xml"/><Relationship Id="rId15" Type="http://schemas.openxmlformats.org/officeDocument/2006/relationships/image" Target="../media/image44.jpeg"/><Relationship Id="rId23" Type="http://schemas.openxmlformats.org/officeDocument/2006/relationships/image" Target="../media/image52.jpeg"/><Relationship Id="rId10" Type="http://schemas.openxmlformats.org/officeDocument/2006/relationships/image" Target="../media/image39.jpeg"/><Relationship Id="rId19" Type="http://schemas.openxmlformats.org/officeDocument/2006/relationships/image" Target="../media/image48.jpeg"/><Relationship Id="rId4" Type="http://schemas.openxmlformats.org/officeDocument/2006/relationships/diagramQuickStyle" Target="../diagrams/quickStyle1.xml"/><Relationship Id="rId9" Type="http://schemas.openxmlformats.org/officeDocument/2006/relationships/image" Target="../media/image38.jpeg"/><Relationship Id="rId14" Type="http://schemas.openxmlformats.org/officeDocument/2006/relationships/image" Target="../media/image43.jpeg"/><Relationship Id="rId22"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3"/>
          <p:cNvSpPr>
            <a:spLocks noGrp="1"/>
          </p:cNvSpPr>
          <p:nvPr>
            <p:ph type="ctrTitle"/>
          </p:nvPr>
        </p:nvSpPr>
        <p:spPr>
          <a:xfrm>
            <a:off x="203200" y="2613025"/>
            <a:ext cx="8699500" cy="1470025"/>
          </a:xfrm>
        </p:spPr>
        <p:txBody>
          <a:bodyPr>
            <a:normAutofit/>
          </a:bodyPr>
          <a:lstStyle/>
          <a:p>
            <a:pPr>
              <a:defRPr/>
            </a:pPr>
            <a:r>
              <a:rPr lang="en-US" sz="3600" dirty="0"/>
              <a:t>Towards sustainable energy systems with fuel cells and hydrogen</a:t>
            </a:r>
            <a:endParaRPr lang="de-DE" sz="3600" dirty="0"/>
          </a:p>
        </p:txBody>
      </p:sp>
      <p:sp>
        <p:nvSpPr>
          <p:cNvPr id="5" name="Untertitel 4"/>
          <p:cNvSpPr>
            <a:spLocks noGrp="1"/>
          </p:cNvSpPr>
          <p:nvPr>
            <p:ph type="subTitle" idx="1"/>
          </p:nvPr>
        </p:nvSpPr>
        <p:spPr>
          <a:xfrm>
            <a:off x="203200" y="4191000"/>
            <a:ext cx="8699500" cy="1752600"/>
          </a:xfrm>
        </p:spPr>
        <p:txBody>
          <a:bodyPr>
            <a:normAutofit/>
          </a:bodyPr>
          <a:lstStyle/>
          <a:p>
            <a:endParaRPr lang="de-DE" sz="1700" dirty="0"/>
          </a:p>
          <a:p>
            <a:endParaRPr lang="de-DE" sz="1700" dirty="0"/>
          </a:p>
          <a:p>
            <a:r>
              <a:rPr lang="de-DE" sz="1700" dirty="0" smtClean="0"/>
              <a:t>6th International Conference on Hydrogen </a:t>
            </a:r>
            <a:r>
              <a:rPr lang="de-DE" sz="1700" dirty="0" smtClean="0"/>
              <a:t>Safety</a:t>
            </a:r>
            <a:r>
              <a:rPr lang="de-DE" sz="1700" dirty="0" smtClean="0"/>
              <a:t> | Yokohama | </a:t>
            </a:r>
            <a:r>
              <a:rPr lang="de-DE" sz="1700" dirty="0" smtClean="0"/>
              <a:t>October</a:t>
            </a:r>
            <a:r>
              <a:rPr lang="de-DE" sz="1700" dirty="0" smtClean="0"/>
              <a:t> 19th, 2015</a:t>
            </a:r>
            <a:endParaRPr lang="de-DE" sz="1700" dirty="0"/>
          </a:p>
          <a:p>
            <a:pPr>
              <a:defRPr/>
            </a:pPr>
            <a:r>
              <a:rPr lang="de-DE" sz="1700" dirty="0"/>
              <a:t>Thorsten Herbert | </a:t>
            </a:r>
            <a:r>
              <a:rPr lang="de-DE" sz="1700" dirty="0" smtClean="0"/>
              <a:t>Head </a:t>
            </a:r>
            <a:r>
              <a:rPr lang="de-DE" sz="1700" dirty="0" smtClean="0"/>
              <a:t>of</a:t>
            </a:r>
            <a:r>
              <a:rPr lang="de-DE" sz="1700" dirty="0" smtClean="0"/>
              <a:t> Programme Transportation </a:t>
            </a:r>
            <a:r>
              <a:rPr lang="de-DE" sz="1700" dirty="0" smtClean="0"/>
              <a:t>and</a:t>
            </a:r>
            <a:r>
              <a:rPr lang="de-DE" sz="1700" dirty="0" smtClean="0"/>
              <a:t> Infrastructure, </a:t>
            </a:r>
            <a:r>
              <a:rPr lang="de-DE" sz="1700" dirty="0"/>
              <a:t>NOW GmbH</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now-gmbh.de/fileadmin/user_upload/RE_Inhalte_Mediathek_NEU_2013/Bilder_NIP/Betankung_mit_Wasserstoff.JPG"/>
          <p:cNvPicPr>
            <a:picLocks noChangeAspect="1" noChangeArrowheads="1"/>
          </p:cNvPicPr>
          <p:nvPr/>
        </p:nvPicPr>
        <p:blipFill>
          <a:blip r:embed="rId2" cstate="print">
            <a:lum bright="70000" contrast="-70000"/>
          </a:blip>
          <a:srcRect/>
          <a:stretch>
            <a:fillRect/>
          </a:stretch>
        </p:blipFill>
        <p:spPr bwMode="auto">
          <a:xfrm>
            <a:off x="2723512" y="1772816"/>
            <a:ext cx="3541184" cy="2357587"/>
          </a:xfrm>
          <a:prstGeom prst="rect">
            <a:avLst/>
          </a:prstGeom>
          <a:noFill/>
        </p:spPr>
      </p:pic>
      <p:pic>
        <p:nvPicPr>
          <p:cNvPr id="7172" name="Picture 4" descr="http://www.now-gmbh.de/fileadmin/user_upload/RE_Inhalte_Mediathek_NEU_2013/Bilder_NIP/Mitarbeiter_Linde_Gas.jpg"/>
          <p:cNvPicPr>
            <a:picLocks noChangeAspect="1" noChangeArrowheads="1"/>
          </p:cNvPicPr>
          <p:nvPr/>
        </p:nvPicPr>
        <p:blipFill>
          <a:blip r:embed="rId3" cstate="print">
            <a:lum bright="70000" contrast="-70000"/>
          </a:blip>
          <a:srcRect/>
          <a:stretch>
            <a:fillRect/>
          </a:stretch>
        </p:blipFill>
        <p:spPr bwMode="auto">
          <a:xfrm>
            <a:off x="251520" y="3404950"/>
            <a:ext cx="3600400" cy="2401439"/>
          </a:xfrm>
          <a:prstGeom prst="rect">
            <a:avLst/>
          </a:prstGeom>
          <a:noFill/>
        </p:spPr>
      </p:pic>
      <p:pic>
        <p:nvPicPr>
          <p:cNvPr id="7170" name="Picture 2" descr="http://www.now-gmbh.de/fileadmin/user_upload/RE_Inhalte_Mediathek_NEU_2013/Bilder_NIP/Mann_am_Elektrolyseur_STATOIL.jpg"/>
          <p:cNvPicPr>
            <a:picLocks noChangeAspect="1" noChangeArrowheads="1"/>
          </p:cNvPicPr>
          <p:nvPr/>
        </p:nvPicPr>
        <p:blipFill>
          <a:blip r:embed="rId4" cstate="print">
            <a:lum bright="70000" contrast="-70000"/>
          </a:blip>
          <a:srcRect/>
          <a:stretch>
            <a:fillRect/>
          </a:stretch>
        </p:blipFill>
        <p:spPr bwMode="auto">
          <a:xfrm>
            <a:off x="6108171" y="2420888"/>
            <a:ext cx="2280253" cy="3420380"/>
          </a:xfrm>
          <a:prstGeom prst="rect">
            <a:avLst/>
          </a:prstGeom>
          <a:noFill/>
        </p:spPr>
      </p:pic>
      <p:sp>
        <p:nvSpPr>
          <p:cNvPr id="24578" name="Titel 5"/>
          <p:cNvSpPr>
            <a:spLocks noGrp="1"/>
          </p:cNvSpPr>
          <p:nvPr>
            <p:ph type="title"/>
          </p:nvPr>
        </p:nvSpPr>
        <p:spPr>
          <a:xfrm>
            <a:off x="203200" y="274638"/>
            <a:ext cx="7753176" cy="1143000"/>
          </a:xfrm>
        </p:spPr>
        <p:txBody>
          <a:bodyPr/>
          <a:lstStyle/>
          <a:p>
            <a:r>
              <a:rPr lang="de-DE" altLang="de-DE" dirty="0" smtClean="0"/>
              <a:t>R&amp;D </a:t>
            </a:r>
            <a:r>
              <a:rPr lang="de-DE" altLang="de-DE" dirty="0" smtClean="0"/>
              <a:t>success</a:t>
            </a:r>
            <a:r>
              <a:rPr lang="de-DE" altLang="de-DE" dirty="0" smtClean="0"/>
              <a:t> </a:t>
            </a:r>
            <a:r>
              <a:rPr lang="de-DE" altLang="de-DE" dirty="0" smtClean="0"/>
              <a:t>stories</a:t>
            </a:r>
            <a:r>
              <a:rPr lang="de-DE" altLang="de-DE" dirty="0" smtClean="0"/>
              <a:t> </a:t>
            </a:r>
            <a:r>
              <a:rPr lang="de-DE" altLang="de-DE" dirty="0" smtClean="0"/>
              <a:t>since</a:t>
            </a:r>
            <a:r>
              <a:rPr lang="de-DE" altLang="de-DE" dirty="0" smtClean="0"/>
              <a:t> 2007</a:t>
            </a:r>
            <a:endParaRPr lang="de-DE" altLang="de-DE" dirty="0" smtClean="0"/>
          </a:p>
        </p:txBody>
      </p:sp>
      <p:sp>
        <p:nvSpPr>
          <p:cNvPr id="15"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10</a:t>
            </a:fld>
            <a:endParaRPr lang="de-DE" dirty="0" smtClean="0">
              <a:latin typeface="+mn-lt"/>
            </a:endParaRPr>
          </a:p>
        </p:txBody>
      </p:sp>
      <p:sp>
        <p:nvSpPr>
          <p:cNvPr id="16"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17"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endParaRPr lang="de-DE" dirty="0" smtClean="0">
              <a:latin typeface="+mn-lt"/>
            </a:endParaRPr>
          </a:p>
        </p:txBody>
      </p:sp>
      <p:sp>
        <p:nvSpPr>
          <p:cNvPr id="11" name="Textfeld 10"/>
          <p:cNvSpPr txBox="1"/>
          <p:nvPr/>
        </p:nvSpPr>
        <p:spPr>
          <a:xfrm>
            <a:off x="6108171" y="1844824"/>
            <a:ext cx="2784310" cy="923330"/>
          </a:xfrm>
          <a:prstGeom prst="rect">
            <a:avLst/>
          </a:prstGeom>
          <a:noFill/>
        </p:spPr>
        <p:txBody>
          <a:bodyPr wrap="square" rtlCol="0">
            <a:spAutoFit/>
          </a:bodyPr>
          <a:lstStyle/>
          <a:p>
            <a:pPr algn="r"/>
            <a:r>
              <a:rPr lang="de-DE" b="1" dirty="0" smtClean="0"/>
              <a:t>System</a:t>
            </a:r>
          </a:p>
          <a:p>
            <a:pPr algn="r"/>
            <a:r>
              <a:rPr lang="de-DE" dirty="0" smtClean="0"/>
              <a:t>Production</a:t>
            </a:r>
            <a:r>
              <a:rPr lang="de-DE" dirty="0" smtClean="0"/>
              <a:t> </a:t>
            </a:r>
            <a:r>
              <a:rPr lang="de-DE" dirty="0" smtClean="0"/>
              <a:t>cost</a:t>
            </a:r>
            <a:r>
              <a:rPr lang="de-DE" dirty="0" smtClean="0"/>
              <a:t> </a:t>
            </a:r>
            <a:r>
              <a:rPr lang="de-DE" dirty="0" smtClean="0"/>
              <a:t>-75</a:t>
            </a:r>
            <a:r>
              <a:rPr lang="de-DE" dirty="0" smtClean="0"/>
              <a:t>%</a:t>
            </a:r>
          </a:p>
          <a:p>
            <a:endParaRPr lang="de-DE" dirty="0"/>
          </a:p>
        </p:txBody>
      </p:sp>
      <p:sp>
        <p:nvSpPr>
          <p:cNvPr id="13" name="Textfeld 12"/>
          <p:cNvSpPr txBox="1"/>
          <p:nvPr/>
        </p:nvSpPr>
        <p:spPr>
          <a:xfrm>
            <a:off x="272422" y="4725144"/>
            <a:ext cx="1907704" cy="646331"/>
          </a:xfrm>
          <a:prstGeom prst="rect">
            <a:avLst/>
          </a:prstGeom>
          <a:noFill/>
        </p:spPr>
        <p:txBody>
          <a:bodyPr wrap="square" rtlCol="0">
            <a:spAutoFit/>
          </a:bodyPr>
          <a:lstStyle/>
          <a:p>
            <a:r>
              <a:rPr lang="de-DE" b="1" dirty="0" smtClean="0"/>
              <a:t>Infrastructure</a:t>
            </a:r>
            <a:endParaRPr lang="de-DE" b="1" dirty="0" smtClean="0"/>
          </a:p>
          <a:p>
            <a:r>
              <a:rPr lang="de-DE" dirty="0" smtClean="0"/>
              <a:t>Cost</a:t>
            </a:r>
            <a:r>
              <a:rPr lang="de-DE" dirty="0" smtClean="0"/>
              <a:t> -50</a:t>
            </a:r>
            <a:r>
              <a:rPr lang="de-DE" dirty="0" smtClean="0"/>
              <a:t>%</a:t>
            </a:r>
            <a:endParaRPr lang="de-DE" dirty="0"/>
          </a:p>
        </p:txBody>
      </p:sp>
      <p:sp>
        <p:nvSpPr>
          <p:cNvPr id="3" name="Textfeld 2"/>
          <p:cNvSpPr txBox="1"/>
          <p:nvPr/>
        </p:nvSpPr>
        <p:spPr>
          <a:xfrm>
            <a:off x="6012160" y="3596505"/>
            <a:ext cx="2880321" cy="1477328"/>
          </a:xfrm>
          <a:prstGeom prst="rect">
            <a:avLst/>
          </a:prstGeom>
          <a:noFill/>
        </p:spPr>
        <p:txBody>
          <a:bodyPr wrap="square" rtlCol="0">
            <a:spAutoFit/>
          </a:bodyPr>
          <a:lstStyle/>
          <a:p>
            <a:pPr algn="r"/>
            <a:r>
              <a:rPr lang="de-DE" b="1" dirty="0" smtClean="0"/>
              <a:t>Participatin</a:t>
            </a:r>
            <a:r>
              <a:rPr lang="de-DE" b="1" dirty="0" smtClean="0"/>
              <a:t>g</a:t>
            </a:r>
            <a:r>
              <a:rPr lang="de-DE" b="1" dirty="0" smtClean="0"/>
              <a:t> </a:t>
            </a:r>
            <a:r>
              <a:rPr lang="de-DE" b="1" dirty="0" smtClean="0"/>
              <a:t>companies</a:t>
            </a:r>
            <a:r>
              <a:rPr lang="de-DE" b="1" dirty="0" smtClean="0"/>
              <a:t> (all </a:t>
            </a:r>
            <a:r>
              <a:rPr lang="de-DE" b="1" dirty="0" smtClean="0"/>
              <a:t>application</a:t>
            </a:r>
            <a:r>
              <a:rPr lang="de-DE" b="1" dirty="0" smtClean="0"/>
              <a:t> </a:t>
            </a:r>
            <a:r>
              <a:rPr lang="de-DE" b="1" dirty="0" smtClean="0"/>
              <a:t>areas</a:t>
            </a:r>
            <a:r>
              <a:rPr lang="de-DE" b="1" dirty="0"/>
              <a:t>)</a:t>
            </a:r>
            <a:endParaRPr lang="de-DE" b="1" dirty="0" smtClean="0"/>
          </a:p>
          <a:p>
            <a:pPr algn="r"/>
            <a:r>
              <a:rPr lang="de-DE" dirty="0" smtClean="0"/>
              <a:t>2008: 34</a:t>
            </a:r>
          </a:p>
          <a:p>
            <a:pPr algn="r"/>
            <a:r>
              <a:rPr lang="de-DE" dirty="0" smtClean="0"/>
              <a:t>2014: 167</a:t>
            </a:r>
          </a:p>
          <a:p>
            <a:endParaRPr lang="de-DE" b="1" dirty="0"/>
          </a:p>
        </p:txBody>
      </p:sp>
      <p:graphicFrame>
        <p:nvGraphicFramePr>
          <p:cNvPr id="19" name="Diagramm 18"/>
          <p:cNvGraphicFramePr/>
          <p:nvPr>
            <p:extLst>
              <p:ext uri="{D42A27DB-BD31-4B8C-83A1-F6EECF244321}">
                <p14:modId xmlns:p14="http://schemas.microsoft.com/office/powerpoint/2010/main" val="2191839398"/>
              </p:ext>
            </p:extLst>
          </p:nvPr>
        </p:nvGraphicFramePr>
        <p:xfrm>
          <a:off x="2267744" y="1628800"/>
          <a:ext cx="5256584" cy="4392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feld 19"/>
          <p:cNvSpPr txBox="1"/>
          <p:nvPr/>
        </p:nvSpPr>
        <p:spPr>
          <a:xfrm>
            <a:off x="272422" y="1628800"/>
            <a:ext cx="1935145" cy="2031325"/>
          </a:xfrm>
          <a:prstGeom prst="rect">
            <a:avLst/>
          </a:prstGeom>
          <a:noFill/>
        </p:spPr>
        <p:txBody>
          <a:bodyPr wrap="none" rtlCol="0">
            <a:spAutoFit/>
          </a:bodyPr>
          <a:lstStyle/>
          <a:p>
            <a:r>
              <a:rPr lang="de-DE" b="1" dirty="0" smtClean="0"/>
              <a:t>Components</a:t>
            </a:r>
            <a:endParaRPr lang="de-DE" b="1" dirty="0" smtClean="0"/>
          </a:p>
          <a:p>
            <a:r>
              <a:rPr lang="de-DE" dirty="0" smtClean="0"/>
              <a:t>Weight</a:t>
            </a:r>
            <a:r>
              <a:rPr lang="de-DE" dirty="0" smtClean="0"/>
              <a:t> -30</a:t>
            </a:r>
            <a:r>
              <a:rPr lang="de-DE" dirty="0" smtClean="0"/>
              <a:t>%</a:t>
            </a:r>
          </a:p>
          <a:p>
            <a:r>
              <a:rPr lang="de-DE" dirty="0" smtClean="0"/>
              <a:t>Volume -30</a:t>
            </a:r>
            <a:r>
              <a:rPr lang="de-DE" dirty="0" smtClean="0"/>
              <a:t>%</a:t>
            </a:r>
          </a:p>
          <a:p>
            <a:r>
              <a:rPr lang="de-DE" dirty="0" smtClean="0"/>
              <a:t>Interfaces -60</a:t>
            </a:r>
            <a:r>
              <a:rPr lang="de-DE" dirty="0" smtClean="0"/>
              <a:t>%</a:t>
            </a:r>
          </a:p>
          <a:p>
            <a:r>
              <a:rPr lang="de-DE" dirty="0" smtClean="0"/>
              <a:t>Cost</a:t>
            </a:r>
            <a:r>
              <a:rPr lang="de-DE" dirty="0" smtClean="0"/>
              <a:t> -65</a:t>
            </a:r>
            <a:r>
              <a:rPr lang="de-DE" dirty="0" smtClean="0"/>
              <a:t>%</a:t>
            </a:r>
          </a:p>
          <a:p>
            <a:r>
              <a:rPr lang="de-DE" dirty="0" smtClean="0"/>
              <a:t>Durability</a:t>
            </a:r>
            <a:r>
              <a:rPr lang="de-DE" dirty="0" smtClean="0"/>
              <a:t> +100</a:t>
            </a:r>
            <a:r>
              <a:rPr lang="de-DE" dirty="0" smtClean="0"/>
              <a:t>%</a:t>
            </a:r>
          </a:p>
          <a:p>
            <a:endParaRPr lang="de-DE" dirty="0"/>
          </a:p>
        </p:txBody>
      </p:sp>
    </p:spTree>
    <p:extLst>
      <p:ext uri="{BB962C8B-B14F-4D97-AF65-F5344CB8AC3E}">
        <p14:creationId xmlns:p14="http://schemas.microsoft.com/office/powerpoint/2010/main" val="198188641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a:xfrm>
            <a:off x="203200" y="274638"/>
            <a:ext cx="7608888" cy="1143000"/>
          </a:xfrm>
        </p:spPr>
        <p:txBody>
          <a:bodyPr/>
          <a:lstStyle/>
          <a:p>
            <a:r>
              <a:rPr lang="de-DE" altLang="de-DE" dirty="0" smtClean="0"/>
              <a:t>Clean </a:t>
            </a:r>
            <a:r>
              <a:rPr lang="de-DE" altLang="de-DE" dirty="0" smtClean="0"/>
              <a:t>Energy</a:t>
            </a:r>
            <a:r>
              <a:rPr lang="de-DE" altLang="de-DE" dirty="0" smtClean="0"/>
              <a:t> </a:t>
            </a:r>
            <a:r>
              <a:rPr lang="de-DE" altLang="de-DE" dirty="0" smtClean="0"/>
              <a:t>Partnership</a:t>
            </a:r>
            <a:r>
              <a:rPr lang="de-DE" altLang="de-DE" dirty="0" smtClean="0"/>
              <a:t> – </a:t>
            </a:r>
            <a:br>
              <a:rPr lang="de-DE" altLang="de-DE" dirty="0" smtClean="0"/>
            </a:br>
            <a:r>
              <a:rPr lang="de-DE" altLang="de-DE" dirty="0" smtClean="0"/>
              <a:t>NIP </a:t>
            </a:r>
            <a:r>
              <a:rPr lang="de-DE" altLang="de-DE" dirty="0" smtClean="0"/>
              <a:t>Lighthouse</a:t>
            </a:r>
            <a:r>
              <a:rPr lang="de-DE" altLang="de-DE" dirty="0" smtClean="0"/>
              <a:t> Transportation</a:t>
            </a:r>
          </a:p>
        </p:txBody>
      </p:sp>
      <p:grpSp>
        <p:nvGrpSpPr>
          <p:cNvPr id="56327" name="Gruppieren 3"/>
          <p:cNvGrpSpPr>
            <a:grpSpLocks/>
          </p:cNvGrpSpPr>
          <p:nvPr/>
        </p:nvGrpSpPr>
        <p:grpSpPr bwMode="auto">
          <a:xfrm>
            <a:off x="6443663" y="260350"/>
            <a:ext cx="1346200" cy="1025525"/>
            <a:chOff x="7172388" y="42837"/>
            <a:chExt cx="2000250" cy="1524000"/>
          </a:xfrm>
        </p:grpSpPr>
        <p:pic>
          <p:nvPicPr>
            <p:cNvPr id="56328" name="Grafik 18" descr="cep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Grafik 17" descr="nip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1" name="Gerade Verbindung 1130"/>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4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11</a:t>
            </a:fld>
            <a:endParaRPr lang="de-DE" dirty="0" smtClean="0">
              <a:latin typeface="+mn-lt"/>
            </a:endParaRPr>
          </a:p>
        </p:txBody>
      </p:sp>
      <p:sp>
        <p:nvSpPr>
          <p:cNvPr id="54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54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3" name="Inhaltsplatzhalter 5" descr="CEP_Logouebersicht_quer.jpg"/>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t="-15828" b="-15828"/>
          <a:stretch>
            <a:fillRect/>
          </a:stretch>
        </p:blipFill>
        <p:spPr>
          <a:xfrm>
            <a:off x="190500" y="1844824"/>
            <a:ext cx="8794750" cy="4125913"/>
          </a:xfrm>
        </p:spPr>
      </p:pic>
    </p:spTree>
    <p:extLst>
      <p:ext uri="{BB962C8B-B14F-4D97-AF65-F5344CB8AC3E}">
        <p14:creationId xmlns:p14="http://schemas.microsoft.com/office/powerpoint/2010/main" val="303981059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a:xfrm>
            <a:off x="203200" y="274638"/>
            <a:ext cx="7608888" cy="1143000"/>
          </a:xfrm>
        </p:spPr>
        <p:txBody>
          <a:bodyPr/>
          <a:lstStyle/>
          <a:p>
            <a:r>
              <a:rPr lang="de-DE" altLang="de-DE" dirty="0" smtClean="0"/>
              <a:t>Clean </a:t>
            </a:r>
            <a:r>
              <a:rPr lang="de-DE" altLang="de-DE" dirty="0" smtClean="0"/>
              <a:t>Energy</a:t>
            </a:r>
            <a:r>
              <a:rPr lang="de-DE" altLang="de-DE" dirty="0" smtClean="0"/>
              <a:t> </a:t>
            </a:r>
            <a:r>
              <a:rPr lang="de-DE" altLang="de-DE" dirty="0" smtClean="0"/>
              <a:t>Partnership</a:t>
            </a:r>
            <a:r>
              <a:rPr lang="de-DE" altLang="de-DE" dirty="0" smtClean="0"/>
              <a:t> – </a:t>
            </a:r>
            <a:br>
              <a:rPr lang="de-DE" altLang="de-DE" dirty="0" smtClean="0"/>
            </a:br>
            <a:r>
              <a:rPr lang="de-DE" altLang="de-DE" dirty="0" smtClean="0"/>
              <a:t>More </a:t>
            </a:r>
            <a:r>
              <a:rPr lang="de-DE" altLang="de-DE" dirty="0" smtClean="0"/>
              <a:t>than</a:t>
            </a:r>
            <a:r>
              <a:rPr lang="de-DE" altLang="de-DE" dirty="0" smtClean="0"/>
              <a:t> 100 </a:t>
            </a:r>
            <a:r>
              <a:rPr lang="de-DE" altLang="de-DE" dirty="0" smtClean="0"/>
              <a:t>vehicles</a:t>
            </a:r>
            <a:endParaRPr lang="de-DE" altLang="de-DE" dirty="0" smtClean="0"/>
          </a:p>
        </p:txBody>
      </p:sp>
      <p:grpSp>
        <p:nvGrpSpPr>
          <p:cNvPr id="56327" name="Gruppieren 3"/>
          <p:cNvGrpSpPr>
            <a:grpSpLocks/>
          </p:cNvGrpSpPr>
          <p:nvPr/>
        </p:nvGrpSpPr>
        <p:grpSpPr bwMode="auto">
          <a:xfrm>
            <a:off x="6443663" y="260350"/>
            <a:ext cx="1346200" cy="1025525"/>
            <a:chOff x="7172388" y="42837"/>
            <a:chExt cx="2000250" cy="1524000"/>
          </a:xfrm>
        </p:grpSpPr>
        <p:pic>
          <p:nvPicPr>
            <p:cNvPr id="56328" name="Grafik 18" descr="cep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Grafik 17" descr="nip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1" name="Gerade Verbindung 1130"/>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4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12</a:t>
            </a:fld>
            <a:endParaRPr lang="de-DE" dirty="0" smtClean="0">
              <a:latin typeface="+mn-lt"/>
            </a:endParaRPr>
          </a:p>
        </p:txBody>
      </p:sp>
      <p:sp>
        <p:nvSpPr>
          <p:cNvPr id="54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54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5" y="1556792"/>
            <a:ext cx="6912769" cy="4608512"/>
          </a:xfrm>
          <a:prstGeom prst="rect">
            <a:avLst/>
          </a:prstGeom>
        </p:spPr>
      </p:pic>
    </p:spTree>
    <p:extLst>
      <p:ext uri="{BB962C8B-B14F-4D97-AF65-F5344CB8AC3E}">
        <p14:creationId xmlns:p14="http://schemas.microsoft.com/office/powerpoint/2010/main" val="293508811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a:xfrm>
            <a:off x="203200" y="274638"/>
            <a:ext cx="7608888" cy="1143000"/>
          </a:xfrm>
        </p:spPr>
        <p:txBody>
          <a:bodyPr/>
          <a:lstStyle/>
          <a:p>
            <a:r>
              <a:rPr lang="de-DE" altLang="de-DE" dirty="0" smtClean="0"/>
              <a:t>Clean </a:t>
            </a:r>
            <a:r>
              <a:rPr lang="de-DE" altLang="de-DE" dirty="0" smtClean="0"/>
              <a:t>Energy</a:t>
            </a:r>
            <a:r>
              <a:rPr lang="de-DE" altLang="de-DE" dirty="0" smtClean="0"/>
              <a:t> </a:t>
            </a:r>
            <a:r>
              <a:rPr lang="de-DE" altLang="de-DE" dirty="0" smtClean="0"/>
              <a:t>Partnership</a:t>
            </a:r>
            <a:r>
              <a:rPr lang="de-DE" altLang="de-DE" dirty="0" smtClean="0"/>
              <a:t> – </a:t>
            </a:r>
            <a:br>
              <a:rPr lang="de-DE" altLang="de-DE" dirty="0" smtClean="0"/>
            </a:br>
            <a:r>
              <a:rPr lang="de-DE" altLang="de-DE" dirty="0" smtClean="0"/>
              <a:t>16 </a:t>
            </a:r>
            <a:r>
              <a:rPr lang="de-DE" altLang="de-DE" dirty="0" smtClean="0"/>
              <a:t>buses</a:t>
            </a:r>
            <a:r>
              <a:rPr lang="de-DE" altLang="de-DE" dirty="0" smtClean="0"/>
              <a:t> in </a:t>
            </a:r>
            <a:r>
              <a:rPr lang="de-DE" altLang="de-DE" dirty="0" smtClean="0"/>
              <a:t>public</a:t>
            </a:r>
            <a:r>
              <a:rPr lang="de-DE" altLang="de-DE" dirty="0" smtClean="0"/>
              <a:t> </a:t>
            </a:r>
            <a:r>
              <a:rPr lang="de-DE" altLang="de-DE" dirty="0" smtClean="0"/>
              <a:t>transport</a:t>
            </a:r>
            <a:endParaRPr lang="de-DE" altLang="de-DE" dirty="0" smtClean="0"/>
          </a:p>
        </p:txBody>
      </p:sp>
      <p:grpSp>
        <p:nvGrpSpPr>
          <p:cNvPr id="56327" name="Gruppieren 3"/>
          <p:cNvGrpSpPr>
            <a:grpSpLocks/>
          </p:cNvGrpSpPr>
          <p:nvPr/>
        </p:nvGrpSpPr>
        <p:grpSpPr bwMode="auto">
          <a:xfrm>
            <a:off x="6443663" y="260350"/>
            <a:ext cx="1346200" cy="1025525"/>
            <a:chOff x="7172388" y="42837"/>
            <a:chExt cx="2000250" cy="1524000"/>
          </a:xfrm>
        </p:grpSpPr>
        <p:pic>
          <p:nvPicPr>
            <p:cNvPr id="56328" name="Grafik 18" descr="cep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Grafik 17" descr="nip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1" name="Gerade Verbindung 1130"/>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4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13</a:t>
            </a:fld>
            <a:endParaRPr lang="de-DE" dirty="0" smtClean="0">
              <a:latin typeface="+mn-lt"/>
            </a:endParaRPr>
          </a:p>
        </p:txBody>
      </p:sp>
      <p:sp>
        <p:nvSpPr>
          <p:cNvPr id="54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54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2" name="Picture 8" descr="http://www.now-gmbh.de/fileadmin/user_upload/RE-Presse_Aktuelles/2013_Q4/PM131209_SSB-Beitritt-CEP2.jpg"/>
          <p:cNvPicPr>
            <a:picLocks noChangeAspect="1" noChangeArrowheads="1"/>
          </p:cNvPicPr>
          <p:nvPr/>
        </p:nvPicPr>
        <p:blipFill>
          <a:blip r:embed="rId4" cstate="print"/>
          <a:srcRect/>
          <a:stretch>
            <a:fillRect/>
          </a:stretch>
        </p:blipFill>
        <p:spPr bwMode="auto">
          <a:xfrm>
            <a:off x="6417205" y="3717032"/>
            <a:ext cx="2442270" cy="1584176"/>
          </a:xfrm>
          <a:prstGeom prst="rect">
            <a:avLst/>
          </a:prstGeom>
          <a:noFill/>
        </p:spPr>
      </p:pic>
      <p:pic>
        <p:nvPicPr>
          <p:cNvPr id="13" name="Picture 6" descr="http://rheinland.b4bmittelstand.de/cms_media/module_img/226/113485_1_lightbox_wasserstoffbus.jpg"/>
          <p:cNvPicPr>
            <a:picLocks noChangeAspect="1" noChangeArrowheads="1"/>
          </p:cNvPicPr>
          <p:nvPr/>
        </p:nvPicPr>
        <p:blipFill>
          <a:blip r:embed="rId5" cstate="print"/>
          <a:srcRect/>
          <a:stretch>
            <a:fillRect/>
          </a:stretch>
        </p:blipFill>
        <p:spPr bwMode="auto">
          <a:xfrm>
            <a:off x="395536" y="1628800"/>
            <a:ext cx="2448272" cy="1631162"/>
          </a:xfrm>
          <a:prstGeom prst="rect">
            <a:avLst/>
          </a:prstGeom>
          <a:noFill/>
        </p:spPr>
      </p:pic>
      <p:pic>
        <p:nvPicPr>
          <p:cNvPr id="15" name="Picture 4"/>
          <p:cNvPicPr>
            <a:picLocks noChangeAspect="1" noChangeArrowheads="1"/>
          </p:cNvPicPr>
          <p:nvPr/>
        </p:nvPicPr>
        <p:blipFill>
          <a:blip r:embed="rId6" cstate="print"/>
          <a:srcRect/>
          <a:stretch>
            <a:fillRect/>
          </a:stretch>
        </p:blipFill>
        <p:spPr bwMode="auto">
          <a:xfrm>
            <a:off x="2915816" y="1628800"/>
            <a:ext cx="3379836" cy="4302843"/>
          </a:xfrm>
          <a:prstGeom prst="rect">
            <a:avLst/>
          </a:prstGeom>
          <a:noFill/>
          <a:ln w="9525">
            <a:noFill/>
            <a:miter lim="800000"/>
            <a:headEnd/>
            <a:tailEnd/>
          </a:ln>
        </p:spPr>
      </p:pic>
      <p:pic>
        <p:nvPicPr>
          <p:cNvPr id="16" name="Picture 4" descr="https://pbs.twimg.com/media/BMewaGSCMAERapi.jpg"/>
          <p:cNvPicPr>
            <a:picLocks noChangeAspect="1" noChangeArrowheads="1"/>
          </p:cNvPicPr>
          <p:nvPr/>
        </p:nvPicPr>
        <p:blipFill>
          <a:blip r:embed="rId7" cstate="print"/>
          <a:srcRect/>
          <a:stretch>
            <a:fillRect/>
          </a:stretch>
        </p:blipFill>
        <p:spPr bwMode="auto">
          <a:xfrm>
            <a:off x="251520" y="3843046"/>
            <a:ext cx="2592288" cy="1944216"/>
          </a:xfrm>
          <a:prstGeom prst="rect">
            <a:avLst/>
          </a:prstGeom>
          <a:noFill/>
        </p:spPr>
      </p:pic>
      <p:sp>
        <p:nvSpPr>
          <p:cNvPr id="19" name="Textfeld 18"/>
          <p:cNvSpPr txBox="1"/>
          <p:nvPr/>
        </p:nvSpPr>
        <p:spPr>
          <a:xfrm>
            <a:off x="5436096" y="5229200"/>
            <a:ext cx="1164101"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DE" sz="1200" b="1" dirty="0" smtClean="0"/>
              <a:t>Stuttgart – </a:t>
            </a:r>
            <a:br>
              <a:rPr lang="de-DE" sz="1200" b="1" dirty="0" smtClean="0"/>
            </a:br>
            <a:r>
              <a:rPr lang="de-DE" sz="1200" b="1" dirty="0" smtClean="0"/>
              <a:t>S-PRESSO</a:t>
            </a:r>
            <a:r>
              <a:rPr lang="de-DE" sz="1200" dirty="0" smtClean="0"/>
              <a:t/>
            </a:r>
            <a:br>
              <a:rPr lang="de-DE" sz="1200" dirty="0" smtClean="0"/>
            </a:br>
            <a:r>
              <a:rPr lang="de-DE" sz="1200" dirty="0" smtClean="0"/>
              <a:t>4 Daimler solo</a:t>
            </a:r>
            <a:endParaRPr lang="de-DE" sz="1200" dirty="0"/>
          </a:p>
        </p:txBody>
      </p:sp>
      <p:sp>
        <p:nvSpPr>
          <p:cNvPr id="20" name="Textfeld 19"/>
          <p:cNvSpPr txBox="1"/>
          <p:nvPr/>
        </p:nvSpPr>
        <p:spPr>
          <a:xfrm>
            <a:off x="1890862" y="3068960"/>
            <a:ext cx="1457002"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DE" sz="1200" b="1" dirty="0" smtClean="0"/>
              <a:t>Köln</a:t>
            </a:r>
            <a:r>
              <a:rPr lang="de-DE" sz="1200" dirty="0" smtClean="0"/>
              <a:t/>
            </a:r>
            <a:br>
              <a:rPr lang="de-DE" sz="1200" dirty="0" smtClean="0"/>
            </a:br>
            <a:r>
              <a:rPr lang="de-DE" sz="1200" dirty="0" smtClean="0"/>
              <a:t>2 APTS </a:t>
            </a:r>
            <a:r>
              <a:rPr lang="de-DE" sz="1200" dirty="0" smtClean="0"/>
              <a:t>articulated</a:t>
            </a:r>
            <a:endParaRPr lang="de-DE" sz="1200" dirty="0" smtClean="0"/>
          </a:p>
          <a:p>
            <a:r>
              <a:rPr lang="de-DE" sz="1200" dirty="0" smtClean="0"/>
              <a:t>2 Van </a:t>
            </a:r>
            <a:r>
              <a:rPr lang="de-DE" sz="1200" dirty="0" smtClean="0"/>
              <a:t>Hool</a:t>
            </a:r>
            <a:r>
              <a:rPr lang="de-DE" sz="1200" dirty="0" smtClean="0"/>
              <a:t> solo</a:t>
            </a:r>
            <a:endParaRPr lang="de-DE" sz="1200" dirty="0"/>
          </a:p>
        </p:txBody>
      </p:sp>
      <p:sp>
        <p:nvSpPr>
          <p:cNvPr id="21" name="Textfeld 20"/>
          <p:cNvSpPr txBox="1"/>
          <p:nvPr/>
        </p:nvSpPr>
        <p:spPr>
          <a:xfrm>
            <a:off x="2267744" y="5445224"/>
            <a:ext cx="1218154"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DE" sz="1200" b="1" dirty="0" smtClean="0"/>
              <a:t>Karlsruhe – </a:t>
            </a:r>
            <a:br>
              <a:rPr lang="de-DE" sz="1200" b="1" dirty="0" smtClean="0"/>
            </a:br>
            <a:r>
              <a:rPr lang="de-DE" sz="1200" b="1" dirty="0" smtClean="0"/>
              <a:t>KIT-H</a:t>
            </a:r>
            <a:r>
              <a:rPr lang="de-DE" sz="1200" b="1" baseline="-25000" dirty="0" smtClean="0"/>
              <a:t>2</a:t>
            </a:r>
            <a:r>
              <a:rPr lang="de-DE" sz="1200" b="1" dirty="0" smtClean="0"/>
              <a:t>-Shuttle</a:t>
            </a:r>
          </a:p>
          <a:p>
            <a:r>
              <a:rPr lang="de-DE" sz="1200" dirty="0" smtClean="0"/>
              <a:t>2 Daimler solo</a:t>
            </a:r>
            <a:endParaRPr lang="de-DE" sz="1200" dirty="0"/>
          </a:p>
        </p:txBody>
      </p:sp>
      <p:pic>
        <p:nvPicPr>
          <p:cNvPr id="2050" name="Picture 2" descr="http://www.newstix.de/picsupload/20141221175141Solaris-BrennstZelle-Hochb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4137" y="1772816"/>
            <a:ext cx="2560351" cy="14897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4985028" y="2780928"/>
            <a:ext cx="1531188"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DE" sz="1200" b="1" dirty="0" smtClean="0"/>
              <a:t>Hamburg - NaBuZ</a:t>
            </a:r>
          </a:p>
          <a:p>
            <a:r>
              <a:rPr lang="de-DE" sz="1200" dirty="0"/>
              <a:t>2 Solaris </a:t>
            </a:r>
            <a:r>
              <a:rPr lang="de-DE" sz="1200" dirty="0" smtClean="0"/>
              <a:t>articulated</a:t>
            </a:r>
            <a:endParaRPr lang="de-DE" sz="1200" dirty="0"/>
          </a:p>
          <a:p>
            <a:r>
              <a:rPr lang="de-DE" sz="1200" dirty="0" smtClean="0"/>
              <a:t>4 Daimler solo</a:t>
            </a:r>
          </a:p>
        </p:txBody>
      </p:sp>
    </p:spTree>
    <p:extLst>
      <p:ext uri="{BB962C8B-B14F-4D97-AF65-F5344CB8AC3E}">
        <p14:creationId xmlns:p14="http://schemas.microsoft.com/office/powerpoint/2010/main" val="1744105443"/>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a:xfrm>
            <a:off x="203200" y="274638"/>
            <a:ext cx="7608888" cy="1143000"/>
          </a:xfrm>
        </p:spPr>
        <p:txBody>
          <a:bodyPr/>
          <a:lstStyle/>
          <a:p>
            <a:r>
              <a:rPr lang="de-DE" altLang="de-DE" dirty="0" smtClean="0"/>
              <a:t>Clean </a:t>
            </a:r>
            <a:r>
              <a:rPr lang="de-DE" altLang="de-DE" dirty="0" smtClean="0"/>
              <a:t>Energy</a:t>
            </a:r>
            <a:r>
              <a:rPr lang="de-DE" altLang="de-DE" dirty="0" smtClean="0"/>
              <a:t> </a:t>
            </a:r>
            <a:r>
              <a:rPr lang="de-DE" altLang="de-DE" dirty="0" smtClean="0"/>
              <a:t>Partnership</a:t>
            </a:r>
            <a:r>
              <a:rPr lang="de-DE" altLang="de-DE" dirty="0" smtClean="0"/>
              <a:t> – </a:t>
            </a:r>
            <a:br>
              <a:rPr lang="de-DE" altLang="de-DE" dirty="0" smtClean="0"/>
            </a:br>
            <a:r>
              <a:rPr lang="de-DE" altLang="de-DE" dirty="0" smtClean="0"/>
              <a:t>19 </a:t>
            </a:r>
            <a:r>
              <a:rPr lang="de-DE" altLang="de-DE" dirty="0" smtClean="0"/>
              <a:t>hydrogen </a:t>
            </a:r>
            <a:r>
              <a:rPr lang="de-DE" altLang="de-DE" dirty="0" smtClean="0"/>
              <a:t>refueling</a:t>
            </a:r>
            <a:r>
              <a:rPr lang="de-DE" altLang="de-DE" dirty="0" smtClean="0"/>
              <a:t> </a:t>
            </a:r>
            <a:r>
              <a:rPr lang="de-DE" altLang="de-DE" dirty="0" smtClean="0"/>
              <a:t>stations</a:t>
            </a:r>
            <a:endParaRPr lang="de-DE" altLang="de-DE" dirty="0" smtClean="0"/>
          </a:p>
        </p:txBody>
      </p:sp>
      <p:grpSp>
        <p:nvGrpSpPr>
          <p:cNvPr id="56327" name="Gruppieren 3"/>
          <p:cNvGrpSpPr>
            <a:grpSpLocks/>
          </p:cNvGrpSpPr>
          <p:nvPr/>
        </p:nvGrpSpPr>
        <p:grpSpPr bwMode="auto">
          <a:xfrm>
            <a:off x="6443663" y="260350"/>
            <a:ext cx="1346200" cy="1025525"/>
            <a:chOff x="7172388" y="42837"/>
            <a:chExt cx="2000250" cy="1524000"/>
          </a:xfrm>
        </p:grpSpPr>
        <p:pic>
          <p:nvPicPr>
            <p:cNvPr id="56328" name="Grafik 18" descr="cep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Grafik 17" descr="nip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1" name="Gerade Verbindung 1130"/>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4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14</a:t>
            </a:fld>
            <a:endParaRPr lang="de-DE" dirty="0" smtClean="0">
              <a:latin typeface="+mn-lt"/>
            </a:endParaRPr>
          </a:p>
        </p:txBody>
      </p:sp>
      <p:sp>
        <p:nvSpPr>
          <p:cNvPr id="54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54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
        <p:nvSpPr>
          <p:cNvPr id="550" name="Textfeld 12"/>
          <p:cNvSpPr txBox="1">
            <a:spLocks noChangeArrowheads="1"/>
          </p:cNvSpPr>
          <p:nvPr/>
        </p:nvSpPr>
        <p:spPr bwMode="auto">
          <a:xfrm>
            <a:off x="7702350" y="6021288"/>
            <a:ext cx="14173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800" dirty="0" smtClean="0"/>
              <a:t>source</a:t>
            </a:r>
            <a:r>
              <a:rPr lang="de-DE" altLang="de-DE" sz="800" dirty="0" smtClean="0"/>
              <a:t>: www.h2station.info</a:t>
            </a:r>
            <a:endParaRPr lang="de-DE" altLang="de-DE" sz="800"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016"/>
          <a:stretch/>
        </p:blipFill>
        <p:spPr bwMode="auto">
          <a:xfrm>
            <a:off x="107504" y="1628800"/>
            <a:ext cx="8908192" cy="443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33739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el 1"/>
          <p:cNvSpPr>
            <a:spLocks noGrp="1"/>
          </p:cNvSpPr>
          <p:nvPr>
            <p:ph type="title"/>
          </p:nvPr>
        </p:nvSpPr>
        <p:spPr/>
        <p:txBody>
          <a:bodyPr/>
          <a:lstStyle/>
          <a:p>
            <a:r>
              <a:rPr lang="de-DE" dirty="0" smtClean="0"/>
              <a:t>50 Hydrogen </a:t>
            </a:r>
            <a:r>
              <a:rPr lang="de-DE" dirty="0" smtClean="0"/>
              <a:t>Refuelling</a:t>
            </a:r>
            <a:r>
              <a:rPr lang="de-DE" dirty="0" smtClean="0"/>
              <a:t> </a:t>
            </a:r>
            <a:r>
              <a:rPr lang="de-DE" dirty="0" smtClean="0"/>
              <a:t>Stations</a:t>
            </a:r>
            <a:r>
              <a:rPr lang="de-DE" dirty="0" smtClean="0"/>
              <a:t> </a:t>
            </a:r>
            <a:br>
              <a:rPr lang="de-DE" dirty="0" smtClean="0"/>
            </a:br>
            <a:r>
              <a:rPr lang="de-DE" dirty="0" smtClean="0"/>
              <a:t>for</a:t>
            </a:r>
            <a:r>
              <a:rPr lang="de-DE" dirty="0" smtClean="0"/>
              <a:t> Germany</a:t>
            </a:r>
            <a:br>
              <a:rPr lang="de-DE" dirty="0" smtClean="0"/>
            </a:br>
            <a:r>
              <a:rPr lang="de-DE" sz="1200" dirty="0" smtClean="0"/>
              <a:t>Planning</a:t>
            </a:r>
            <a:r>
              <a:rPr lang="de-DE" sz="1200" dirty="0"/>
              <a:t> </a:t>
            </a:r>
            <a:r>
              <a:rPr lang="de-DE" sz="1200" dirty="0" smtClean="0"/>
              <a:t>September 2015</a:t>
            </a:r>
            <a:endParaRPr lang="de-DE" altLang="de-DE" sz="2000" b="0" dirty="0" smtClean="0"/>
          </a:p>
        </p:txBody>
      </p:sp>
      <p:sp>
        <p:nvSpPr>
          <p:cNvPr id="10"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15</a:t>
            </a:fld>
            <a:endParaRPr lang="de-DE" dirty="0" smtClean="0">
              <a:latin typeface="+mn-lt"/>
            </a:endParaRPr>
          </a:p>
        </p:txBody>
      </p:sp>
      <p:sp>
        <p:nvSpPr>
          <p:cNvPr id="12"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1" name="Grafik 4" descr="Neues Bild.jpg"/>
          <p:cNvPicPr>
            <a:picLocks noChangeAspect="1"/>
          </p:cNvPicPr>
          <p:nvPr/>
        </p:nvPicPr>
        <p:blipFill>
          <a:blip r:embed="rId2" cstate="print"/>
          <a:srcRect/>
          <a:stretch>
            <a:fillRect/>
          </a:stretch>
        </p:blipFill>
        <p:spPr bwMode="auto">
          <a:xfrm>
            <a:off x="7899400" y="288925"/>
            <a:ext cx="908050" cy="887413"/>
          </a:xfrm>
          <a:prstGeom prst="rect">
            <a:avLst/>
          </a:prstGeom>
          <a:noFill/>
          <a:ln w="9525">
            <a:noFill/>
            <a:miter lim="800000"/>
            <a:headEnd/>
            <a:tailEnd/>
          </a:ln>
        </p:spPr>
      </p:pic>
      <p:pic>
        <p:nvPicPr>
          <p:cNvPr id="13" name="Picture 2" descr="C:\Users\thorsten.herbert\AppData\Local\Microsoft\Windows\Temporary Internet Files\Content.Outlook\KNUG4P2U\karte_50_h2tankstellen_cmyk.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7000"/>
                    </a14:imgEffect>
                  </a14:imgLayer>
                </a14:imgProps>
              </a:ext>
              <a:ext uri="{28A0092B-C50C-407E-A947-70E740481C1C}">
                <a14:useLocalDpi xmlns:a14="http://schemas.microsoft.com/office/drawing/2010/main" val="0"/>
              </a:ext>
            </a:extLst>
          </a:blip>
          <a:srcRect t="5652" b="6226"/>
          <a:stretch/>
        </p:blipFill>
        <p:spPr bwMode="auto">
          <a:xfrm>
            <a:off x="2627782" y="2348880"/>
            <a:ext cx="213801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47" t="9020" r="54361" b="702"/>
          <a:stretch/>
        </p:blipFill>
        <p:spPr bwMode="auto">
          <a:xfrm>
            <a:off x="5222970" y="1574577"/>
            <a:ext cx="3709468" cy="444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3" y="2348880"/>
            <a:ext cx="2091687" cy="264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a:off x="850037" y="5013176"/>
            <a:ext cx="697627" cy="369332"/>
          </a:xfrm>
          <a:prstGeom prst="rect">
            <a:avLst/>
          </a:prstGeom>
          <a:noFill/>
        </p:spPr>
        <p:txBody>
          <a:bodyPr wrap="none" rtlCol="0">
            <a:spAutoFit/>
          </a:bodyPr>
          <a:lstStyle/>
          <a:p>
            <a:r>
              <a:rPr lang="de-DE" dirty="0" smtClean="0"/>
              <a:t>2012</a:t>
            </a:r>
            <a:endParaRPr lang="de-DE" dirty="0"/>
          </a:p>
        </p:txBody>
      </p:sp>
      <p:sp>
        <p:nvSpPr>
          <p:cNvPr id="17" name="Textfeld 16"/>
          <p:cNvSpPr txBox="1"/>
          <p:nvPr/>
        </p:nvSpPr>
        <p:spPr>
          <a:xfrm>
            <a:off x="3347978" y="5013176"/>
            <a:ext cx="697627" cy="369332"/>
          </a:xfrm>
          <a:prstGeom prst="rect">
            <a:avLst/>
          </a:prstGeom>
          <a:noFill/>
        </p:spPr>
        <p:txBody>
          <a:bodyPr wrap="none" rtlCol="0">
            <a:spAutoFit/>
          </a:bodyPr>
          <a:lstStyle/>
          <a:p>
            <a:r>
              <a:rPr lang="de-DE" dirty="0" smtClean="0"/>
              <a:t>2014</a:t>
            </a:r>
            <a:endParaRPr lang="de-DE" dirty="0"/>
          </a:p>
        </p:txBody>
      </p:sp>
      <p:sp>
        <p:nvSpPr>
          <p:cNvPr id="18" name="Rechteck 17"/>
          <p:cNvSpPr/>
          <p:nvPr/>
        </p:nvSpPr>
        <p:spPr>
          <a:xfrm>
            <a:off x="5148064" y="6021288"/>
            <a:ext cx="4015714" cy="246221"/>
          </a:xfrm>
          <a:prstGeom prst="rect">
            <a:avLst/>
          </a:prstGeom>
        </p:spPr>
        <p:txBody>
          <a:bodyPr wrap="square">
            <a:spAutoFit/>
          </a:bodyPr>
          <a:lstStyle/>
          <a:p>
            <a:r>
              <a:rPr lang="de-DE" sz="1000" dirty="0"/>
              <a:t>www.now-gmbh.de/aufbau-eines-wasserstofftankstellennetzes.html</a:t>
            </a:r>
          </a:p>
        </p:txBody>
      </p:sp>
      <p:grpSp>
        <p:nvGrpSpPr>
          <p:cNvPr id="23" name="Gruppieren 3"/>
          <p:cNvGrpSpPr>
            <a:grpSpLocks/>
          </p:cNvGrpSpPr>
          <p:nvPr/>
        </p:nvGrpSpPr>
        <p:grpSpPr bwMode="auto">
          <a:xfrm>
            <a:off x="6443663" y="260350"/>
            <a:ext cx="1346200" cy="1025525"/>
            <a:chOff x="7172388" y="42837"/>
            <a:chExt cx="2000250" cy="1524000"/>
          </a:xfrm>
        </p:grpSpPr>
        <p:pic>
          <p:nvPicPr>
            <p:cNvPr id="24" name="Grafik 18" descr="cep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17" descr="nip_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Gerade Verbindung 25"/>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Tree>
    <p:extLst>
      <p:ext uri="{BB962C8B-B14F-4D97-AF65-F5344CB8AC3E}">
        <p14:creationId xmlns:p14="http://schemas.microsoft.com/office/powerpoint/2010/main" val="251671620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scontent-frt3-1.xx.fbcdn.net/hphotos-xtf1/v/t1.0-9/11745482_1252853948077513_7892768198955474108_n.jpg?oh=3ce3e2385958e6fee63e467c3db361ae&amp;oe=56BF8EB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5456" y="3379391"/>
            <a:ext cx="1668461" cy="125134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4" descr="Neues Bild.jpg"/>
          <p:cNvPicPr>
            <a:picLocks noChangeAspect="1"/>
          </p:cNvPicPr>
          <p:nvPr/>
        </p:nvPicPr>
        <p:blipFill>
          <a:blip r:embed="rId3" cstate="print"/>
          <a:srcRect/>
          <a:stretch>
            <a:fillRect/>
          </a:stretch>
        </p:blipFill>
        <p:spPr bwMode="auto">
          <a:xfrm>
            <a:off x="7899400" y="288925"/>
            <a:ext cx="908050" cy="887413"/>
          </a:xfrm>
          <a:prstGeom prst="rect">
            <a:avLst/>
          </a:prstGeom>
          <a:noFill/>
          <a:ln w="9525">
            <a:noFill/>
            <a:miter lim="800000"/>
            <a:headEnd/>
            <a:tailEnd/>
          </a:ln>
        </p:spPr>
      </p:pic>
      <p:sp>
        <p:nvSpPr>
          <p:cNvPr id="12"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16</a:t>
            </a:fld>
            <a:endParaRPr lang="de-DE" dirty="0" smtClean="0">
              <a:latin typeface="+mn-lt"/>
            </a:endParaRPr>
          </a:p>
        </p:txBody>
      </p:sp>
      <p:sp>
        <p:nvSpPr>
          <p:cNvPr id="13"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14"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0244" name="Picture 4" descr="image-27139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8339" y="2564904"/>
            <a:ext cx="1779649" cy="1088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314402" y="1772816"/>
            <a:ext cx="6866110" cy="523220"/>
          </a:xfrm>
          <a:prstGeom prst="rect">
            <a:avLst/>
          </a:prstGeom>
          <a:noFill/>
        </p:spPr>
        <p:txBody>
          <a:bodyPr wrap="none" rtlCol="0">
            <a:spAutoFit/>
          </a:bodyPr>
          <a:lstStyle/>
          <a:p>
            <a:r>
              <a:rPr lang="en-US" sz="1400" dirty="0" smtClean="0"/>
              <a:t>Geiselwind</a:t>
            </a:r>
            <a:r>
              <a:rPr lang="en-US" sz="1400" dirty="0" smtClean="0"/>
              <a:t>,</a:t>
            </a:r>
            <a:r>
              <a:rPr lang="en-US" sz="1400" dirty="0"/>
              <a:t> </a:t>
            </a:r>
            <a:r>
              <a:rPr lang="en-US" sz="1400" dirty="0" smtClean="0"/>
              <a:t>May 4</a:t>
            </a:r>
            <a:r>
              <a:rPr lang="en-US" sz="1400" baseline="30000" dirty="0" smtClean="0"/>
              <a:t>th</a:t>
            </a:r>
            <a:r>
              <a:rPr lang="en-US" sz="1400" dirty="0"/>
              <a:t>,</a:t>
            </a:r>
            <a:r>
              <a:rPr lang="en-US" sz="1400" dirty="0" smtClean="0"/>
              <a:t>2015</a:t>
            </a:r>
            <a:endParaRPr lang="en-US" sz="1400" dirty="0" smtClean="0"/>
          </a:p>
          <a:p>
            <a:r>
              <a:rPr lang="en-US" sz="1400" cap="all" dirty="0" smtClean="0"/>
              <a:t>GERMANY'S FIRST </a:t>
            </a:r>
            <a:r>
              <a:rPr lang="en-US" sz="1400" cap="all" dirty="0"/>
              <a:t>HYDROGEN FILLING STATION ON THE AUTOBAHN OPENS</a:t>
            </a:r>
          </a:p>
        </p:txBody>
      </p:sp>
      <p:pic>
        <p:nvPicPr>
          <p:cNvPr id="10246" name="Picture 6" descr="image-2713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131" y="1556792"/>
            <a:ext cx="2088232" cy="12939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ieren 3"/>
          <p:cNvGrpSpPr>
            <a:grpSpLocks/>
          </p:cNvGrpSpPr>
          <p:nvPr/>
        </p:nvGrpSpPr>
        <p:grpSpPr bwMode="auto">
          <a:xfrm>
            <a:off x="6443663" y="260350"/>
            <a:ext cx="1346200" cy="1025525"/>
            <a:chOff x="7172388" y="42837"/>
            <a:chExt cx="2000250" cy="1524000"/>
          </a:xfrm>
        </p:grpSpPr>
        <p:pic>
          <p:nvPicPr>
            <p:cNvPr id="16" name="Grafik 18" descr="cep_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2388" y="42837"/>
              <a:ext cx="2000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7" descr="nip_log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0351" y="1114400"/>
              <a:ext cx="1657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Gerade Verbindung 17"/>
            <p:cNvCxnSpPr/>
            <p:nvPr/>
          </p:nvCxnSpPr>
          <p:spPr>
            <a:xfrm>
              <a:off x="7358731" y="1071419"/>
              <a:ext cx="1644074" cy="2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6146" name="Picture 2" descr="https://scontent-frt3-1.xx.fbcdn.net/hphotos-xap1/v/t1.0-9/11738094_1252853871410854_2389281354737192005_n.jpg?oh=04b9ad83016764e2eef468f9174fe93e&amp;oe=56CE3E7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6944" y="2852936"/>
            <a:ext cx="1536171"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3172" y="3789040"/>
            <a:ext cx="6095011" cy="738664"/>
          </a:xfrm>
          <a:prstGeom prst="rect">
            <a:avLst/>
          </a:prstGeom>
        </p:spPr>
        <p:txBody>
          <a:bodyPr wrap="square">
            <a:spAutoFit/>
          </a:bodyPr>
          <a:lstStyle/>
          <a:p>
            <a:r>
              <a:rPr lang="en-US" sz="1400" dirty="0" smtClean="0"/>
              <a:t>Munich,</a:t>
            </a:r>
            <a:r>
              <a:rPr lang="en-US" sz="1400" dirty="0"/>
              <a:t> </a:t>
            </a:r>
            <a:r>
              <a:rPr lang="en-US" sz="1400" dirty="0" smtClean="0"/>
              <a:t>July 16</a:t>
            </a:r>
            <a:r>
              <a:rPr lang="en-US" sz="1400" baseline="30000" dirty="0" smtClean="0"/>
              <a:t>th</a:t>
            </a:r>
            <a:r>
              <a:rPr lang="en-US" sz="1400" dirty="0"/>
              <a:t>,</a:t>
            </a:r>
            <a:r>
              <a:rPr lang="en-US" sz="1400" dirty="0" smtClean="0"/>
              <a:t>2015</a:t>
            </a:r>
          </a:p>
          <a:p>
            <a:r>
              <a:rPr lang="en-US" sz="1400" cap="all" dirty="0" smtClean="0"/>
              <a:t>CEP </a:t>
            </a:r>
            <a:r>
              <a:rPr lang="en-US" sz="1400" cap="all" dirty="0"/>
              <a:t>PARTNER TOTAL AND BMW OPENS NEW HYDROGEN PUMP IN </a:t>
            </a:r>
            <a:r>
              <a:rPr lang="en-US" sz="1400" cap="all" dirty="0" smtClean="0"/>
              <a:t>MUNICH</a:t>
            </a:r>
            <a:endParaRPr lang="en-US" sz="1400" cap="all" dirty="0"/>
          </a:p>
        </p:txBody>
      </p:sp>
      <p:sp>
        <p:nvSpPr>
          <p:cNvPr id="5" name="Rechteck 4"/>
          <p:cNvSpPr/>
          <p:nvPr/>
        </p:nvSpPr>
        <p:spPr>
          <a:xfrm>
            <a:off x="3347864" y="5229200"/>
            <a:ext cx="5645251" cy="738664"/>
          </a:xfrm>
          <a:prstGeom prst="rect">
            <a:avLst/>
          </a:prstGeom>
        </p:spPr>
        <p:txBody>
          <a:bodyPr wrap="square">
            <a:spAutoFit/>
          </a:bodyPr>
          <a:lstStyle/>
          <a:p>
            <a:r>
              <a:rPr lang="de-DE" sz="1400" dirty="0" smtClean="0"/>
              <a:t>Fellbach,</a:t>
            </a:r>
            <a:r>
              <a:rPr lang="de-DE" sz="1400" dirty="0"/>
              <a:t> </a:t>
            </a:r>
            <a:r>
              <a:rPr lang="de-DE" sz="1400" dirty="0" smtClean="0"/>
              <a:t>October</a:t>
            </a:r>
            <a:r>
              <a:rPr lang="de-DE" sz="1400" dirty="0" smtClean="0"/>
              <a:t> 1</a:t>
            </a:r>
            <a:r>
              <a:rPr lang="de-DE" sz="1400" baseline="30000" dirty="0" smtClean="0"/>
              <a:t>st</a:t>
            </a:r>
            <a:r>
              <a:rPr lang="de-DE" sz="1400" dirty="0" smtClean="0"/>
              <a:t>, 2015</a:t>
            </a:r>
          </a:p>
          <a:p>
            <a:r>
              <a:rPr lang="de-DE" sz="1400" cap="all" dirty="0" smtClean="0"/>
              <a:t>CEP PARTNERs </a:t>
            </a:r>
            <a:r>
              <a:rPr lang="de-DE" sz="1400" cap="all" dirty="0"/>
              <a:t>DAIMLER, LINDE </a:t>
            </a:r>
            <a:r>
              <a:rPr lang="de-DE" sz="1400" cap="all" dirty="0" smtClean="0"/>
              <a:t>and</a:t>
            </a:r>
            <a:r>
              <a:rPr lang="de-DE" sz="1400" cap="all" dirty="0" smtClean="0"/>
              <a:t> </a:t>
            </a:r>
            <a:r>
              <a:rPr lang="de-DE" sz="1400" cap="all" dirty="0"/>
              <a:t>TOTAL OPEN NEW HYDROGEN PUMP IN FELLBACH</a:t>
            </a:r>
          </a:p>
        </p:txBody>
      </p:sp>
      <p:pic>
        <p:nvPicPr>
          <p:cNvPr id="6150" name="Picture 6" descr="https://scontent-frt3-1.xx.fbcdn.net/hphotos-xpf1/t31.0-8/12027179_1297265843636323_6437177163172992744_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73" y="4608983"/>
            <a:ext cx="1701787" cy="11342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content-fra3-1.xx.fbcdn.net/hphotos-xtp1/t31.0-8/12087758_1297265740303000_4359462086035365472_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19672" y="5042060"/>
            <a:ext cx="1668943" cy="1112943"/>
          </a:xfrm>
          <a:prstGeom prst="rect">
            <a:avLst/>
          </a:prstGeom>
          <a:noFill/>
          <a:extLst>
            <a:ext uri="{909E8E84-426E-40DD-AFC4-6F175D3DCCD1}">
              <a14:hiddenFill xmlns:a14="http://schemas.microsoft.com/office/drawing/2010/main">
                <a:solidFill>
                  <a:srgbClr val="FFFFFF"/>
                </a:solidFill>
              </a14:hiddenFill>
            </a:ext>
          </a:extLst>
        </p:spPr>
      </p:pic>
      <p:sp>
        <p:nvSpPr>
          <p:cNvPr id="21" name="Titel 1"/>
          <p:cNvSpPr>
            <a:spLocks noGrp="1"/>
          </p:cNvSpPr>
          <p:nvPr>
            <p:ph type="title"/>
          </p:nvPr>
        </p:nvSpPr>
        <p:spPr>
          <a:xfrm>
            <a:off x="203200" y="274638"/>
            <a:ext cx="8712200" cy="1143000"/>
          </a:xfrm>
        </p:spPr>
        <p:txBody>
          <a:bodyPr>
            <a:normAutofit/>
          </a:bodyPr>
          <a:lstStyle/>
          <a:p>
            <a:r>
              <a:rPr lang="de-DE" dirty="0" smtClean="0"/>
              <a:t>50 Hydrogen </a:t>
            </a:r>
            <a:r>
              <a:rPr lang="de-DE" dirty="0" smtClean="0"/>
              <a:t>Refuelling</a:t>
            </a:r>
            <a:r>
              <a:rPr lang="de-DE" dirty="0" smtClean="0"/>
              <a:t> </a:t>
            </a:r>
            <a:r>
              <a:rPr lang="de-DE" dirty="0" smtClean="0"/>
              <a:t>Stations</a:t>
            </a:r>
            <a:r>
              <a:rPr lang="de-DE" dirty="0" smtClean="0"/>
              <a:t> </a:t>
            </a:r>
            <a:br>
              <a:rPr lang="de-DE" dirty="0" smtClean="0"/>
            </a:br>
            <a:r>
              <a:rPr lang="de-DE" dirty="0" smtClean="0"/>
              <a:t>for</a:t>
            </a:r>
            <a:r>
              <a:rPr lang="de-DE" dirty="0" smtClean="0"/>
              <a:t> </a:t>
            </a:r>
            <a:r>
              <a:rPr lang="de-DE" dirty="0" smtClean="0"/>
              <a:t>Germany – </a:t>
            </a:r>
            <a:r>
              <a:rPr lang="de-DE" dirty="0" smtClean="0"/>
              <a:t>Latest</a:t>
            </a:r>
            <a:r>
              <a:rPr lang="de-DE" dirty="0" smtClean="0"/>
              <a:t> News</a:t>
            </a:r>
            <a:endParaRPr lang="de-DE" altLang="de-DE" sz="2000" b="0" dirty="0" smtClean="0"/>
          </a:p>
        </p:txBody>
      </p:sp>
    </p:spTree>
    <p:extLst>
      <p:ext uri="{BB962C8B-B14F-4D97-AF65-F5344CB8AC3E}">
        <p14:creationId xmlns:p14="http://schemas.microsoft.com/office/powerpoint/2010/main" val="6715461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a:grpSpLocks noChangeAspect="1"/>
          </p:cNvGrpSpPr>
          <p:nvPr/>
        </p:nvGrpSpPr>
        <p:grpSpPr>
          <a:xfrm>
            <a:off x="4615176" y="5854559"/>
            <a:ext cx="4490356" cy="389019"/>
            <a:chOff x="513692" y="1010901"/>
            <a:chExt cx="5166692" cy="447613"/>
          </a:xfrm>
        </p:grpSpPr>
        <p:pic>
          <p:nvPicPr>
            <p:cNvPr id="25" name="Picture 6" descr="http://www.cleanenergypartnership.de/fileadmin/template/images/cep_partner_2014-01-06.jpg"/>
            <p:cNvPicPr>
              <a:picLocks noChangeAspect="1" noChangeArrowheads="1"/>
            </p:cNvPicPr>
            <p:nvPr/>
          </p:nvPicPr>
          <p:blipFill>
            <a:blip r:embed="rId3" r:link="rId4">
              <a:extLst>
                <a:ext uri="{28A0092B-C50C-407E-A947-70E740481C1C}">
                  <a14:useLocalDpi xmlns:a14="http://schemas.microsoft.com/office/drawing/2010/main" val="0"/>
                </a:ext>
              </a:extLst>
            </a:blip>
            <a:srcRect r="75710" b="81754"/>
            <a:stretch>
              <a:fillRect/>
            </a:stretch>
          </p:blipFill>
          <p:spPr bwMode="auto">
            <a:xfrm>
              <a:off x="1968710" y="1010901"/>
              <a:ext cx="876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http://www.cleanenergypartnership.de/fileadmin/template/images/cep_partner_2014-01-06.jpg"/>
            <p:cNvPicPr>
              <a:picLocks noChangeAspect="1" noChangeArrowheads="1"/>
            </p:cNvPicPr>
            <p:nvPr/>
          </p:nvPicPr>
          <p:blipFill>
            <a:blip r:embed="rId3" r:link="rId4">
              <a:extLst>
                <a:ext uri="{28A0092B-C50C-407E-A947-70E740481C1C}">
                  <a14:useLocalDpi xmlns:a14="http://schemas.microsoft.com/office/drawing/2010/main" val="0"/>
                </a:ext>
              </a:extLst>
            </a:blip>
            <a:srcRect l="50734" t="59496" r="25291" b="22028"/>
            <a:stretch>
              <a:fillRect/>
            </a:stretch>
          </p:blipFill>
          <p:spPr bwMode="auto">
            <a:xfrm>
              <a:off x="1195672" y="1010901"/>
              <a:ext cx="857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OMV_LOGO_we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3133042" y="1081348"/>
              <a:ext cx="495300" cy="3714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http://www.cleanenergypartnership.de/fileadmin/template/images/cep_partner_2014-01-06.jpg"/>
            <p:cNvPicPr>
              <a:picLocks noChangeAspect="1" noChangeArrowheads="1"/>
            </p:cNvPicPr>
            <p:nvPr/>
          </p:nvPicPr>
          <p:blipFill>
            <a:blip r:embed="rId3" r:link="rId4">
              <a:extLst>
                <a:ext uri="{28A0092B-C50C-407E-A947-70E740481C1C}">
                  <a14:useLocalDpi xmlns:a14="http://schemas.microsoft.com/office/drawing/2010/main" val="0"/>
                </a:ext>
              </a:extLst>
            </a:blip>
            <a:srcRect l="75539" b="81238"/>
            <a:stretch>
              <a:fillRect/>
            </a:stretch>
          </p:blipFill>
          <p:spPr bwMode="auto">
            <a:xfrm>
              <a:off x="513692" y="1033723"/>
              <a:ext cx="8191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eanenergypartnership.de/fileadmin/template/images/cep_partner_2014-01-06.jpg"/>
            <p:cNvPicPr>
              <a:picLocks noChangeAspect="1" noChangeArrowheads="1"/>
            </p:cNvPicPr>
            <p:nvPr/>
          </p:nvPicPr>
          <p:blipFill>
            <a:blip r:embed="rId3" r:link="rId4">
              <a:extLst>
                <a:ext uri="{28A0092B-C50C-407E-A947-70E740481C1C}">
                  <a14:useLocalDpi xmlns:a14="http://schemas.microsoft.com/office/drawing/2010/main" val="0"/>
                </a:ext>
              </a:extLst>
            </a:blip>
            <a:srcRect l="51096" t="39502" r="25215" b="42252"/>
            <a:stretch>
              <a:fillRect/>
            </a:stretch>
          </p:blipFill>
          <p:spPr bwMode="auto">
            <a:xfrm>
              <a:off x="3925130" y="1029951"/>
              <a:ext cx="7905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 descr="http://www.cleanenergypartnership.de/fileadmin/template/images/cep_partner_2014-01-06.jpg"/>
            <p:cNvPicPr>
              <a:picLocks noChangeAspect="1" noChangeArrowheads="1"/>
            </p:cNvPicPr>
            <p:nvPr/>
          </p:nvPicPr>
          <p:blipFill>
            <a:blip r:embed="rId3" r:link="rId4">
              <a:extLst>
                <a:ext uri="{28A0092B-C50C-407E-A947-70E740481C1C}">
                  <a14:useLocalDpi xmlns:a14="http://schemas.microsoft.com/office/drawing/2010/main" val="0"/>
                </a:ext>
              </a:extLst>
            </a:blip>
            <a:srcRect l="75539" t="39760" b="41765"/>
            <a:stretch>
              <a:fillRect/>
            </a:stretch>
          </p:blipFill>
          <p:spPr bwMode="auto">
            <a:xfrm>
              <a:off x="4861234" y="1048939"/>
              <a:ext cx="819150" cy="4095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normAutofit/>
          </a:bodyPr>
          <a:lstStyle/>
          <a:p>
            <a:r>
              <a:rPr lang="en-US" dirty="0"/>
              <a:t>Filling up with hydrogen will soon be </a:t>
            </a:r>
            <a:r>
              <a:rPr lang="en-US" dirty="0" smtClean="0"/>
              <a:t/>
            </a:r>
            <a:br>
              <a:rPr lang="en-US" dirty="0" smtClean="0"/>
            </a:br>
            <a:r>
              <a:rPr lang="en-US" dirty="0" smtClean="0"/>
              <a:t>possible </a:t>
            </a:r>
            <a:r>
              <a:rPr lang="en-US" dirty="0"/>
              <a:t>Germany-wide</a:t>
            </a:r>
            <a:endParaRPr lang="en-US" dirty="0"/>
          </a:p>
        </p:txBody>
      </p:sp>
      <p:sp>
        <p:nvSpPr>
          <p:cNvPr id="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612" t="8519" r="72044" b="67429"/>
          <a:stretch/>
        </p:blipFill>
        <p:spPr bwMode="auto">
          <a:xfrm>
            <a:off x="7058305" y="4189"/>
            <a:ext cx="1951129" cy="124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oliennummernplatzhalter 20"/>
          <p:cNvSpPr txBox="1">
            <a:spLocks/>
          </p:cNvSpPr>
          <p:nvPr/>
        </p:nvSpPr>
        <p:spPr bwMode="auto">
          <a:xfrm>
            <a:off x="7886700" y="6453336"/>
            <a:ext cx="800100" cy="365125"/>
          </a:xfrm>
          <a:prstGeom prst="rect">
            <a:avLst/>
          </a:prstGeom>
          <a:ln>
            <a:miter lim="800000"/>
            <a:headEnd/>
            <a:tailEnd/>
          </a:ln>
        </p:spPr>
        <p:txBody>
          <a:bodyPr vert="horz" wrap="square" lIns="91411" tIns="45706" rIns="91411" bIns="45706" numCol="1" anchor="ctr" anchorCtr="0" compatLnSpc="1">
            <a:prstTxWarp prst="textNoShape">
              <a:avLst/>
            </a:prstTxWarp>
          </a:bodyPr>
          <a:lstStyle>
            <a:defPPr>
              <a:defRPr lang="de-DE"/>
            </a:defPPr>
            <a:lvl1pPr algn="r" defTabSz="911496" rtl="0" fontAlgn="auto">
              <a:spcBef>
                <a:spcPts val="0"/>
              </a:spcBef>
              <a:spcAft>
                <a:spcPts val="0"/>
              </a:spcAft>
              <a:defRPr sz="1200" kern="1200">
                <a:solidFill>
                  <a:srgbClr val="8C8C8C"/>
                </a:solidFill>
                <a:latin typeface="Arial" charset="0"/>
                <a:ea typeface="Arial" charset="0"/>
                <a:cs typeface="Arial" charset="0"/>
              </a:defRPr>
            </a:lvl1pPr>
            <a:lvl2pPr marL="455613" indent="1588" algn="l" defTabSz="911225" rtl="0" fontAlgn="base">
              <a:spcBef>
                <a:spcPct val="0"/>
              </a:spcBef>
              <a:spcAft>
                <a:spcPct val="0"/>
              </a:spcAft>
              <a:defRPr kern="1200">
                <a:solidFill>
                  <a:schemeClr val="tx1"/>
                </a:solidFill>
                <a:latin typeface="Arial" pitchFamily="34" charset="0"/>
                <a:ea typeface="+mn-ea"/>
                <a:cs typeface="Arial" pitchFamily="34" charset="0"/>
              </a:defRPr>
            </a:lvl2pPr>
            <a:lvl3pPr marL="911225" indent="3175" algn="l" defTabSz="911225" rtl="0" fontAlgn="base">
              <a:spcBef>
                <a:spcPct val="0"/>
              </a:spcBef>
              <a:spcAft>
                <a:spcPct val="0"/>
              </a:spcAft>
              <a:defRPr kern="1200">
                <a:solidFill>
                  <a:schemeClr val="tx1"/>
                </a:solidFill>
                <a:latin typeface="Arial" pitchFamily="34" charset="0"/>
                <a:ea typeface="+mn-ea"/>
                <a:cs typeface="Arial" pitchFamily="34" charset="0"/>
              </a:defRPr>
            </a:lvl3pPr>
            <a:lvl4pPr marL="1366838" indent="4763" algn="l" defTabSz="911225" rtl="0" fontAlgn="base">
              <a:spcBef>
                <a:spcPct val="0"/>
              </a:spcBef>
              <a:spcAft>
                <a:spcPct val="0"/>
              </a:spcAft>
              <a:defRPr kern="1200">
                <a:solidFill>
                  <a:schemeClr val="tx1"/>
                </a:solidFill>
                <a:latin typeface="Arial" pitchFamily="34" charset="0"/>
                <a:ea typeface="+mn-ea"/>
                <a:cs typeface="Arial" pitchFamily="34" charset="0"/>
              </a:defRPr>
            </a:lvl4pPr>
            <a:lvl5pPr marL="1822450" indent="6350" algn="l" defTabSz="911225"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buFont typeface="Arial" charset="0"/>
              <a:buNone/>
              <a:defRPr/>
            </a:pPr>
            <a:fld id="{2B061E68-5120-4338-BDC0-D10CBF5E4EB6}" type="slidenum">
              <a:rPr lang="de-DE" smtClean="0">
                <a:latin typeface="+mn-lt"/>
              </a:rPr>
              <a:pPr algn="ctr">
                <a:buFont typeface="Arial" charset="0"/>
                <a:buNone/>
                <a:defRPr/>
              </a:pPr>
              <a:t>17</a:t>
            </a:fld>
            <a:endParaRPr lang="de-DE" dirty="0" smtClean="0">
              <a:latin typeface="+mn-lt"/>
            </a:endParaRPr>
          </a:p>
        </p:txBody>
      </p:sp>
      <p:sp>
        <p:nvSpPr>
          <p:cNvPr id="21"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22"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
        <p:nvSpPr>
          <p:cNvPr id="19" name="Rechteck 18"/>
          <p:cNvSpPr/>
          <p:nvPr/>
        </p:nvSpPr>
        <p:spPr>
          <a:xfrm>
            <a:off x="216024" y="4005064"/>
            <a:ext cx="3923928" cy="2246769"/>
          </a:xfrm>
          <a:prstGeom prst="rect">
            <a:avLst/>
          </a:prstGeom>
        </p:spPr>
        <p:txBody>
          <a:bodyPr wrap="square">
            <a:spAutoFit/>
          </a:bodyPr>
          <a:lstStyle/>
          <a:p>
            <a:r>
              <a:rPr lang="de-DE" sz="1400" dirty="0" smtClean="0"/>
              <a:t>Berlin, </a:t>
            </a:r>
            <a:r>
              <a:rPr lang="de-DE" sz="1400" dirty="0" smtClean="0"/>
              <a:t>October</a:t>
            </a:r>
            <a:r>
              <a:rPr lang="de-DE" sz="1400" dirty="0" smtClean="0"/>
              <a:t> 13th, 2015</a:t>
            </a:r>
            <a:endParaRPr lang="de-DE" sz="1400" dirty="0"/>
          </a:p>
          <a:p>
            <a:pPr marL="285750" indent="-285750">
              <a:buClr>
                <a:srgbClr val="C00000"/>
              </a:buClr>
              <a:buFont typeface="Arial" panose="020B0604020202020204" pitchFamily="34" charset="0"/>
              <a:buChar char="•"/>
            </a:pPr>
            <a:r>
              <a:rPr lang="en-US" sz="1400" dirty="0" smtClean="0"/>
              <a:t>H2 </a:t>
            </a:r>
            <a:r>
              <a:rPr lang="en-US" sz="1400" dirty="0"/>
              <a:t>MOBILITY Deutschland becomes operative as a joint venture between six industrial partners </a:t>
            </a:r>
          </a:p>
          <a:p>
            <a:pPr marL="285750" indent="-285750">
              <a:buClr>
                <a:srgbClr val="C00000"/>
              </a:buClr>
              <a:buFont typeface="Arial" panose="020B0604020202020204" pitchFamily="34" charset="0"/>
              <a:buChar char="•"/>
            </a:pPr>
            <a:r>
              <a:rPr lang="en-US" sz="1400" dirty="0" smtClean="0"/>
              <a:t>Go-ahead </a:t>
            </a:r>
            <a:r>
              <a:rPr lang="en-US" sz="1400" dirty="0"/>
              <a:t>for staged expansion of H2 filling stations in Germany</a:t>
            </a:r>
          </a:p>
          <a:p>
            <a:pPr marL="285750" indent="-285750">
              <a:buClr>
                <a:srgbClr val="C00000"/>
              </a:buClr>
              <a:buFont typeface="Arial" panose="020B0604020202020204" pitchFamily="34" charset="0"/>
              <a:buChar char="•"/>
            </a:pPr>
            <a:r>
              <a:rPr lang="en-US" sz="1400" dirty="0" smtClean="0"/>
              <a:t>Germany </a:t>
            </a:r>
            <a:r>
              <a:rPr lang="en-US" sz="1400" dirty="0"/>
              <a:t>on the way to having the world’s first inter-regional H2 supply network </a:t>
            </a:r>
          </a:p>
          <a:p>
            <a:pPr marL="285750" indent="-285750">
              <a:buClr>
                <a:srgbClr val="C00000"/>
              </a:buClr>
              <a:buFont typeface="Arial" panose="020B0604020202020204" pitchFamily="34" charset="0"/>
              <a:buChar char="•"/>
            </a:pPr>
            <a:r>
              <a:rPr lang="en-US" sz="1400" dirty="0" smtClean="0"/>
              <a:t>Federal </a:t>
            </a:r>
            <a:r>
              <a:rPr lang="en-US" sz="1400" dirty="0"/>
              <a:t>Minister of Transport </a:t>
            </a:r>
            <a:r>
              <a:rPr lang="en-US" sz="1400" dirty="0"/>
              <a:t>Dobrindt</a:t>
            </a:r>
            <a:r>
              <a:rPr lang="en-US" sz="1400" dirty="0"/>
              <a:t> gives prospect of further support</a:t>
            </a:r>
            <a:endParaRPr lang="de-DE" sz="1400" dirty="0"/>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326" y="1533175"/>
            <a:ext cx="3707457" cy="247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7" y="1533175"/>
            <a:ext cx="3072419" cy="434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77908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European Hydrogen Infrastructure </a:t>
            </a:r>
            <a:r>
              <a:rPr lang="de-DE" dirty="0" smtClean="0"/>
              <a:t>Activities</a:t>
            </a:r>
            <a:r>
              <a:rPr lang="de-DE" dirty="0" smtClean="0"/>
              <a:t> – Challenge </a:t>
            </a:r>
            <a:r>
              <a:rPr lang="de-DE" dirty="0" smtClean="0"/>
              <a:t>Coordination</a:t>
            </a:r>
            <a:endParaRPr lang="de-DE" dirty="0"/>
          </a:p>
        </p:txBody>
      </p:sp>
      <p:sp>
        <p:nvSpPr>
          <p:cNvPr id="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18</a:t>
            </a:fld>
            <a:endParaRPr lang="de-DE" dirty="0" smtClean="0">
              <a:latin typeface="+mn-lt"/>
            </a:endParaRPr>
          </a:p>
        </p:txBody>
      </p:sp>
      <p:sp>
        <p:nvSpPr>
          <p:cNvPr id="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1" name="Picture 4"/>
          <p:cNvPicPr>
            <a:picLocks noChangeAspect="1"/>
          </p:cNvPicPr>
          <p:nvPr/>
        </p:nvPicPr>
        <p:blipFill rotWithShape="1">
          <a:blip r:embed="rId2">
            <a:extLst>
              <a:ext uri="{28A0092B-C50C-407E-A947-70E740481C1C}">
                <a14:useLocalDpi xmlns:a14="http://schemas.microsoft.com/office/drawing/2010/main" val="0"/>
              </a:ext>
            </a:extLst>
          </a:blip>
          <a:srcRect l="17932" t="23785" r="51193" b="11761"/>
          <a:stretch/>
        </p:blipFill>
        <p:spPr bwMode="auto">
          <a:xfrm>
            <a:off x="1367161" y="1518298"/>
            <a:ext cx="1946802" cy="22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10"/>
          <p:cNvGrpSpPr>
            <a:grpSpLocks/>
          </p:cNvGrpSpPr>
          <p:nvPr/>
        </p:nvGrpSpPr>
        <p:grpSpPr bwMode="auto">
          <a:xfrm>
            <a:off x="5772602" y="1531807"/>
            <a:ext cx="2777384" cy="2257233"/>
            <a:chOff x="0" y="-24"/>
            <a:chExt cx="9144000" cy="6831390"/>
          </a:xfrm>
        </p:grpSpPr>
        <p:sp>
          <p:nvSpPr>
            <p:cNvPr id="13" name="Rektangel 99"/>
            <p:cNvSpPr/>
            <p:nvPr/>
          </p:nvSpPr>
          <p:spPr>
            <a:xfrm>
              <a:off x="0" y="-24"/>
              <a:ext cx="9144000" cy="1294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pic>
          <p:nvPicPr>
            <p:cNvPr id="14" name="Picture 4" descr="karta3"/>
            <p:cNvPicPr>
              <a:picLocks noChangeAspect="1" noChangeArrowheads="1"/>
            </p:cNvPicPr>
            <p:nvPr/>
          </p:nvPicPr>
          <p:blipFill>
            <a:blip r:embed="rId3" cstate="screen">
              <a:duotone>
                <a:schemeClr val="bg2">
                  <a:shade val="45000"/>
                  <a:satMod val="135000"/>
                </a:schemeClr>
                <a:prstClr val="white"/>
              </a:duotone>
            </a:blip>
            <a:srcRect r="-2127"/>
            <a:stretch>
              <a:fillRect/>
            </a:stretch>
          </p:blipFill>
          <p:spPr bwMode="auto">
            <a:xfrm>
              <a:off x="286" y="-24"/>
              <a:ext cx="7315200" cy="6765925"/>
            </a:xfrm>
            <a:prstGeom prst="rect">
              <a:avLst/>
            </a:prstGeom>
            <a:noFill/>
            <a:ln w="9525">
              <a:noFill/>
              <a:miter lim="800000"/>
              <a:headEnd/>
              <a:tailEnd/>
            </a:ln>
          </p:spPr>
        </p:pic>
        <p:sp>
          <p:nvSpPr>
            <p:cNvPr id="15" name="Rektangel 122"/>
            <p:cNvSpPr/>
            <p:nvPr/>
          </p:nvSpPr>
          <p:spPr>
            <a:xfrm>
              <a:off x="33556" y="71885"/>
              <a:ext cx="648749" cy="190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16" name="Rektangel 106"/>
            <p:cNvSpPr>
              <a:spLocks noChangeArrowheads="1"/>
            </p:cNvSpPr>
            <p:nvPr/>
          </p:nvSpPr>
          <p:spPr bwMode="auto">
            <a:xfrm>
              <a:off x="396875" y="197643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165 km</a:t>
              </a:r>
            </a:p>
          </p:txBody>
        </p:sp>
        <p:sp>
          <p:nvSpPr>
            <p:cNvPr id="17" name="Rektangel 106"/>
            <p:cNvSpPr>
              <a:spLocks noChangeArrowheads="1"/>
            </p:cNvSpPr>
            <p:nvPr/>
          </p:nvSpPr>
          <p:spPr bwMode="auto">
            <a:xfrm>
              <a:off x="1571625" y="192563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175 km</a:t>
              </a:r>
            </a:p>
          </p:txBody>
        </p:sp>
        <p:sp>
          <p:nvSpPr>
            <p:cNvPr id="18" name="Rektangel 106"/>
            <p:cNvSpPr>
              <a:spLocks noChangeArrowheads="1"/>
            </p:cNvSpPr>
            <p:nvPr/>
          </p:nvSpPr>
          <p:spPr bwMode="auto">
            <a:xfrm>
              <a:off x="2428875" y="150018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120 km</a:t>
              </a:r>
            </a:p>
          </p:txBody>
        </p:sp>
        <p:sp>
          <p:nvSpPr>
            <p:cNvPr id="19" name="Rektangel 106"/>
            <p:cNvSpPr>
              <a:spLocks noChangeArrowheads="1"/>
            </p:cNvSpPr>
            <p:nvPr/>
          </p:nvSpPr>
          <p:spPr bwMode="auto">
            <a:xfrm>
              <a:off x="2955925" y="133667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150 km</a:t>
              </a:r>
            </a:p>
          </p:txBody>
        </p:sp>
        <p:sp>
          <p:nvSpPr>
            <p:cNvPr id="20" name="Rektangel 106"/>
            <p:cNvSpPr>
              <a:spLocks noChangeArrowheads="1"/>
            </p:cNvSpPr>
            <p:nvPr/>
          </p:nvSpPr>
          <p:spPr bwMode="auto">
            <a:xfrm>
              <a:off x="3078163" y="2108200"/>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150 km</a:t>
              </a:r>
            </a:p>
          </p:txBody>
        </p:sp>
        <p:sp>
          <p:nvSpPr>
            <p:cNvPr id="21" name="Rektangel 106"/>
            <p:cNvSpPr>
              <a:spLocks noChangeArrowheads="1"/>
            </p:cNvSpPr>
            <p:nvPr/>
          </p:nvSpPr>
          <p:spPr bwMode="auto">
            <a:xfrm>
              <a:off x="3419475" y="3465513"/>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150 km</a:t>
              </a:r>
            </a:p>
          </p:txBody>
        </p:sp>
        <p:sp>
          <p:nvSpPr>
            <p:cNvPr id="22" name="Rektangel 106"/>
            <p:cNvSpPr>
              <a:spLocks noChangeArrowheads="1"/>
            </p:cNvSpPr>
            <p:nvPr/>
          </p:nvSpPr>
          <p:spPr bwMode="auto">
            <a:xfrm>
              <a:off x="3983038" y="443547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120 km</a:t>
              </a:r>
            </a:p>
          </p:txBody>
        </p:sp>
        <p:sp>
          <p:nvSpPr>
            <p:cNvPr id="23" name="Rektangel 106"/>
            <p:cNvSpPr>
              <a:spLocks noChangeArrowheads="1"/>
            </p:cNvSpPr>
            <p:nvPr/>
          </p:nvSpPr>
          <p:spPr bwMode="auto">
            <a:xfrm>
              <a:off x="2692400" y="4926012"/>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160 km</a:t>
              </a:r>
            </a:p>
          </p:txBody>
        </p:sp>
        <p:sp>
          <p:nvSpPr>
            <p:cNvPr id="24" name="Kombinationstegning 163"/>
            <p:cNvSpPr>
              <a:spLocks noChangeArrowheads="1"/>
            </p:cNvSpPr>
            <p:nvPr/>
          </p:nvSpPr>
          <p:spPr bwMode="auto">
            <a:xfrm>
              <a:off x="2857500" y="5110163"/>
              <a:ext cx="587375" cy="747712"/>
            </a:xfrm>
            <a:custGeom>
              <a:avLst/>
              <a:gdLst>
                <a:gd name="T0" fmla="*/ 0 w 1361440"/>
                <a:gd name="T1" fmla="*/ 0 h 1442720"/>
                <a:gd name="T2" fmla="*/ 0 w 1361440"/>
                <a:gd name="T3" fmla="*/ 1 h 1442720"/>
                <a:gd name="T4" fmla="*/ 0 w 1361440"/>
                <a:gd name="T5" fmla="*/ 1 h 1442720"/>
                <a:gd name="T6" fmla="*/ 0 60000 65536"/>
                <a:gd name="T7" fmla="*/ 0 60000 65536"/>
                <a:gd name="T8" fmla="*/ 0 60000 65536"/>
                <a:gd name="T9" fmla="*/ 0 w 1361440"/>
                <a:gd name="T10" fmla="*/ 0 h 1442720"/>
                <a:gd name="T11" fmla="*/ 1361440 w 1361440"/>
                <a:gd name="T12" fmla="*/ 1442720 h 1442720"/>
              </a:gdLst>
              <a:ahLst/>
              <a:cxnLst>
                <a:cxn ang="T6">
                  <a:pos x="T0" y="T1"/>
                </a:cxn>
                <a:cxn ang="T7">
                  <a:pos x="T2" y="T3"/>
                </a:cxn>
                <a:cxn ang="T8">
                  <a:pos x="T4" y="T5"/>
                </a:cxn>
              </a:cxnLst>
              <a:rect l="T9" t="T10" r="T11" b="T12"/>
              <a:pathLst>
                <a:path w="1361440" h="1442720">
                  <a:moveTo>
                    <a:pt x="1361440" y="0"/>
                  </a:moveTo>
                  <a:cubicBezTo>
                    <a:pt x="1168400" y="215900"/>
                    <a:pt x="1080347" y="348827"/>
                    <a:pt x="853440" y="589280"/>
                  </a:cubicBezTo>
                  <a:cubicBezTo>
                    <a:pt x="626533" y="829733"/>
                    <a:pt x="0" y="1442720"/>
                    <a:pt x="0" y="1442720"/>
                  </a:cubicBez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25" name="Rektangel 106"/>
            <p:cNvSpPr>
              <a:spLocks noChangeArrowheads="1"/>
            </p:cNvSpPr>
            <p:nvPr/>
          </p:nvSpPr>
          <p:spPr bwMode="auto">
            <a:xfrm>
              <a:off x="3429000" y="619283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230 km</a:t>
              </a:r>
            </a:p>
          </p:txBody>
        </p:sp>
        <p:sp>
          <p:nvSpPr>
            <p:cNvPr id="26" name="Kombinationstegning 169"/>
            <p:cNvSpPr>
              <a:spLocks noChangeArrowheads="1"/>
            </p:cNvSpPr>
            <p:nvPr/>
          </p:nvSpPr>
          <p:spPr bwMode="auto">
            <a:xfrm>
              <a:off x="2041525" y="6613525"/>
              <a:ext cx="1341438" cy="20638"/>
            </a:xfrm>
            <a:custGeom>
              <a:avLst/>
              <a:gdLst>
                <a:gd name="T0" fmla="*/ 1356420 w 1341121"/>
                <a:gd name="T1" fmla="*/ 0 h 20320"/>
                <a:gd name="T2" fmla="*/ 760417 w 1341121"/>
                <a:gd name="T3" fmla="*/ 42822 h 20320"/>
                <a:gd name="T4" fmla="*/ 0 w 1341121"/>
                <a:gd name="T5" fmla="*/ 0 h 20320"/>
                <a:gd name="T6" fmla="*/ 0 60000 65536"/>
                <a:gd name="T7" fmla="*/ 0 60000 65536"/>
                <a:gd name="T8" fmla="*/ 0 60000 65536"/>
                <a:gd name="T9" fmla="*/ 0 w 1341121"/>
                <a:gd name="T10" fmla="*/ 0 h 20320"/>
                <a:gd name="T11" fmla="*/ 1341121 w 1341121"/>
                <a:gd name="T12" fmla="*/ 20320 h 20320"/>
              </a:gdLst>
              <a:ahLst/>
              <a:cxnLst>
                <a:cxn ang="T6">
                  <a:pos x="T0" y="T1"/>
                </a:cxn>
                <a:cxn ang="T7">
                  <a:pos x="T2" y="T3"/>
                </a:cxn>
                <a:cxn ang="T8">
                  <a:pos x="T4" y="T5"/>
                </a:cxn>
              </a:cxnLst>
              <a:rect l="T9" t="T10" r="T11" b="T12"/>
              <a:pathLst>
                <a:path w="1341121" h="20320">
                  <a:moveTo>
                    <a:pt x="1341121" y="0"/>
                  </a:moveTo>
                  <a:cubicBezTo>
                    <a:pt x="1144694" y="6773"/>
                    <a:pt x="975360" y="20320"/>
                    <a:pt x="751840" y="20320"/>
                  </a:cubicBezTo>
                  <a:cubicBezTo>
                    <a:pt x="528320" y="20320"/>
                    <a:pt x="0" y="0"/>
                    <a:pt x="0" y="0"/>
                  </a:cubicBezTo>
                </a:path>
              </a:pathLst>
            </a:custGeom>
            <a:noFill/>
            <a:ln w="28575" algn="ctr">
              <a:solidFill>
                <a:schemeClr val="bg2"/>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27" name="Kombinationstegning 171"/>
            <p:cNvSpPr>
              <a:spLocks noChangeArrowheads="1"/>
            </p:cNvSpPr>
            <p:nvPr/>
          </p:nvSpPr>
          <p:spPr bwMode="auto">
            <a:xfrm>
              <a:off x="3241675" y="5049838"/>
              <a:ext cx="293688" cy="833437"/>
            </a:xfrm>
            <a:custGeom>
              <a:avLst/>
              <a:gdLst>
                <a:gd name="T0" fmla="*/ 0 w 294640"/>
                <a:gd name="T1" fmla="*/ 848472 h 833120"/>
                <a:gd name="T2" fmla="*/ 252244 w 294640"/>
                <a:gd name="T3" fmla="*/ 0 h 833120"/>
                <a:gd name="T4" fmla="*/ 0 60000 65536"/>
                <a:gd name="T5" fmla="*/ 0 60000 65536"/>
                <a:gd name="T6" fmla="*/ 0 w 294640"/>
                <a:gd name="T7" fmla="*/ 0 h 833120"/>
                <a:gd name="T8" fmla="*/ 294640 w 294640"/>
                <a:gd name="T9" fmla="*/ 833120 h 833120"/>
              </a:gdLst>
              <a:ahLst/>
              <a:cxnLst>
                <a:cxn ang="T4">
                  <a:pos x="T0" y="T1"/>
                </a:cxn>
                <a:cxn ang="T5">
                  <a:pos x="T2" y="T3"/>
                </a:cxn>
              </a:cxnLst>
              <a:rect l="T6" t="T7" r="T8" b="T9"/>
              <a:pathLst>
                <a:path w="294640" h="833120">
                  <a:moveTo>
                    <a:pt x="0" y="833120"/>
                  </a:moveTo>
                  <a:lnTo>
                    <a:pt x="294640"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28" name="Rektangel 106"/>
            <p:cNvSpPr>
              <a:spLocks noChangeArrowheads="1"/>
            </p:cNvSpPr>
            <p:nvPr/>
          </p:nvSpPr>
          <p:spPr bwMode="auto">
            <a:xfrm>
              <a:off x="2282825" y="321468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70 km</a:t>
              </a:r>
            </a:p>
          </p:txBody>
        </p:sp>
        <p:sp>
          <p:nvSpPr>
            <p:cNvPr id="29" name="Kombinationstegning 187"/>
            <p:cNvSpPr>
              <a:spLocks noChangeArrowheads="1"/>
            </p:cNvSpPr>
            <p:nvPr/>
          </p:nvSpPr>
          <p:spPr bwMode="auto">
            <a:xfrm>
              <a:off x="1862138" y="3602038"/>
              <a:ext cx="461962" cy="833437"/>
            </a:xfrm>
            <a:custGeom>
              <a:avLst/>
              <a:gdLst>
                <a:gd name="T0" fmla="*/ 0 w 462280"/>
                <a:gd name="T1" fmla="*/ 848472 h 833120"/>
                <a:gd name="T2" fmla="*/ 447260 w 462280"/>
                <a:gd name="T3" fmla="*/ 0 h 833120"/>
                <a:gd name="T4" fmla="*/ 0 60000 65536"/>
                <a:gd name="T5" fmla="*/ 0 60000 65536"/>
                <a:gd name="T6" fmla="*/ 0 w 462280"/>
                <a:gd name="T7" fmla="*/ 0 h 833120"/>
                <a:gd name="T8" fmla="*/ 462280 w 462280"/>
                <a:gd name="T9" fmla="*/ 833120 h 833120"/>
              </a:gdLst>
              <a:ahLst/>
              <a:cxnLst>
                <a:cxn ang="T4">
                  <a:pos x="T0" y="T1"/>
                </a:cxn>
                <a:cxn ang="T5">
                  <a:pos x="T2" y="T3"/>
                </a:cxn>
              </a:cxnLst>
              <a:rect l="T6" t="T7" r="T8" b="T9"/>
              <a:pathLst>
                <a:path w="462280" h="833120">
                  <a:moveTo>
                    <a:pt x="0" y="833120"/>
                  </a:moveTo>
                  <a:lnTo>
                    <a:pt x="462280"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30" name="Kombinationstegning 187"/>
            <p:cNvSpPr>
              <a:spLocks noChangeArrowheads="1"/>
            </p:cNvSpPr>
            <p:nvPr/>
          </p:nvSpPr>
          <p:spPr bwMode="auto">
            <a:xfrm>
              <a:off x="1357313" y="4429125"/>
              <a:ext cx="500062" cy="547688"/>
            </a:xfrm>
            <a:custGeom>
              <a:avLst/>
              <a:gdLst>
                <a:gd name="T0" fmla="*/ 0 w 500410"/>
                <a:gd name="T1" fmla="*/ 555335 h 547477"/>
                <a:gd name="T2" fmla="*/ 487697 w 500410"/>
                <a:gd name="T3" fmla="*/ 0 h 547477"/>
                <a:gd name="T4" fmla="*/ 0 60000 65536"/>
                <a:gd name="T5" fmla="*/ 0 60000 65536"/>
                <a:gd name="T6" fmla="*/ 0 w 500410"/>
                <a:gd name="T7" fmla="*/ 0 h 547477"/>
                <a:gd name="T8" fmla="*/ 500410 w 500410"/>
                <a:gd name="T9" fmla="*/ 547477 h 547477"/>
              </a:gdLst>
              <a:ahLst/>
              <a:cxnLst>
                <a:cxn ang="T4">
                  <a:pos x="T0" y="T1"/>
                </a:cxn>
                <a:cxn ang="T5">
                  <a:pos x="T2" y="T3"/>
                </a:cxn>
              </a:cxnLst>
              <a:rect l="T6" t="T7" r="T8" b="T9"/>
              <a:pathLst>
                <a:path w="500410" h="547477">
                  <a:moveTo>
                    <a:pt x="0" y="547477"/>
                  </a:moveTo>
                  <a:lnTo>
                    <a:pt x="500410"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31" name="Kombinationstegning 187"/>
            <p:cNvSpPr>
              <a:spLocks noChangeArrowheads="1"/>
            </p:cNvSpPr>
            <p:nvPr/>
          </p:nvSpPr>
          <p:spPr bwMode="auto">
            <a:xfrm>
              <a:off x="1357313" y="4929188"/>
              <a:ext cx="642937" cy="46037"/>
            </a:xfrm>
            <a:custGeom>
              <a:avLst/>
              <a:gdLst>
                <a:gd name="T0" fmla="*/ 0 w 500410"/>
                <a:gd name="T1" fmla="*/ 0 h 547477"/>
                <a:gd name="T2" fmla="*/ 2147483647 w 500410"/>
                <a:gd name="T3" fmla="*/ 0 h 547477"/>
                <a:gd name="T4" fmla="*/ 0 60000 65536"/>
                <a:gd name="T5" fmla="*/ 0 60000 65536"/>
                <a:gd name="T6" fmla="*/ 0 w 500410"/>
                <a:gd name="T7" fmla="*/ 0 h 547477"/>
                <a:gd name="T8" fmla="*/ 500410 w 500410"/>
                <a:gd name="T9" fmla="*/ 547477 h 547477"/>
              </a:gdLst>
              <a:ahLst/>
              <a:cxnLst>
                <a:cxn ang="T4">
                  <a:pos x="T0" y="T1"/>
                </a:cxn>
                <a:cxn ang="T5">
                  <a:pos x="T2" y="T3"/>
                </a:cxn>
              </a:cxnLst>
              <a:rect l="T6" t="T7" r="T8" b="T9"/>
              <a:pathLst>
                <a:path w="500410" h="547477">
                  <a:moveTo>
                    <a:pt x="0" y="547477"/>
                  </a:moveTo>
                  <a:lnTo>
                    <a:pt x="500410"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32" name="Kombinationstegning 187"/>
            <p:cNvSpPr>
              <a:spLocks noChangeArrowheads="1"/>
            </p:cNvSpPr>
            <p:nvPr/>
          </p:nvSpPr>
          <p:spPr bwMode="auto">
            <a:xfrm flipH="1">
              <a:off x="1374775" y="4946650"/>
              <a:ext cx="411163" cy="696913"/>
            </a:xfrm>
            <a:custGeom>
              <a:avLst/>
              <a:gdLst>
                <a:gd name="T0" fmla="*/ 0 w 500410"/>
                <a:gd name="T1" fmla="*/ 2147483647 h 547477"/>
                <a:gd name="T2" fmla="*/ 350 w 500410"/>
                <a:gd name="T3" fmla="*/ 0 h 547477"/>
                <a:gd name="T4" fmla="*/ 0 60000 65536"/>
                <a:gd name="T5" fmla="*/ 0 60000 65536"/>
                <a:gd name="T6" fmla="*/ 0 w 500410"/>
                <a:gd name="T7" fmla="*/ 0 h 547477"/>
                <a:gd name="T8" fmla="*/ 500410 w 500410"/>
                <a:gd name="T9" fmla="*/ 547477 h 547477"/>
              </a:gdLst>
              <a:ahLst/>
              <a:cxnLst>
                <a:cxn ang="T4">
                  <a:pos x="T0" y="T1"/>
                </a:cxn>
                <a:cxn ang="T5">
                  <a:pos x="T2" y="T3"/>
                </a:cxn>
              </a:cxnLst>
              <a:rect l="T6" t="T7" r="T8" b="T9"/>
              <a:pathLst>
                <a:path w="500410" h="547477">
                  <a:moveTo>
                    <a:pt x="0" y="547477"/>
                  </a:moveTo>
                  <a:lnTo>
                    <a:pt x="500410"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33" name="Rektangel 106"/>
            <p:cNvSpPr>
              <a:spLocks noChangeArrowheads="1"/>
            </p:cNvSpPr>
            <p:nvPr/>
          </p:nvSpPr>
          <p:spPr bwMode="auto">
            <a:xfrm>
              <a:off x="1638300" y="5265738"/>
              <a:ext cx="431800" cy="17938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270 km</a:t>
              </a:r>
            </a:p>
          </p:txBody>
        </p:sp>
        <p:sp>
          <p:nvSpPr>
            <p:cNvPr id="34" name="Kombinationstegning 187"/>
            <p:cNvSpPr>
              <a:spLocks noChangeArrowheads="1"/>
            </p:cNvSpPr>
            <p:nvPr/>
          </p:nvSpPr>
          <p:spPr bwMode="auto">
            <a:xfrm>
              <a:off x="1929467" y="5855453"/>
              <a:ext cx="928382" cy="647184"/>
            </a:xfrm>
            <a:custGeom>
              <a:avLst/>
              <a:gdLst>
                <a:gd name="T0" fmla="*/ 0 w 462280"/>
                <a:gd name="T1" fmla="*/ 836613 h 833120"/>
                <a:gd name="T2" fmla="*/ 458794 w 462280"/>
                <a:gd name="T3" fmla="*/ 0 h 833120"/>
                <a:gd name="T4" fmla="*/ 0 60000 65536"/>
                <a:gd name="T5" fmla="*/ 0 60000 65536"/>
                <a:gd name="T6" fmla="*/ 0 w 462280"/>
                <a:gd name="T7" fmla="*/ 0 h 833120"/>
                <a:gd name="T8" fmla="*/ 462280 w 462280"/>
                <a:gd name="T9" fmla="*/ 833120 h 833120"/>
                <a:gd name="connsiteX0" fmla="*/ 0 w 500410"/>
                <a:gd name="connsiteY0" fmla="*/ 547477 h 547477"/>
                <a:gd name="connsiteX1" fmla="*/ 500410 w 500410"/>
                <a:gd name="connsiteY1" fmla="*/ 0 h 547477"/>
                <a:gd name="connsiteX0" fmla="*/ 667213 w 667213"/>
                <a:gd name="connsiteY0" fmla="*/ 12831863 h 12831863"/>
                <a:gd name="connsiteX1" fmla="*/ 0 w 667213"/>
                <a:gd name="connsiteY1" fmla="*/ 0 h 12831863"/>
                <a:gd name="connsiteX0" fmla="*/ 0 w 722814"/>
                <a:gd name="connsiteY0" fmla="*/ 7699130 h 7699130"/>
                <a:gd name="connsiteX1" fmla="*/ 722814 w 722814"/>
                <a:gd name="connsiteY1" fmla="*/ 0 h 7699130"/>
              </a:gdLst>
              <a:ahLst/>
              <a:cxnLst>
                <a:cxn ang="0">
                  <a:pos x="connsiteX0" y="connsiteY0"/>
                </a:cxn>
                <a:cxn ang="0">
                  <a:pos x="connsiteX1" y="connsiteY1"/>
                </a:cxn>
              </a:cxnLst>
              <a:rect l="l" t="t" r="r" b="b"/>
              <a:pathLst>
                <a:path w="722814" h="7699130">
                  <a:moveTo>
                    <a:pt x="0" y="7699130"/>
                  </a:moveTo>
                  <a:lnTo>
                    <a:pt x="722814" y="0"/>
                  </a:lnTo>
                </a:path>
              </a:pathLst>
            </a:custGeom>
            <a:noFill/>
            <a:ln w="28575" algn="ctr">
              <a:solidFill>
                <a:schemeClr val="bg1">
                  <a:lumMod val="50000"/>
                </a:schemeClr>
              </a:solidFill>
              <a:prstDash val="sysDash"/>
              <a:round/>
              <a:headEnd/>
              <a:tailEnd/>
            </a:ln>
          </p:spPr>
          <p:txBody>
            <a:bodyPr wrap="none" lIns="90000" anchor="ctr"/>
            <a:lstStyle/>
            <a:p>
              <a:pPr defTabSz="914400">
                <a:defRPr/>
              </a:pPr>
              <a:endParaRPr lang="da-DK" sz="600">
                <a:solidFill>
                  <a:prstClr val="black"/>
                </a:solidFill>
              </a:endParaRPr>
            </a:p>
          </p:txBody>
        </p:sp>
        <p:sp>
          <p:nvSpPr>
            <p:cNvPr id="35" name="Kombinationstegning 187"/>
            <p:cNvSpPr>
              <a:spLocks noChangeArrowheads="1"/>
            </p:cNvSpPr>
            <p:nvPr/>
          </p:nvSpPr>
          <p:spPr bwMode="auto">
            <a:xfrm>
              <a:off x="3204593" y="5947908"/>
              <a:ext cx="369116" cy="693413"/>
            </a:xfrm>
            <a:custGeom>
              <a:avLst/>
              <a:gdLst>
                <a:gd name="T0" fmla="*/ 0 w 462280"/>
                <a:gd name="T1" fmla="*/ 836613 h 833120"/>
                <a:gd name="T2" fmla="*/ 458794 w 462280"/>
                <a:gd name="T3" fmla="*/ 0 h 833120"/>
                <a:gd name="T4" fmla="*/ 0 60000 65536"/>
                <a:gd name="T5" fmla="*/ 0 60000 65536"/>
                <a:gd name="T6" fmla="*/ 0 w 462280"/>
                <a:gd name="T7" fmla="*/ 0 h 833120"/>
                <a:gd name="T8" fmla="*/ 462280 w 462280"/>
                <a:gd name="T9" fmla="*/ 833120 h 833120"/>
                <a:gd name="connsiteX0" fmla="*/ 0 w 500410"/>
                <a:gd name="connsiteY0" fmla="*/ 547477 h 547477"/>
                <a:gd name="connsiteX1" fmla="*/ 500410 w 500410"/>
                <a:gd name="connsiteY1" fmla="*/ 0 h 547477"/>
                <a:gd name="connsiteX0" fmla="*/ 667213 w 667213"/>
                <a:gd name="connsiteY0" fmla="*/ 12831863 h 12831863"/>
                <a:gd name="connsiteX1" fmla="*/ 0 w 667213"/>
                <a:gd name="connsiteY1" fmla="*/ 0 h 12831863"/>
                <a:gd name="connsiteX0" fmla="*/ 0 w 722814"/>
                <a:gd name="connsiteY0" fmla="*/ 7699130 h 7699130"/>
                <a:gd name="connsiteX1" fmla="*/ 722814 w 722814"/>
                <a:gd name="connsiteY1" fmla="*/ 0 h 7699130"/>
                <a:gd name="connsiteX0" fmla="*/ 166803 w 166803"/>
                <a:gd name="connsiteY0" fmla="*/ 5132757 h 5132757"/>
                <a:gd name="connsiteX1" fmla="*/ 0 w 166803"/>
                <a:gd name="connsiteY1" fmla="*/ 0 h 5132757"/>
              </a:gdLst>
              <a:ahLst/>
              <a:cxnLst>
                <a:cxn ang="0">
                  <a:pos x="connsiteX0" y="connsiteY0"/>
                </a:cxn>
                <a:cxn ang="0">
                  <a:pos x="connsiteX1" y="connsiteY1"/>
                </a:cxn>
              </a:cxnLst>
              <a:rect l="l" t="t" r="r" b="b"/>
              <a:pathLst>
                <a:path w="166803" h="5132757">
                  <a:moveTo>
                    <a:pt x="166803" y="5132757"/>
                  </a:moveTo>
                  <a:lnTo>
                    <a:pt x="0" y="0"/>
                  </a:lnTo>
                </a:path>
              </a:pathLst>
            </a:custGeom>
            <a:noFill/>
            <a:ln w="28575" algn="ctr">
              <a:solidFill>
                <a:schemeClr val="bg1">
                  <a:lumMod val="50000"/>
                </a:schemeClr>
              </a:solidFill>
              <a:prstDash val="sysDash"/>
              <a:round/>
              <a:headEnd/>
              <a:tailEnd/>
            </a:ln>
          </p:spPr>
          <p:txBody>
            <a:bodyPr wrap="none" lIns="90000" anchor="ctr"/>
            <a:lstStyle/>
            <a:p>
              <a:pPr defTabSz="914400">
                <a:defRPr/>
              </a:pPr>
              <a:endParaRPr lang="da-DK" sz="600">
                <a:solidFill>
                  <a:prstClr val="black"/>
                </a:solidFill>
              </a:endParaRPr>
            </a:p>
          </p:txBody>
        </p:sp>
        <p:sp>
          <p:nvSpPr>
            <p:cNvPr id="36" name="Kombinationstegning 187"/>
            <p:cNvSpPr>
              <a:spLocks noChangeArrowheads="1"/>
            </p:cNvSpPr>
            <p:nvPr/>
          </p:nvSpPr>
          <p:spPr bwMode="auto">
            <a:xfrm>
              <a:off x="1857375" y="4357688"/>
              <a:ext cx="571500" cy="71437"/>
            </a:xfrm>
            <a:custGeom>
              <a:avLst/>
              <a:gdLst>
                <a:gd name="T0" fmla="*/ 0 w 571897"/>
                <a:gd name="T1" fmla="*/ 72348 h 71411"/>
                <a:gd name="T2" fmla="*/ 557781 w 571897"/>
                <a:gd name="T3" fmla="*/ 0 h 71411"/>
                <a:gd name="T4" fmla="*/ 0 60000 65536"/>
                <a:gd name="T5" fmla="*/ 0 60000 65536"/>
                <a:gd name="T6" fmla="*/ 0 w 571897"/>
                <a:gd name="T7" fmla="*/ 0 h 71411"/>
                <a:gd name="T8" fmla="*/ 571897 w 571897"/>
                <a:gd name="T9" fmla="*/ 71411 h 71411"/>
              </a:gdLst>
              <a:ahLst/>
              <a:cxnLst>
                <a:cxn ang="T4">
                  <a:pos x="T0" y="T1"/>
                </a:cxn>
                <a:cxn ang="T5">
                  <a:pos x="T2" y="T3"/>
                </a:cxn>
              </a:cxnLst>
              <a:rect l="T6" t="T7" r="T8" b="T9"/>
              <a:pathLst>
                <a:path w="571897" h="71411">
                  <a:moveTo>
                    <a:pt x="0" y="71411"/>
                  </a:moveTo>
                  <a:lnTo>
                    <a:pt x="571897" y="0"/>
                  </a:lnTo>
                </a:path>
              </a:pathLst>
            </a:custGeom>
            <a:noFill/>
            <a:ln w="28575"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37" name="Rektangel 106"/>
            <p:cNvSpPr>
              <a:spLocks noChangeArrowheads="1"/>
            </p:cNvSpPr>
            <p:nvPr/>
          </p:nvSpPr>
          <p:spPr bwMode="auto">
            <a:xfrm>
              <a:off x="1920875" y="4192588"/>
              <a:ext cx="360363" cy="180975"/>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85 km</a:t>
              </a:r>
            </a:p>
          </p:txBody>
        </p:sp>
        <p:sp>
          <p:nvSpPr>
            <p:cNvPr id="38" name="Rektangel 106"/>
            <p:cNvSpPr>
              <a:spLocks noChangeArrowheads="1"/>
            </p:cNvSpPr>
            <p:nvPr/>
          </p:nvSpPr>
          <p:spPr bwMode="auto">
            <a:xfrm>
              <a:off x="1676400" y="459422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70 km</a:t>
              </a:r>
            </a:p>
          </p:txBody>
        </p:sp>
        <p:sp>
          <p:nvSpPr>
            <p:cNvPr id="39" name="Rektangel 106"/>
            <p:cNvSpPr>
              <a:spLocks noChangeArrowheads="1"/>
            </p:cNvSpPr>
            <p:nvPr/>
          </p:nvSpPr>
          <p:spPr bwMode="auto">
            <a:xfrm>
              <a:off x="2214563" y="100012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45 km</a:t>
              </a:r>
            </a:p>
          </p:txBody>
        </p:sp>
        <p:sp>
          <p:nvSpPr>
            <p:cNvPr id="40" name="Rektangel 106"/>
            <p:cNvSpPr>
              <a:spLocks noChangeArrowheads="1"/>
            </p:cNvSpPr>
            <p:nvPr/>
          </p:nvSpPr>
          <p:spPr bwMode="auto">
            <a:xfrm>
              <a:off x="936625" y="2143125"/>
              <a:ext cx="360363"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75 km</a:t>
              </a:r>
            </a:p>
          </p:txBody>
        </p:sp>
        <p:sp>
          <p:nvSpPr>
            <p:cNvPr id="41" name="Kombinationstegning 187"/>
            <p:cNvSpPr>
              <a:spLocks noChangeArrowheads="1"/>
            </p:cNvSpPr>
            <p:nvPr/>
          </p:nvSpPr>
          <p:spPr bwMode="auto">
            <a:xfrm>
              <a:off x="3276600" y="1628775"/>
              <a:ext cx="863600" cy="215900"/>
            </a:xfrm>
            <a:custGeom>
              <a:avLst/>
              <a:gdLst>
                <a:gd name="T0" fmla="*/ 2147483647 w 391349"/>
                <a:gd name="T1" fmla="*/ 0 h 1598296"/>
                <a:gd name="T2" fmla="*/ 0 w 391349"/>
                <a:gd name="T3" fmla="*/ 0 h 1598296"/>
                <a:gd name="T4" fmla="*/ 0 60000 65536"/>
                <a:gd name="T5" fmla="*/ 0 60000 65536"/>
                <a:gd name="T6" fmla="*/ 0 w 391349"/>
                <a:gd name="T7" fmla="*/ 0 h 1598296"/>
                <a:gd name="T8" fmla="*/ 391349 w 391349"/>
                <a:gd name="T9" fmla="*/ 1598296 h 1598296"/>
              </a:gdLst>
              <a:ahLst/>
              <a:cxnLst>
                <a:cxn ang="T4">
                  <a:pos x="T0" y="T1"/>
                </a:cxn>
                <a:cxn ang="T5">
                  <a:pos x="T2" y="T3"/>
                </a:cxn>
              </a:cxnLst>
              <a:rect l="T6" t="T7" r="T8" b="T9"/>
              <a:pathLst>
                <a:path w="391349" h="1598296">
                  <a:moveTo>
                    <a:pt x="391349" y="0"/>
                  </a:moveTo>
                  <a:lnTo>
                    <a:pt x="0" y="1598296"/>
                  </a:lnTo>
                </a:path>
              </a:pathLst>
            </a:custGeom>
            <a:noFill/>
            <a:ln w="28575" algn="ctr">
              <a:solidFill>
                <a:srgbClr val="DDDDDD"/>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42" name="Kombinationstegning 187"/>
            <p:cNvSpPr>
              <a:spLocks noChangeArrowheads="1"/>
            </p:cNvSpPr>
            <p:nvPr/>
          </p:nvSpPr>
          <p:spPr bwMode="auto">
            <a:xfrm>
              <a:off x="4356100" y="1341438"/>
              <a:ext cx="2160588" cy="215900"/>
            </a:xfrm>
            <a:custGeom>
              <a:avLst/>
              <a:gdLst>
                <a:gd name="T0" fmla="*/ 2147483647 w 978373"/>
                <a:gd name="T1" fmla="*/ 0 h 1598296"/>
                <a:gd name="T2" fmla="*/ 0 w 978373"/>
                <a:gd name="T3" fmla="*/ 0 h 1598296"/>
                <a:gd name="T4" fmla="*/ 0 60000 65536"/>
                <a:gd name="T5" fmla="*/ 0 60000 65536"/>
                <a:gd name="T6" fmla="*/ 0 w 978373"/>
                <a:gd name="T7" fmla="*/ 0 h 1598296"/>
                <a:gd name="T8" fmla="*/ 978373 w 978373"/>
                <a:gd name="T9" fmla="*/ 1598296 h 1598296"/>
              </a:gdLst>
              <a:ahLst/>
              <a:cxnLst>
                <a:cxn ang="T4">
                  <a:pos x="T0" y="T1"/>
                </a:cxn>
                <a:cxn ang="T5">
                  <a:pos x="T2" y="T3"/>
                </a:cxn>
              </a:cxnLst>
              <a:rect l="T6" t="T7" r="T8" b="T9"/>
              <a:pathLst>
                <a:path w="978373" h="1598296">
                  <a:moveTo>
                    <a:pt x="978373" y="0"/>
                  </a:moveTo>
                  <a:cubicBezTo>
                    <a:pt x="861033" y="586539"/>
                    <a:pt x="130450" y="1065531"/>
                    <a:pt x="0" y="1598296"/>
                  </a:cubicBezTo>
                </a:path>
              </a:pathLst>
            </a:custGeom>
            <a:noFill/>
            <a:ln w="28575" algn="ctr">
              <a:solidFill>
                <a:srgbClr val="DDDDDD"/>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43" name="Rektangel 106"/>
            <p:cNvSpPr>
              <a:spLocks noChangeArrowheads="1"/>
            </p:cNvSpPr>
            <p:nvPr/>
          </p:nvSpPr>
          <p:spPr bwMode="auto">
            <a:xfrm>
              <a:off x="3492500" y="1593850"/>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220 km</a:t>
              </a:r>
            </a:p>
          </p:txBody>
        </p:sp>
        <p:sp>
          <p:nvSpPr>
            <p:cNvPr id="44" name="Rektangel 106"/>
            <p:cNvSpPr>
              <a:spLocks noChangeArrowheads="1"/>
            </p:cNvSpPr>
            <p:nvPr/>
          </p:nvSpPr>
          <p:spPr bwMode="auto">
            <a:xfrm>
              <a:off x="5219700" y="1377950"/>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310 km</a:t>
              </a:r>
            </a:p>
          </p:txBody>
        </p:sp>
        <p:sp>
          <p:nvSpPr>
            <p:cNvPr id="45" name="Kombinationstegning 187"/>
            <p:cNvSpPr>
              <a:spLocks noChangeArrowheads="1"/>
            </p:cNvSpPr>
            <p:nvPr/>
          </p:nvSpPr>
          <p:spPr bwMode="auto">
            <a:xfrm>
              <a:off x="3851275" y="3068638"/>
              <a:ext cx="792163" cy="865187"/>
            </a:xfrm>
            <a:custGeom>
              <a:avLst/>
              <a:gdLst>
                <a:gd name="T0" fmla="*/ 2147483647 w 358737"/>
                <a:gd name="T1" fmla="*/ 0 h 6393184"/>
                <a:gd name="T2" fmla="*/ 0 w 358737"/>
                <a:gd name="T3" fmla="*/ 0 h 6393184"/>
                <a:gd name="T4" fmla="*/ 0 60000 65536"/>
                <a:gd name="T5" fmla="*/ 0 60000 65536"/>
                <a:gd name="T6" fmla="*/ 0 w 358737"/>
                <a:gd name="T7" fmla="*/ 0 h 6393184"/>
                <a:gd name="T8" fmla="*/ 358737 w 358737"/>
                <a:gd name="T9" fmla="*/ 6393184 h 6393184"/>
              </a:gdLst>
              <a:ahLst/>
              <a:cxnLst>
                <a:cxn ang="T4">
                  <a:pos x="T0" y="T1"/>
                </a:cxn>
                <a:cxn ang="T5">
                  <a:pos x="T2" y="T3"/>
                </a:cxn>
              </a:cxnLst>
              <a:rect l="T6" t="T7" r="T8" b="T9"/>
              <a:pathLst>
                <a:path w="358737" h="6393184">
                  <a:moveTo>
                    <a:pt x="358737" y="0"/>
                  </a:moveTo>
                  <a:lnTo>
                    <a:pt x="0" y="6393184"/>
                  </a:lnTo>
                </a:path>
              </a:pathLst>
            </a:custGeom>
            <a:noFill/>
            <a:ln w="28575" algn="ctr">
              <a:solidFill>
                <a:srgbClr val="DDDDDD"/>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46" name="Kombinationstegning 187"/>
            <p:cNvSpPr>
              <a:spLocks noChangeArrowheads="1"/>
            </p:cNvSpPr>
            <p:nvPr/>
          </p:nvSpPr>
          <p:spPr bwMode="auto">
            <a:xfrm>
              <a:off x="4787900" y="2205038"/>
              <a:ext cx="647700" cy="792162"/>
            </a:xfrm>
            <a:custGeom>
              <a:avLst/>
              <a:gdLst>
                <a:gd name="T0" fmla="*/ 2147483647 w 293512"/>
                <a:gd name="T1" fmla="*/ 0 h 5860419"/>
                <a:gd name="T2" fmla="*/ 0 w 293512"/>
                <a:gd name="T3" fmla="*/ 0 h 5860419"/>
                <a:gd name="T4" fmla="*/ 0 60000 65536"/>
                <a:gd name="T5" fmla="*/ 0 60000 65536"/>
                <a:gd name="T6" fmla="*/ 0 w 293512"/>
                <a:gd name="T7" fmla="*/ 0 h 5860419"/>
                <a:gd name="T8" fmla="*/ 293512 w 293512"/>
                <a:gd name="T9" fmla="*/ 5860419 h 5860419"/>
              </a:gdLst>
              <a:ahLst/>
              <a:cxnLst>
                <a:cxn ang="T4">
                  <a:pos x="T0" y="T1"/>
                </a:cxn>
                <a:cxn ang="T5">
                  <a:pos x="T2" y="T3"/>
                </a:cxn>
              </a:cxnLst>
              <a:rect l="T6" t="T7" r="T8" b="T9"/>
              <a:pathLst>
                <a:path w="293512" h="5860419">
                  <a:moveTo>
                    <a:pt x="293512" y="0"/>
                  </a:moveTo>
                  <a:lnTo>
                    <a:pt x="0" y="5860419"/>
                  </a:lnTo>
                </a:path>
              </a:pathLst>
            </a:custGeom>
            <a:noFill/>
            <a:ln w="28575" algn="ctr">
              <a:solidFill>
                <a:srgbClr val="DDDDDD"/>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47" name="Kombinationstegning 187"/>
            <p:cNvSpPr>
              <a:spLocks noChangeArrowheads="1"/>
            </p:cNvSpPr>
            <p:nvPr/>
          </p:nvSpPr>
          <p:spPr bwMode="auto">
            <a:xfrm>
              <a:off x="5508625" y="1341438"/>
              <a:ext cx="1079500" cy="792162"/>
            </a:xfrm>
            <a:custGeom>
              <a:avLst/>
              <a:gdLst>
                <a:gd name="T0" fmla="*/ 2147483647 w 489186"/>
                <a:gd name="T1" fmla="*/ 0 h 5860419"/>
                <a:gd name="T2" fmla="*/ 0 w 489186"/>
                <a:gd name="T3" fmla="*/ 0 h 5860419"/>
                <a:gd name="T4" fmla="*/ 0 60000 65536"/>
                <a:gd name="T5" fmla="*/ 0 60000 65536"/>
                <a:gd name="T6" fmla="*/ 0 w 489186"/>
                <a:gd name="T7" fmla="*/ 0 h 5860419"/>
                <a:gd name="T8" fmla="*/ 489186 w 489186"/>
                <a:gd name="T9" fmla="*/ 5860419 h 5860419"/>
              </a:gdLst>
              <a:ahLst/>
              <a:cxnLst>
                <a:cxn ang="T4">
                  <a:pos x="T0" y="T1"/>
                </a:cxn>
                <a:cxn ang="T5">
                  <a:pos x="T2" y="T3"/>
                </a:cxn>
              </a:cxnLst>
              <a:rect l="T6" t="T7" r="T8" b="T9"/>
              <a:pathLst>
                <a:path w="489186" h="5860419">
                  <a:moveTo>
                    <a:pt x="489186" y="0"/>
                  </a:moveTo>
                  <a:lnTo>
                    <a:pt x="0" y="5860419"/>
                  </a:lnTo>
                </a:path>
              </a:pathLst>
            </a:custGeom>
            <a:noFill/>
            <a:ln w="28575" algn="ctr">
              <a:solidFill>
                <a:srgbClr val="DDDDDD"/>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anchor="ctr"/>
            <a:lstStyle/>
            <a:p>
              <a:endParaRPr lang="de-DE" dirty="0"/>
            </a:p>
          </p:txBody>
        </p:sp>
        <p:sp>
          <p:nvSpPr>
            <p:cNvPr id="48" name="Rektangel 106"/>
            <p:cNvSpPr>
              <a:spLocks noChangeArrowheads="1"/>
            </p:cNvSpPr>
            <p:nvPr/>
          </p:nvSpPr>
          <p:spPr bwMode="auto">
            <a:xfrm>
              <a:off x="4860925" y="249237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130 km</a:t>
              </a:r>
            </a:p>
          </p:txBody>
        </p:sp>
        <p:sp>
          <p:nvSpPr>
            <p:cNvPr id="49" name="Rektangel 106"/>
            <p:cNvSpPr>
              <a:spLocks noChangeArrowheads="1"/>
            </p:cNvSpPr>
            <p:nvPr/>
          </p:nvSpPr>
          <p:spPr bwMode="auto">
            <a:xfrm>
              <a:off x="4695825" y="679450"/>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150 km</a:t>
              </a:r>
            </a:p>
          </p:txBody>
        </p:sp>
        <p:sp>
          <p:nvSpPr>
            <p:cNvPr id="50" name="Rektangel 106"/>
            <p:cNvSpPr>
              <a:spLocks noChangeArrowheads="1"/>
            </p:cNvSpPr>
            <p:nvPr/>
          </p:nvSpPr>
          <p:spPr bwMode="auto">
            <a:xfrm>
              <a:off x="2124075" y="4508500"/>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75 km</a:t>
              </a:r>
            </a:p>
          </p:txBody>
        </p:sp>
        <p:sp>
          <p:nvSpPr>
            <p:cNvPr id="51" name="Rektangel 106"/>
            <p:cNvSpPr>
              <a:spLocks noChangeArrowheads="1"/>
            </p:cNvSpPr>
            <p:nvPr/>
          </p:nvSpPr>
          <p:spPr bwMode="auto">
            <a:xfrm>
              <a:off x="1476375" y="490537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95 km</a:t>
              </a:r>
            </a:p>
          </p:txBody>
        </p:sp>
        <p:sp>
          <p:nvSpPr>
            <p:cNvPr id="52" name="Rektangel 106"/>
            <p:cNvSpPr>
              <a:spLocks noChangeArrowheads="1"/>
            </p:cNvSpPr>
            <p:nvPr/>
          </p:nvSpPr>
          <p:spPr bwMode="auto">
            <a:xfrm>
              <a:off x="3059113" y="5445125"/>
              <a:ext cx="431800" cy="179388"/>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370 km</a:t>
              </a:r>
            </a:p>
          </p:txBody>
        </p:sp>
        <p:pic>
          <p:nvPicPr>
            <p:cNvPr id="53" name="Picture 9" descr="new_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184650"/>
              <a:ext cx="7715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frundet rektangel 104"/>
            <p:cNvSpPr/>
            <p:nvPr/>
          </p:nvSpPr>
          <p:spPr>
            <a:xfrm>
              <a:off x="4356682" y="575251"/>
              <a:ext cx="1582725" cy="549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pic>
          <p:nvPicPr>
            <p:cNvPr id="55" name="Picture 49" descr="vatgasloggoeng_cmyk_banor [Converted]"/>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8175" y="603250"/>
              <a:ext cx="142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Bilde 38" descr="hynor logo - croppe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917575"/>
              <a:ext cx="1079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Billed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688" y="0"/>
              <a:ext cx="262731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Ellipse 57"/>
            <p:cNvSpPr/>
            <p:nvPr/>
          </p:nvSpPr>
          <p:spPr>
            <a:xfrm>
              <a:off x="4648200" y="28956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59" name="Ellipse 58"/>
            <p:cNvSpPr/>
            <p:nvPr/>
          </p:nvSpPr>
          <p:spPr>
            <a:xfrm>
              <a:off x="6629400" y="12192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0" name="Ellipse 59"/>
            <p:cNvSpPr/>
            <p:nvPr/>
          </p:nvSpPr>
          <p:spPr>
            <a:xfrm>
              <a:off x="5410200" y="20574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1" name="Ellipse 60"/>
            <p:cNvSpPr/>
            <p:nvPr/>
          </p:nvSpPr>
          <p:spPr>
            <a:xfrm>
              <a:off x="4191000" y="14478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2" name="Ellipse 61"/>
            <p:cNvSpPr/>
            <p:nvPr/>
          </p:nvSpPr>
          <p:spPr>
            <a:xfrm>
              <a:off x="3733800" y="38862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3" name="Ellipse 62"/>
            <p:cNvSpPr/>
            <p:nvPr/>
          </p:nvSpPr>
          <p:spPr>
            <a:xfrm>
              <a:off x="3276600" y="29718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4" name="Ellipse 63"/>
            <p:cNvSpPr/>
            <p:nvPr/>
          </p:nvSpPr>
          <p:spPr>
            <a:xfrm>
              <a:off x="3124200" y="17526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5" name="Ellipse 64"/>
            <p:cNvSpPr/>
            <p:nvPr/>
          </p:nvSpPr>
          <p:spPr>
            <a:xfrm>
              <a:off x="2989556" y="448322"/>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6" name="Ellipse 65"/>
            <p:cNvSpPr/>
            <p:nvPr/>
          </p:nvSpPr>
          <p:spPr>
            <a:xfrm>
              <a:off x="2590800" y="10668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7" name="Ellipse 66"/>
            <p:cNvSpPr/>
            <p:nvPr/>
          </p:nvSpPr>
          <p:spPr>
            <a:xfrm>
              <a:off x="1295400" y="22860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8" name="Ellipse 67"/>
            <p:cNvSpPr/>
            <p:nvPr/>
          </p:nvSpPr>
          <p:spPr>
            <a:xfrm>
              <a:off x="762000" y="22860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69" name="Ellipse 68"/>
            <p:cNvSpPr/>
            <p:nvPr/>
          </p:nvSpPr>
          <p:spPr>
            <a:xfrm>
              <a:off x="308522" y="398756"/>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0" name="Ellipse 69"/>
            <p:cNvSpPr/>
            <p:nvPr/>
          </p:nvSpPr>
          <p:spPr>
            <a:xfrm>
              <a:off x="381000" y="1524000"/>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1" name="Ellipse 70"/>
            <p:cNvSpPr/>
            <p:nvPr/>
          </p:nvSpPr>
          <p:spPr>
            <a:xfrm>
              <a:off x="2222400" y="3505200"/>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2" name="Ellipse 71"/>
            <p:cNvSpPr/>
            <p:nvPr/>
          </p:nvSpPr>
          <p:spPr>
            <a:xfrm>
              <a:off x="2286000" y="4267200"/>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3" name="Ellipse 72"/>
            <p:cNvSpPr/>
            <p:nvPr/>
          </p:nvSpPr>
          <p:spPr>
            <a:xfrm>
              <a:off x="2286000" y="5029200"/>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4" name="Ellipse 73"/>
            <p:cNvSpPr/>
            <p:nvPr/>
          </p:nvSpPr>
          <p:spPr>
            <a:xfrm>
              <a:off x="3517800" y="4660800"/>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5" name="Ellipse 74"/>
            <p:cNvSpPr/>
            <p:nvPr/>
          </p:nvSpPr>
          <p:spPr>
            <a:xfrm>
              <a:off x="3365400" y="4850166"/>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6" name="Ellipse 75"/>
            <p:cNvSpPr/>
            <p:nvPr/>
          </p:nvSpPr>
          <p:spPr>
            <a:xfrm>
              <a:off x="3751556" y="4751034"/>
              <a:ext cx="216000" cy="216000"/>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7" name="Ellipse 76"/>
            <p:cNvSpPr/>
            <p:nvPr/>
          </p:nvSpPr>
          <p:spPr>
            <a:xfrm>
              <a:off x="3581400" y="4935244"/>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8" name="Ellipse 77"/>
            <p:cNvSpPr/>
            <p:nvPr/>
          </p:nvSpPr>
          <p:spPr>
            <a:xfrm>
              <a:off x="1917600" y="48006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79" name="Ellipse 78"/>
            <p:cNvSpPr/>
            <p:nvPr/>
          </p:nvSpPr>
          <p:spPr>
            <a:xfrm>
              <a:off x="1524000" y="4056356"/>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0" name="Ellipse 79"/>
            <p:cNvSpPr/>
            <p:nvPr/>
          </p:nvSpPr>
          <p:spPr>
            <a:xfrm>
              <a:off x="1752600" y="4343400"/>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1" name="Ellipse 80"/>
            <p:cNvSpPr/>
            <p:nvPr/>
          </p:nvSpPr>
          <p:spPr>
            <a:xfrm>
              <a:off x="1277644" y="4867922"/>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2" name="Ellipse 81"/>
            <p:cNvSpPr/>
            <p:nvPr/>
          </p:nvSpPr>
          <p:spPr>
            <a:xfrm>
              <a:off x="2133600" y="16764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3" name="Ellipse 82"/>
            <p:cNvSpPr/>
            <p:nvPr/>
          </p:nvSpPr>
          <p:spPr>
            <a:xfrm>
              <a:off x="3285478" y="5078766"/>
              <a:ext cx="216000" cy="216000"/>
            </a:xfrm>
            <a:prstGeom prst="ellipse">
              <a:avLst/>
            </a:prstGeom>
            <a:solidFill>
              <a:srgbClr val="BD0B2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4" name="Ellipse 83"/>
            <p:cNvSpPr/>
            <p:nvPr/>
          </p:nvSpPr>
          <p:spPr>
            <a:xfrm>
              <a:off x="2496844" y="12954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5" name="Ellipse 84"/>
            <p:cNvSpPr/>
            <p:nvPr/>
          </p:nvSpPr>
          <p:spPr>
            <a:xfrm>
              <a:off x="2895600" y="10668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6" name="Ellipse 85"/>
            <p:cNvSpPr/>
            <p:nvPr/>
          </p:nvSpPr>
          <p:spPr>
            <a:xfrm>
              <a:off x="2971800" y="820444"/>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7" name="Ellipse 86"/>
            <p:cNvSpPr/>
            <p:nvPr/>
          </p:nvSpPr>
          <p:spPr>
            <a:xfrm>
              <a:off x="2778712" y="6096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8" name="Ellipse 87"/>
            <p:cNvSpPr/>
            <p:nvPr/>
          </p:nvSpPr>
          <p:spPr>
            <a:xfrm>
              <a:off x="2667000" y="838200"/>
              <a:ext cx="216000" cy="2160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89" name="Ellipse 88"/>
            <p:cNvSpPr/>
            <p:nvPr/>
          </p:nvSpPr>
          <p:spPr>
            <a:xfrm>
              <a:off x="3487444" y="6615366"/>
              <a:ext cx="216000" cy="216000"/>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90" name="Ellipse 89"/>
            <p:cNvSpPr/>
            <p:nvPr/>
          </p:nvSpPr>
          <p:spPr>
            <a:xfrm>
              <a:off x="1828800" y="6477000"/>
              <a:ext cx="216000" cy="216000"/>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a-DK" sz="600">
                <a:solidFill>
                  <a:prstClr val="white"/>
                </a:solidFill>
              </a:endParaRPr>
            </a:p>
          </p:txBody>
        </p:sp>
        <p:sp>
          <p:nvSpPr>
            <p:cNvPr id="91" name="Rektangel 192"/>
            <p:cNvSpPr>
              <a:spLocks noChangeArrowheads="1"/>
            </p:cNvSpPr>
            <p:nvPr/>
          </p:nvSpPr>
          <p:spPr bwMode="auto">
            <a:xfrm>
              <a:off x="2133599" y="3886200"/>
              <a:ext cx="432000" cy="180975"/>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36000" tIns="36000" rIns="36000" bIns="36000" anchor="ctr"/>
            <a:lstStyle>
              <a:lvl1pPr eaLnBrk="0" hangingPunct="0">
                <a:spcBef>
                  <a:spcPct val="20000"/>
                </a:spcBef>
                <a:buClr>
                  <a:srgbClr val="194C84"/>
                </a:buClr>
                <a:buFont typeface="Arial" pitchFamily="34" charset="0"/>
                <a:buChar char="•"/>
                <a:defRPr sz="3200">
                  <a:solidFill>
                    <a:srgbClr val="194C84"/>
                  </a:solidFill>
                  <a:latin typeface="Trebuchet MS" pitchFamily="34" charset="0"/>
                  <a:ea typeface="ヒラギノ角ゴ Pro W3" charset="-128"/>
                  <a:cs typeface="Arial" pitchFamily="34" charset="0"/>
                </a:defRPr>
              </a:lvl1pPr>
              <a:lvl2pPr marL="742950" indent="-285750" eaLnBrk="0" hangingPunct="0">
                <a:spcBef>
                  <a:spcPct val="20000"/>
                </a:spcBef>
                <a:buClr>
                  <a:srgbClr val="008000"/>
                </a:buClr>
                <a:buFont typeface="Arial" pitchFamily="34" charset="0"/>
                <a:buChar char="–"/>
                <a:defRPr sz="2800">
                  <a:solidFill>
                    <a:srgbClr val="008000"/>
                  </a:solidFill>
                  <a:latin typeface="Trebuchet MS" pitchFamily="34" charset="0"/>
                  <a:ea typeface="ヒラギノ角ゴ Pro W3"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Trebuchet MS" pitchFamily="34" charset="0"/>
                  <a:ea typeface="ヒラギノ角ゴ Pro W3"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Trebuchet MS" pitchFamily="34" charset="0"/>
                  <a:ea typeface="ヒラギノ角ゴ Pro W3" charset="-128"/>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rebuchet MS" pitchFamily="34" charset="0"/>
                  <a:ea typeface="ヒラギノ角ゴ Pro W3" charset="-128"/>
                  <a:cs typeface="Arial" pitchFamily="34" charset="0"/>
                </a:defRPr>
              </a:lvl9pPr>
            </a:lstStyle>
            <a:p>
              <a:pPr algn="ctr" defTabSz="914400" eaLnBrk="1" hangingPunct="1">
                <a:spcBef>
                  <a:spcPct val="0"/>
                </a:spcBef>
                <a:buClrTx/>
                <a:buFontTx/>
                <a:buNone/>
              </a:pPr>
              <a:r>
                <a:rPr lang="en-US" altLang="en-US" sz="600" b="1" dirty="0">
                  <a:solidFill>
                    <a:srgbClr val="FFFFFF"/>
                  </a:solidFill>
                  <a:latin typeface="Calibri" pitchFamily="34" charset="0"/>
                </a:rPr>
                <a:t>120 km</a:t>
              </a:r>
            </a:p>
          </p:txBody>
        </p:sp>
      </p:grpSp>
      <p:grpSp>
        <p:nvGrpSpPr>
          <p:cNvPr id="92" name="Group 4"/>
          <p:cNvGrpSpPr>
            <a:grpSpLocks/>
          </p:cNvGrpSpPr>
          <p:nvPr/>
        </p:nvGrpSpPr>
        <p:grpSpPr bwMode="auto">
          <a:xfrm>
            <a:off x="1161284" y="3717032"/>
            <a:ext cx="2451100" cy="2441575"/>
            <a:chOff x="4021389" y="3347485"/>
            <a:chExt cx="2450966" cy="2442850"/>
          </a:xfrm>
        </p:grpSpPr>
        <p:pic>
          <p:nvPicPr>
            <p:cNvPr id="93" name="Picture 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1389" y="3347485"/>
              <a:ext cx="2450966" cy="244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Rectangle 92"/>
            <p:cNvSpPr/>
            <p:nvPr/>
          </p:nvSpPr>
          <p:spPr>
            <a:xfrm>
              <a:off x="4515075" y="5506024"/>
              <a:ext cx="628616" cy="2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400" dirty="0">
                <a:solidFill>
                  <a:schemeClr val="tx2"/>
                </a:solidFill>
              </a:endParaRPr>
            </a:p>
          </p:txBody>
        </p:sp>
      </p:grpSp>
      <p:sp>
        <p:nvSpPr>
          <p:cNvPr id="95" name="Textfeld 94"/>
          <p:cNvSpPr txBox="1"/>
          <p:nvPr/>
        </p:nvSpPr>
        <p:spPr>
          <a:xfrm>
            <a:off x="3768018" y="2671852"/>
            <a:ext cx="1576552" cy="2215991"/>
          </a:xfrm>
          <a:prstGeom prst="rect">
            <a:avLst/>
          </a:prstGeom>
          <a:noFill/>
        </p:spPr>
        <p:txBody>
          <a:bodyPr wrap="square" rtlCol="0">
            <a:spAutoFit/>
          </a:bodyPr>
          <a:lstStyle/>
          <a:p>
            <a:pPr algn="ctr"/>
            <a:r>
              <a:rPr lang="de-DE" sz="13800" b="0" dirty="0" smtClean="0">
                <a:solidFill>
                  <a:schemeClr val="bg1">
                    <a:lumMod val="50000"/>
                  </a:schemeClr>
                </a:solidFill>
              </a:rPr>
              <a:t>+</a:t>
            </a:r>
            <a:endParaRPr lang="de-DE" sz="13800" b="0" dirty="0">
              <a:solidFill>
                <a:schemeClr val="bg1">
                  <a:lumMod val="50000"/>
                </a:schemeClr>
              </a:solidFill>
            </a:endParaRPr>
          </a:p>
        </p:txBody>
      </p:sp>
      <p:sp>
        <p:nvSpPr>
          <p:cNvPr id="96" name="Rechteck 95"/>
          <p:cNvSpPr/>
          <p:nvPr/>
        </p:nvSpPr>
        <p:spPr>
          <a:xfrm>
            <a:off x="3492230" y="4348264"/>
            <a:ext cx="564204" cy="622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9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847" t="9020" r="54361" b="702"/>
          <a:stretch/>
        </p:blipFill>
        <p:spPr bwMode="auto">
          <a:xfrm>
            <a:off x="6019267" y="3861048"/>
            <a:ext cx="1916635" cy="229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0549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European Hydrogen Infrastructure </a:t>
            </a:r>
            <a:r>
              <a:rPr lang="de-DE" dirty="0" smtClean="0"/>
              <a:t>Activities</a:t>
            </a:r>
            <a:r>
              <a:rPr lang="de-DE" dirty="0" smtClean="0"/>
              <a:t> – </a:t>
            </a:r>
            <a:r>
              <a:rPr lang="de-DE" dirty="0"/>
              <a:t>Alternative </a:t>
            </a:r>
            <a:r>
              <a:rPr lang="de-DE" dirty="0"/>
              <a:t>Fuels</a:t>
            </a:r>
            <a:r>
              <a:rPr lang="de-DE" dirty="0"/>
              <a:t> Infrastructure </a:t>
            </a:r>
            <a:r>
              <a:rPr lang="de-DE" dirty="0"/>
              <a:t>Directive</a:t>
            </a:r>
            <a:endParaRPr lang="de-DE" dirty="0"/>
          </a:p>
        </p:txBody>
      </p:sp>
      <p:sp>
        <p:nvSpPr>
          <p:cNvPr id="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19</a:t>
            </a:fld>
            <a:endParaRPr lang="de-DE" dirty="0" smtClean="0">
              <a:latin typeface="+mn-lt"/>
            </a:endParaRPr>
          </a:p>
        </p:txBody>
      </p:sp>
      <p:sp>
        <p:nvSpPr>
          <p:cNvPr id="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
        <p:nvSpPr>
          <p:cNvPr id="98" name="Textfeld 97"/>
          <p:cNvSpPr txBox="1"/>
          <p:nvPr/>
        </p:nvSpPr>
        <p:spPr>
          <a:xfrm>
            <a:off x="3492500" y="2510894"/>
            <a:ext cx="5507992" cy="2862322"/>
          </a:xfrm>
          <a:prstGeom prst="rect">
            <a:avLst/>
          </a:prstGeom>
          <a:noFill/>
        </p:spPr>
        <p:txBody>
          <a:bodyPr wrap="square" rtlCol="0">
            <a:spAutoFit/>
          </a:bodyPr>
          <a:lstStyle/>
          <a:p>
            <a:r>
              <a:rPr lang="en-US" i="1" dirty="0" smtClean="0">
                <a:solidFill>
                  <a:srgbClr val="222122"/>
                </a:solidFill>
                <a:latin typeface="Arial" pitchFamily="34" charset="0"/>
                <a:cs typeface="Arial" pitchFamily="34" charset="0"/>
              </a:rPr>
              <a:t>‘Under the directive, each member state has two years to draw up an alternative fuel deployment strategy and send it to the Commission. These strategies or "national policy frameworks" will set out the country's national targets for putting in place new recharge and </a:t>
            </a:r>
            <a:r>
              <a:rPr lang="en-US" i="1" dirty="0" smtClean="0">
                <a:solidFill>
                  <a:srgbClr val="222122"/>
                </a:solidFill>
                <a:latin typeface="Arial" pitchFamily="34" charset="0"/>
                <a:cs typeface="Arial" pitchFamily="34" charset="0"/>
              </a:rPr>
              <a:t>refueling </a:t>
            </a:r>
            <a:r>
              <a:rPr lang="en-US" i="1" dirty="0" smtClean="0">
                <a:solidFill>
                  <a:srgbClr val="222122"/>
                </a:solidFill>
                <a:latin typeface="Arial" pitchFamily="34" charset="0"/>
                <a:cs typeface="Arial" pitchFamily="34" charset="0"/>
              </a:rPr>
              <a:t>points for the different types of "clean fuel", such as electricity, hydrogen and natural gas, as well as relevant supporting actions.’</a:t>
            </a:r>
          </a:p>
          <a:p>
            <a:endParaRPr lang="en-US" i="1" dirty="0" smtClean="0">
              <a:solidFill>
                <a:srgbClr val="222122"/>
              </a:solidFill>
              <a:latin typeface="Arial" pitchFamily="34" charset="0"/>
              <a:cs typeface="Arial" pitchFamily="34" charset="0"/>
            </a:endParaRPr>
          </a:p>
        </p:txBody>
      </p:sp>
      <p:sp>
        <p:nvSpPr>
          <p:cNvPr id="113" name="Rechteck 112"/>
          <p:cNvSpPr/>
          <p:nvPr/>
        </p:nvSpPr>
        <p:spPr>
          <a:xfrm>
            <a:off x="197958" y="1907540"/>
            <a:ext cx="8802534" cy="369332"/>
          </a:xfrm>
          <a:prstGeom prst="rect">
            <a:avLst/>
          </a:prstGeom>
        </p:spPr>
        <p:txBody>
          <a:bodyPr wrap="square">
            <a:spAutoFit/>
          </a:bodyPr>
          <a:lstStyle/>
          <a:p>
            <a:r>
              <a:rPr lang="en-US" b="1" dirty="0">
                <a:solidFill>
                  <a:srgbClr val="222122"/>
                </a:solidFill>
              </a:rPr>
              <a:t>22</a:t>
            </a:r>
            <a:r>
              <a:rPr lang="en-US" b="1" baseline="30000" dirty="0">
                <a:solidFill>
                  <a:srgbClr val="222122"/>
                </a:solidFill>
              </a:rPr>
              <a:t>th</a:t>
            </a:r>
            <a:r>
              <a:rPr lang="en-US" b="1" dirty="0">
                <a:solidFill>
                  <a:srgbClr val="222122"/>
                </a:solidFill>
              </a:rPr>
              <a:t> October 2014:  Alternative Fuels Infrastructure Directive (2014/94/EU)</a:t>
            </a:r>
            <a:endParaRPr lang="en-US" dirty="0">
              <a:solidFill>
                <a:srgbClr val="222122"/>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23249"/>
            <a:ext cx="2952328" cy="204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92944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rtlCol="0">
            <a:normAutofit/>
          </a:bodyPr>
          <a:lstStyle/>
          <a:p>
            <a:pPr>
              <a:spcBef>
                <a:spcPct val="20000"/>
              </a:spcBef>
            </a:pPr>
            <a:r>
              <a:rPr lang="en-US" dirty="0">
                <a:solidFill>
                  <a:schemeClr val="accent1"/>
                </a:solidFill>
              </a:rPr>
              <a:t>Three reasons why it is inevitable to change the energy system in </a:t>
            </a:r>
            <a:r>
              <a:rPr lang="en-US" dirty="0" smtClean="0">
                <a:solidFill>
                  <a:schemeClr val="accent1"/>
                </a:solidFill>
              </a:rPr>
              <a:t>Germany and Europe</a:t>
            </a:r>
            <a:endParaRPr lang="en-US" dirty="0">
              <a:solidFill>
                <a:schemeClr val="accent1"/>
              </a:solidFill>
            </a:endParaRPr>
          </a:p>
        </p:txBody>
      </p:sp>
      <p:sp>
        <p:nvSpPr>
          <p:cNvPr id="43019" name="Inhaltsplatzhalter 24"/>
          <p:cNvSpPr txBox="1">
            <a:spLocks/>
          </p:cNvSpPr>
          <p:nvPr/>
        </p:nvSpPr>
        <p:spPr bwMode="auto">
          <a:xfrm>
            <a:off x="3203848" y="1916832"/>
            <a:ext cx="5736952" cy="1524000"/>
          </a:xfrm>
          <a:prstGeom prst="rect">
            <a:avLst/>
          </a:prstGeom>
          <a:noFill/>
          <a:ln w="9525">
            <a:noFill/>
            <a:miter lim="800000"/>
            <a:headEnd/>
            <a:tailEnd/>
          </a:ln>
        </p:spPr>
        <p:txBody>
          <a:bodyPr lIns="91306" tIns="45653" rIns="91306" bIns="45653"/>
          <a:lstStyle/>
          <a:p>
            <a:pPr marL="456527" indent="-456527">
              <a:spcBef>
                <a:spcPct val="20000"/>
              </a:spcBef>
              <a:buClr>
                <a:srgbClr val="AA2B29"/>
              </a:buClr>
            </a:pPr>
            <a:endParaRPr lang="en-US" sz="2000" dirty="0" smtClean="0">
              <a:solidFill>
                <a:srgbClr val="222122"/>
              </a:solidFill>
              <a:latin typeface="Arial" pitchFamily="34" charset="0"/>
              <a:cs typeface="Arial" pitchFamily="34" charset="0"/>
            </a:endParaRPr>
          </a:p>
          <a:p>
            <a:pPr>
              <a:spcBef>
                <a:spcPct val="20000"/>
              </a:spcBef>
              <a:buClr>
                <a:srgbClr val="AA2B29"/>
              </a:buClr>
            </a:pPr>
            <a:r>
              <a:rPr lang="en-US" sz="2000" b="1" dirty="0" smtClean="0">
                <a:solidFill>
                  <a:srgbClr val="222122"/>
                </a:solidFill>
                <a:latin typeface="Arial" pitchFamily="34" charset="0"/>
                <a:cs typeface="Arial" pitchFamily="34" charset="0"/>
              </a:rPr>
              <a:t>Climate protection:</a:t>
            </a:r>
            <a:r>
              <a:rPr lang="en-US" sz="1600" b="1" dirty="0" smtClean="0">
                <a:solidFill>
                  <a:srgbClr val="222122"/>
                </a:solidFill>
                <a:latin typeface="Arial" pitchFamily="34" charset="0"/>
                <a:cs typeface="Arial" pitchFamily="34" charset="0"/>
              </a:rPr>
              <a:t/>
            </a:r>
            <a:br>
              <a:rPr lang="en-US" sz="1600" b="1" dirty="0" smtClean="0">
                <a:solidFill>
                  <a:srgbClr val="222122"/>
                </a:solidFill>
                <a:latin typeface="Arial" pitchFamily="34" charset="0"/>
                <a:cs typeface="Arial" pitchFamily="34" charset="0"/>
              </a:rPr>
            </a:br>
            <a:r>
              <a:rPr lang="en-US" sz="1600" dirty="0" smtClean="0">
                <a:solidFill>
                  <a:srgbClr val="222122"/>
                </a:solidFill>
                <a:latin typeface="Arial" pitchFamily="34" charset="0"/>
                <a:cs typeface="Arial" pitchFamily="34" charset="0"/>
              </a:rPr>
              <a:t>Global responsibility for the next generation.</a:t>
            </a:r>
            <a:r>
              <a:rPr lang="en-US" sz="1600" b="1" dirty="0" smtClean="0">
                <a:solidFill>
                  <a:srgbClr val="222122"/>
                </a:solidFill>
                <a:latin typeface="Arial" pitchFamily="34" charset="0"/>
                <a:cs typeface="Arial" pitchFamily="34" charset="0"/>
              </a:rPr>
              <a:t/>
            </a:r>
            <a:br>
              <a:rPr lang="en-US" sz="1600" b="1" dirty="0" smtClean="0">
                <a:solidFill>
                  <a:srgbClr val="222122"/>
                </a:solidFill>
                <a:latin typeface="Arial" pitchFamily="34" charset="0"/>
                <a:cs typeface="Arial" pitchFamily="34" charset="0"/>
              </a:rPr>
            </a:br>
            <a:endParaRPr lang="en-US" sz="1600" b="1" dirty="0" smtClean="0">
              <a:solidFill>
                <a:srgbClr val="222122"/>
              </a:solidFill>
              <a:latin typeface="Arial" pitchFamily="34" charset="0"/>
              <a:cs typeface="Arial" pitchFamily="34" charset="0"/>
            </a:endParaRPr>
          </a:p>
          <a:p>
            <a:pPr marL="456527" indent="-456527">
              <a:spcBef>
                <a:spcPct val="20000"/>
              </a:spcBef>
              <a:buClr>
                <a:srgbClr val="AA2B29"/>
              </a:buClr>
              <a:buFont typeface="Arial" pitchFamily="34" charset="0"/>
              <a:buChar char="•"/>
            </a:pPr>
            <a:endParaRPr lang="en-US" sz="2000" b="1" dirty="0" smtClean="0">
              <a:solidFill>
                <a:srgbClr val="222122"/>
              </a:solidFill>
              <a:latin typeface="Arial" pitchFamily="34" charset="0"/>
              <a:cs typeface="Arial" pitchFamily="34" charset="0"/>
            </a:endParaRPr>
          </a:p>
          <a:p>
            <a:pPr>
              <a:spcBef>
                <a:spcPct val="20000"/>
              </a:spcBef>
              <a:buClr>
                <a:srgbClr val="AA2B29"/>
              </a:buClr>
            </a:pPr>
            <a:r>
              <a:rPr lang="en-US" sz="2000" b="1" dirty="0" smtClean="0">
                <a:solidFill>
                  <a:srgbClr val="222122"/>
                </a:solidFill>
                <a:latin typeface="Arial" pitchFamily="34" charset="0"/>
                <a:cs typeface="Arial" pitchFamily="34" charset="0"/>
              </a:rPr>
              <a:t>Energy security: </a:t>
            </a:r>
            <a:br>
              <a:rPr lang="en-US" sz="2000" b="1" dirty="0" smtClean="0">
                <a:solidFill>
                  <a:srgbClr val="222122"/>
                </a:solidFill>
                <a:latin typeface="Arial" pitchFamily="34" charset="0"/>
                <a:cs typeface="Arial" pitchFamily="34" charset="0"/>
              </a:rPr>
            </a:br>
            <a:r>
              <a:rPr lang="en-US" sz="1600" dirty="0" smtClean="0">
                <a:solidFill>
                  <a:srgbClr val="222122"/>
                </a:solidFill>
                <a:latin typeface="Arial" pitchFamily="34" charset="0"/>
                <a:cs typeface="Arial" pitchFamily="34" charset="0"/>
              </a:rPr>
              <a:t>More independency from fossil fuels.</a:t>
            </a:r>
            <a:br>
              <a:rPr lang="en-US" sz="1600" dirty="0" smtClean="0">
                <a:solidFill>
                  <a:srgbClr val="222122"/>
                </a:solidFill>
                <a:latin typeface="Arial" pitchFamily="34" charset="0"/>
                <a:cs typeface="Arial" pitchFamily="34" charset="0"/>
              </a:rPr>
            </a:br>
            <a:endParaRPr lang="en-US" sz="1600" dirty="0" smtClean="0">
              <a:solidFill>
                <a:srgbClr val="222122"/>
              </a:solidFill>
              <a:latin typeface="Arial" pitchFamily="34" charset="0"/>
              <a:cs typeface="Arial" pitchFamily="34" charset="0"/>
            </a:endParaRPr>
          </a:p>
          <a:p>
            <a:pPr marL="456527" indent="-456527">
              <a:spcBef>
                <a:spcPct val="20000"/>
              </a:spcBef>
              <a:buClr>
                <a:srgbClr val="AA2B29"/>
              </a:buClr>
              <a:buFont typeface="Arial" pitchFamily="34" charset="0"/>
              <a:buChar char="•"/>
            </a:pPr>
            <a:endParaRPr lang="en-US" sz="2000" b="1" dirty="0" smtClean="0">
              <a:solidFill>
                <a:srgbClr val="222122"/>
              </a:solidFill>
              <a:latin typeface="Arial" pitchFamily="34" charset="0"/>
              <a:cs typeface="Arial" pitchFamily="34" charset="0"/>
            </a:endParaRPr>
          </a:p>
          <a:p>
            <a:pPr>
              <a:spcBef>
                <a:spcPct val="20000"/>
              </a:spcBef>
              <a:buClr>
                <a:srgbClr val="AA2B29"/>
              </a:buClr>
            </a:pPr>
            <a:r>
              <a:rPr lang="en-US" sz="2000" b="1" dirty="0" smtClean="0">
                <a:solidFill>
                  <a:srgbClr val="222122"/>
                </a:solidFill>
                <a:latin typeface="Arial" pitchFamily="34" charset="0"/>
                <a:cs typeface="Arial" pitchFamily="34" charset="0"/>
              </a:rPr>
              <a:t>Securing the economy:</a:t>
            </a:r>
            <a:r>
              <a:rPr lang="en-US" sz="1600" dirty="0" smtClean="0">
                <a:solidFill>
                  <a:srgbClr val="222122"/>
                </a:solidFill>
                <a:latin typeface="Arial" pitchFamily="34" charset="0"/>
                <a:cs typeface="Arial" pitchFamily="34" charset="0"/>
              </a:rPr>
              <a:t/>
            </a:r>
            <a:br>
              <a:rPr lang="en-US" sz="1600" dirty="0" smtClean="0">
                <a:solidFill>
                  <a:srgbClr val="222122"/>
                </a:solidFill>
                <a:latin typeface="Arial" pitchFamily="34" charset="0"/>
                <a:cs typeface="Arial" pitchFamily="34" charset="0"/>
              </a:rPr>
            </a:br>
            <a:r>
              <a:rPr lang="en-US" sz="1600" dirty="0" smtClean="0">
                <a:solidFill>
                  <a:srgbClr val="222122"/>
                </a:solidFill>
                <a:latin typeface="Arial" pitchFamily="34" charset="0"/>
                <a:cs typeface="Arial" pitchFamily="34" charset="0"/>
              </a:rPr>
              <a:t>Creating new markets and jobs through innovations.</a:t>
            </a:r>
          </a:p>
        </p:txBody>
      </p:sp>
      <p:pic>
        <p:nvPicPr>
          <p:cNvPr id="31748" name="Picture 4" descr="https://encrypted-tbn2.gstatic.com/images?q=tbn:ANd9GcR07oJMZl2SeFujOjdbRkhMmQn5ggzH2kGk59AhiKjfwBabi-N4"/>
          <p:cNvPicPr>
            <a:picLocks noChangeAspect="1" noChangeArrowheads="1"/>
          </p:cNvPicPr>
          <p:nvPr/>
        </p:nvPicPr>
        <p:blipFill>
          <a:blip r:embed="rId3" cstate="print"/>
          <a:srcRect/>
          <a:stretch>
            <a:fillRect/>
          </a:stretch>
        </p:blipFill>
        <p:spPr bwMode="auto">
          <a:xfrm>
            <a:off x="771334" y="3368824"/>
            <a:ext cx="1617354" cy="1008000"/>
          </a:xfrm>
          <a:prstGeom prst="rect">
            <a:avLst/>
          </a:prstGeom>
          <a:noFill/>
        </p:spPr>
      </p:pic>
      <p:pic>
        <p:nvPicPr>
          <p:cNvPr id="31750" name="Picture 6" descr="Innovation"/>
          <p:cNvPicPr>
            <a:picLocks noChangeAspect="1" noChangeArrowheads="1"/>
          </p:cNvPicPr>
          <p:nvPr/>
        </p:nvPicPr>
        <p:blipFill>
          <a:blip r:embed="rId4" cstate="print"/>
          <a:srcRect l="13330" r="796"/>
          <a:stretch>
            <a:fillRect/>
          </a:stretch>
        </p:blipFill>
        <p:spPr bwMode="auto">
          <a:xfrm>
            <a:off x="755576" y="4604835"/>
            <a:ext cx="1633112" cy="1008000"/>
          </a:xfrm>
          <a:prstGeom prst="rect">
            <a:avLst/>
          </a:prstGeom>
          <a:noFill/>
        </p:spPr>
      </p:pic>
      <p:pic>
        <p:nvPicPr>
          <p:cNvPr id="31752" name="Picture 8" descr="http://group.karcher-products.de/data/media/3757_umwelt.jpg"/>
          <p:cNvPicPr>
            <a:picLocks noChangeAspect="1" noChangeArrowheads="1"/>
          </p:cNvPicPr>
          <p:nvPr/>
        </p:nvPicPr>
        <p:blipFill>
          <a:blip r:embed="rId5" cstate="print"/>
          <a:srcRect r="9806"/>
          <a:stretch>
            <a:fillRect/>
          </a:stretch>
        </p:blipFill>
        <p:spPr bwMode="auto">
          <a:xfrm>
            <a:off x="775547" y="2144688"/>
            <a:ext cx="1613141" cy="1008000"/>
          </a:xfrm>
          <a:prstGeom prst="rect">
            <a:avLst/>
          </a:prstGeom>
          <a:noFill/>
        </p:spPr>
      </p:pic>
      <p:sp>
        <p:nvSpPr>
          <p:cNvPr id="12"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2</a:t>
            </a:fld>
            <a:endParaRPr lang="de-DE" dirty="0" smtClean="0">
              <a:latin typeface="+mn-lt"/>
            </a:endParaRPr>
          </a:p>
        </p:txBody>
      </p:sp>
      <p:sp>
        <p:nvSpPr>
          <p:cNvPr id="13"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14"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Tree>
    <p:extLst>
      <p:ext uri="{BB962C8B-B14F-4D97-AF65-F5344CB8AC3E}">
        <p14:creationId xmlns:p14="http://schemas.microsoft.com/office/powerpoint/2010/main" val="56602716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European Hydrogen Infrastructure </a:t>
            </a:r>
            <a:r>
              <a:rPr lang="de-DE" dirty="0" smtClean="0"/>
              <a:t>Activities</a:t>
            </a:r>
            <a:r>
              <a:rPr lang="de-DE" dirty="0" smtClean="0"/>
              <a:t> – </a:t>
            </a:r>
            <a:r>
              <a:rPr lang="de-DE" dirty="0" smtClean="0"/>
              <a:t/>
            </a:r>
            <a:br>
              <a:rPr lang="de-DE" dirty="0" smtClean="0"/>
            </a:br>
            <a:r>
              <a:rPr lang="de-DE" dirty="0" smtClean="0"/>
              <a:t>The </a:t>
            </a:r>
            <a:r>
              <a:rPr lang="de-DE" dirty="0" smtClean="0"/>
              <a:t>Government</a:t>
            </a:r>
            <a:r>
              <a:rPr lang="de-DE" dirty="0" smtClean="0"/>
              <a:t> Support Group</a:t>
            </a:r>
            <a:endParaRPr lang="de-DE" dirty="0"/>
          </a:p>
        </p:txBody>
      </p:sp>
      <p:sp>
        <p:nvSpPr>
          <p:cNvPr id="6"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20</a:t>
            </a:fld>
            <a:endParaRPr lang="de-DE" dirty="0" smtClean="0">
              <a:latin typeface="+mn-lt"/>
            </a:endParaRPr>
          </a:p>
        </p:txBody>
      </p:sp>
      <p:sp>
        <p:nvSpPr>
          <p:cNvPr id="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
        <p:nvSpPr>
          <p:cNvPr id="9" name="Inhaltsplatzhalter 5"/>
          <p:cNvSpPr>
            <a:spLocks noGrp="1"/>
          </p:cNvSpPr>
          <p:nvPr>
            <p:ph idx="1"/>
          </p:nvPr>
        </p:nvSpPr>
        <p:spPr>
          <a:xfrm>
            <a:off x="40035" y="1628800"/>
            <a:ext cx="4492117" cy="4511125"/>
          </a:xfrm>
        </p:spPr>
        <p:txBody>
          <a:bodyPr/>
          <a:lstStyle/>
          <a:p>
            <a:r>
              <a:rPr lang="en-US" sz="1700" dirty="0" smtClean="0"/>
              <a:t>Informal group of  currently 7 EU member states on ministerial level. </a:t>
            </a:r>
            <a:br>
              <a:rPr lang="en-US" sz="1700" dirty="0" smtClean="0"/>
            </a:br>
            <a:r>
              <a:rPr lang="en-US" sz="1700" dirty="0" smtClean="0"/>
              <a:t>(NL (Chair),UK, F, SWE, DK, AUT, GER)</a:t>
            </a:r>
            <a:br>
              <a:rPr lang="en-US" sz="1700" dirty="0" smtClean="0"/>
            </a:br>
            <a:endParaRPr lang="en-US" sz="1700" dirty="0" smtClean="0"/>
          </a:p>
          <a:p>
            <a:r>
              <a:rPr lang="en-US" sz="1700" dirty="0" smtClean="0"/>
              <a:t>Exchange national and international (EU) developments in the field of sustainable mobility and alternative fuels for transport.</a:t>
            </a:r>
            <a:br>
              <a:rPr lang="en-US" sz="1700" dirty="0" smtClean="0"/>
            </a:br>
            <a:endParaRPr lang="en-US" sz="1700" dirty="0" smtClean="0"/>
          </a:p>
          <a:p>
            <a:r>
              <a:rPr lang="en-US" sz="1700" dirty="0" smtClean="0"/>
              <a:t>Establishing a dialogue between governments, industry and financing institutions </a:t>
            </a:r>
            <a:r>
              <a:rPr lang="en-US" sz="1700" dirty="0" smtClean="0"/>
              <a:t>(e.g</a:t>
            </a:r>
            <a:r>
              <a:rPr lang="en-US" sz="1700" dirty="0" smtClean="0"/>
              <a:t>. 1. Dialogue Meeting in Berlin)</a:t>
            </a:r>
            <a:br>
              <a:rPr lang="en-US" sz="1700" dirty="0" smtClean="0"/>
            </a:br>
            <a:endParaRPr lang="en-US" sz="1700" dirty="0" smtClean="0"/>
          </a:p>
          <a:p>
            <a:r>
              <a:rPr lang="en-US" sz="1700" dirty="0" smtClean="0"/>
              <a:t>Aligning National Policy Frameworks (NPF) as they are requested in the CPT (e.g. non-discriminatory access)</a:t>
            </a:r>
          </a:p>
        </p:txBody>
      </p:sp>
      <p:grpSp>
        <p:nvGrpSpPr>
          <p:cNvPr id="10" name="Gruppieren 9"/>
          <p:cNvGrpSpPr/>
          <p:nvPr/>
        </p:nvGrpSpPr>
        <p:grpSpPr bwMode="gray">
          <a:xfrm>
            <a:off x="4284233" y="1486214"/>
            <a:ext cx="7560575" cy="4751098"/>
            <a:chOff x="862518" y="681942"/>
            <a:chExt cx="8281482" cy="5459692"/>
          </a:xfrm>
          <a:gradFill>
            <a:gsLst>
              <a:gs pos="0">
                <a:schemeClr val="bg1">
                  <a:lumMod val="85000"/>
                </a:schemeClr>
              </a:gs>
              <a:gs pos="100000">
                <a:srgbClr val="9D9D9D"/>
              </a:gs>
            </a:gsLst>
            <a:path path="circle">
              <a:fillToRect r="100000" b="100000"/>
            </a:path>
          </a:gradFill>
          <a:effectLst>
            <a:outerShdw blurRad="127000" dist="50800" dir="2700000" algn="ctr" rotWithShape="0">
              <a:schemeClr val="tx1">
                <a:alpha val="40000"/>
              </a:schemeClr>
            </a:outerShdw>
          </a:effectLst>
        </p:grpSpPr>
        <p:sp>
          <p:nvSpPr>
            <p:cNvPr id="11" name="Israel" descr="© INSCALE GmbH, 05.05.2010&#10;http://www.presentationload.com/"/>
            <p:cNvSpPr>
              <a:spLocks/>
            </p:cNvSpPr>
            <p:nvPr/>
          </p:nvSpPr>
          <p:spPr bwMode="gray">
            <a:xfrm>
              <a:off x="7708694" y="5961001"/>
              <a:ext cx="126932" cy="180633"/>
            </a:xfrm>
            <a:custGeom>
              <a:avLst/>
              <a:gdLst/>
              <a:ahLst/>
              <a:cxnLst>
                <a:cxn ang="0">
                  <a:pos x="4" y="64"/>
                </a:cxn>
                <a:cxn ang="0">
                  <a:pos x="14" y="64"/>
                </a:cxn>
                <a:cxn ang="0">
                  <a:pos x="27" y="53"/>
                </a:cxn>
                <a:cxn ang="0">
                  <a:pos x="35" y="58"/>
                </a:cxn>
                <a:cxn ang="0">
                  <a:pos x="43" y="58"/>
                </a:cxn>
                <a:cxn ang="0">
                  <a:pos x="41" y="50"/>
                </a:cxn>
                <a:cxn ang="0">
                  <a:pos x="38" y="40"/>
                </a:cxn>
                <a:cxn ang="0">
                  <a:pos x="43" y="37"/>
                </a:cxn>
                <a:cxn ang="0">
                  <a:pos x="33" y="19"/>
                </a:cxn>
                <a:cxn ang="0">
                  <a:pos x="33" y="2"/>
                </a:cxn>
                <a:cxn ang="0">
                  <a:pos x="28" y="0"/>
                </a:cxn>
                <a:cxn ang="0">
                  <a:pos x="21" y="0"/>
                </a:cxn>
                <a:cxn ang="0">
                  <a:pos x="21" y="6"/>
                </a:cxn>
                <a:cxn ang="0">
                  <a:pos x="21" y="16"/>
                </a:cxn>
                <a:cxn ang="0">
                  <a:pos x="14" y="15"/>
                </a:cxn>
                <a:cxn ang="0">
                  <a:pos x="10" y="19"/>
                </a:cxn>
                <a:cxn ang="0">
                  <a:pos x="4" y="20"/>
                </a:cxn>
                <a:cxn ang="0">
                  <a:pos x="0" y="22"/>
                </a:cxn>
                <a:cxn ang="0">
                  <a:pos x="1" y="32"/>
                </a:cxn>
                <a:cxn ang="0">
                  <a:pos x="6" y="38"/>
                </a:cxn>
                <a:cxn ang="0">
                  <a:pos x="0" y="40"/>
                </a:cxn>
                <a:cxn ang="0">
                  <a:pos x="0" y="46"/>
                </a:cxn>
                <a:cxn ang="0">
                  <a:pos x="4" y="47"/>
                </a:cxn>
                <a:cxn ang="0">
                  <a:pos x="4" y="64"/>
                </a:cxn>
              </a:cxnLst>
              <a:rect l="0" t="0" r="r" b="b"/>
              <a:pathLst>
                <a:path w="45" h="64">
                  <a:moveTo>
                    <a:pt x="4" y="64"/>
                  </a:moveTo>
                  <a:cubicBezTo>
                    <a:pt x="14" y="64"/>
                    <a:pt x="14" y="64"/>
                    <a:pt x="14" y="64"/>
                  </a:cubicBezTo>
                  <a:cubicBezTo>
                    <a:pt x="16" y="58"/>
                    <a:pt x="20" y="53"/>
                    <a:pt x="27" y="53"/>
                  </a:cubicBezTo>
                  <a:cubicBezTo>
                    <a:pt x="34" y="53"/>
                    <a:pt x="35" y="58"/>
                    <a:pt x="35" y="58"/>
                  </a:cubicBezTo>
                  <a:cubicBezTo>
                    <a:pt x="43" y="58"/>
                    <a:pt x="43" y="58"/>
                    <a:pt x="43" y="58"/>
                  </a:cubicBezTo>
                  <a:cubicBezTo>
                    <a:pt x="43" y="58"/>
                    <a:pt x="45" y="53"/>
                    <a:pt x="41" y="50"/>
                  </a:cubicBezTo>
                  <a:cubicBezTo>
                    <a:pt x="38" y="48"/>
                    <a:pt x="38" y="40"/>
                    <a:pt x="38" y="40"/>
                  </a:cubicBezTo>
                  <a:cubicBezTo>
                    <a:pt x="43" y="37"/>
                    <a:pt x="43" y="37"/>
                    <a:pt x="43" y="37"/>
                  </a:cubicBezTo>
                  <a:cubicBezTo>
                    <a:pt x="33" y="19"/>
                    <a:pt x="33" y="19"/>
                    <a:pt x="33" y="19"/>
                  </a:cubicBezTo>
                  <a:cubicBezTo>
                    <a:pt x="33" y="2"/>
                    <a:pt x="33" y="2"/>
                    <a:pt x="33" y="2"/>
                  </a:cubicBezTo>
                  <a:cubicBezTo>
                    <a:pt x="28" y="0"/>
                    <a:pt x="28" y="0"/>
                    <a:pt x="28" y="0"/>
                  </a:cubicBezTo>
                  <a:cubicBezTo>
                    <a:pt x="21" y="0"/>
                    <a:pt x="21" y="0"/>
                    <a:pt x="21" y="0"/>
                  </a:cubicBezTo>
                  <a:cubicBezTo>
                    <a:pt x="21" y="6"/>
                    <a:pt x="21" y="6"/>
                    <a:pt x="21" y="6"/>
                  </a:cubicBezTo>
                  <a:cubicBezTo>
                    <a:pt x="21" y="6"/>
                    <a:pt x="27" y="9"/>
                    <a:pt x="21" y="16"/>
                  </a:cubicBezTo>
                  <a:cubicBezTo>
                    <a:pt x="17" y="23"/>
                    <a:pt x="14" y="15"/>
                    <a:pt x="14" y="15"/>
                  </a:cubicBezTo>
                  <a:cubicBezTo>
                    <a:pt x="14" y="15"/>
                    <a:pt x="12" y="17"/>
                    <a:pt x="10" y="19"/>
                  </a:cubicBezTo>
                  <a:cubicBezTo>
                    <a:pt x="7" y="20"/>
                    <a:pt x="4" y="20"/>
                    <a:pt x="4" y="20"/>
                  </a:cubicBezTo>
                  <a:cubicBezTo>
                    <a:pt x="0" y="22"/>
                    <a:pt x="0" y="22"/>
                    <a:pt x="0" y="22"/>
                  </a:cubicBezTo>
                  <a:cubicBezTo>
                    <a:pt x="1" y="32"/>
                    <a:pt x="1" y="32"/>
                    <a:pt x="1" y="32"/>
                  </a:cubicBezTo>
                  <a:cubicBezTo>
                    <a:pt x="1" y="32"/>
                    <a:pt x="8" y="36"/>
                    <a:pt x="6" y="38"/>
                  </a:cubicBezTo>
                  <a:cubicBezTo>
                    <a:pt x="4" y="41"/>
                    <a:pt x="0" y="40"/>
                    <a:pt x="0" y="40"/>
                  </a:cubicBezTo>
                  <a:cubicBezTo>
                    <a:pt x="0" y="46"/>
                    <a:pt x="0" y="46"/>
                    <a:pt x="0" y="46"/>
                  </a:cubicBezTo>
                  <a:cubicBezTo>
                    <a:pt x="4" y="47"/>
                    <a:pt x="4" y="47"/>
                    <a:pt x="4" y="47"/>
                  </a:cubicBezTo>
                  <a:lnTo>
                    <a:pt x="4" y="64"/>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2" name="Saudi Arabia" descr="© INSCALE GmbH, 05.05.2010&#10;http://www.presentationload.com/"/>
            <p:cNvSpPr>
              <a:spLocks/>
            </p:cNvSpPr>
            <p:nvPr/>
          </p:nvSpPr>
          <p:spPr bwMode="gray">
            <a:xfrm>
              <a:off x="8203403" y="5915435"/>
              <a:ext cx="940597" cy="226199"/>
            </a:xfrm>
            <a:custGeom>
              <a:avLst/>
              <a:gdLst/>
              <a:ahLst/>
              <a:cxnLst>
                <a:cxn ang="0">
                  <a:pos x="333" y="80"/>
                </a:cxn>
                <a:cxn ang="0">
                  <a:pos x="333" y="30"/>
                </a:cxn>
                <a:cxn ang="0">
                  <a:pos x="319" y="13"/>
                </a:cxn>
                <a:cxn ang="0">
                  <a:pos x="224" y="11"/>
                </a:cxn>
                <a:cxn ang="0">
                  <a:pos x="122" y="0"/>
                </a:cxn>
                <a:cxn ang="0">
                  <a:pos x="78" y="7"/>
                </a:cxn>
                <a:cxn ang="0">
                  <a:pos x="66" y="29"/>
                </a:cxn>
                <a:cxn ang="0">
                  <a:pos x="15" y="68"/>
                </a:cxn>
                <a:cxn ang="0">
                  <a:pos x="0" y="80"/>
                </a:cxn>
                <a:cxn ang="0">
                  <a:pos x="333" y="80"/>
                </a:cxn>
              </a:cxnLst>
              <a:rect l="0" t="0" r="r" b="b"/>
              <a:pathLst>
                <a:path w="333" h="80">
                  <a:moveTo>
                    <a:pt x="333" y="80"/>
                  </a:moveTo>
                  <a:cubicBezTo>
                    <a:pt x="333" y="30"/>
                    <a:pt x="333" y="30"/>
                    <a:pt x="333" y="30"/>
                  </a:cubicBezTo>
                  <a:cubicBezTo>
                    <a:pt x="319" y="13"/>
                    <a:pt x="319" y="13"/>
                    <a:pt x="319" y="13"/>
                  </a:cubicBezTo>
                  <a:cubicBezTo>
                    <a:pt x="319" y="13"/>
                    <a:pt x="251" y="13"/>
                    <a:pt x="224" y="11"/>
                  </a:cubicBezTo>
                  <a:cubicBezTo>
                    <a:pt x="197" y="11"/>
                    <a:pt x="135" y="0"/>
                    <a:pt x="122" y="0"/>
                  </a:cubicBezTo>
                  <a:cubicBezTo>
                    <a:pt x="108" y="0"/>
                    <a:pt x="78" y="7"/>
                    <a:pt x="78" y="7"/>
                  </a:cubicBezTo>
                  <a:cubicBezTo>
                    <a:pt x="66" y="29"/>
                    <a:pt x="66" y="29"/>
                    <a:pt x="66" y="29"/>
                  </a:cubicBezTo>
                  <a:cubicBezTo>
                    <a:pt x="66" y="29"/>
                    <a:pt x="25" y="61"/>
                    <a:pt x="15" y="68"/>
                  </a:cubicBezTo>
                  <a:cubicBezTo>
                    <a:pt x="11" y="70"/>
                    <a:pt x="6" y="74"/>
                    <a:pt x="0" y="80"/>
                  </a:cubicBezTo>
                  <a:lnTo>
                    <a:pt x="333" y="8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3" name="Jordan" descr="© INSCALE GmbH, 05.05.2010&#10;http://www.presentationload.com/"/>
            <p:cNvSpPr>
              <a:spLocks/>
            </p:cNvSpPr>
            <p:nvPr/>
          </p:nvSpPr>
          <p:spPr bwMode="gray">
            <a:xfrm>
              <a:off x="7816099" y="5764092"/>
              <a:ext cx="606994" cy="377540"/>
            </a:xfrm>
            <a:custGeom>
              <a:avLst/>
              <a:gdLst/>
              <a:ahLst/>
              <a:cxnLst>
                <a:cxn ang="0">
                  <a:pos x="5" y="128"/>
                </a:cxn>
                <a:cxn ang="0">
                  <a:pos x="7" y="134"/>
                </a:cxn>
                <a:cxn ang="0">
                  <a:pos x="137" y="134"/>
                </a:cxn>
                <a:cxn ang="0">
                  <a:pos x="152" y="122"/>
                </a:cxn>
                <a:cxn ang="0">
                  <a:pos x="203" y="83"/>
                </a:cxn>
                <a:cxn ang="0">
                  <a:pos x="215" y="61"/>
                </a:cxn>
                <a:cxn ang="0">
                  <a:pos x="158" y="0"/>
                </a:cxn>
                <a:cxn ang="0">
                  <a:pos x="76" y="109"/>
                </a:cxn>
                <a:cxn ang="0">
                  <a:pos x="49" y="110"/>
                </a:cxn>
                <a:cxn ang="0">
                  <a:pos x="42" y="105"/>
                </a:cxn>
                <a:cxn ang="0">
                  <a:pos x="34" y="109"/>
                </a:cxn>
                <a:cxn ang="0">
                  <a:pos x="30" y="109"/>
                </a:cxn>
                <a:cxn ang="0">
                  <a:pos x="18" y="99"/>
                </a:cxn>
                <a:cxn ang="0">
                  <a:pos x="5" y="107"/>
                </a:cxn>
                <a:cxn ang="0">
                  <a:pos x="0" y="110"/>
                </a:cxn>
                <a:cxn ang="0">
                  <a:pos x="3" y="120"/>
                </a:cxn>
                <a:cxn ang="0">
                  <a:pos x="5" y="128"/>
                </a:cxn>
              </a:cxnLst>
              <a:rect l="0" t="0" r="r" b="b"/>
              <a:pathLst>
                <a:path w="215" h="134">
                  <a:moveTo>
                    <a:pt x="5" y="128"/>
                  </a:moveTo>
                  <a:cubicBezTo>
                    <a:pt x="7" y="134"/>
                    <a:pt x="7" y="134"/>
                    <a:pt x="7" y="134"/>
                  </a:cubicBezTo>
                  <a:cubicBezTo>
                    <a:pt x="137" y="134"/>
                    <a:pt x="137" y="134"/>
                    <a:pt x="137" y="134"/>
                  </a:cubicBezTo>
                  <a:cubicBezTo>
                    <a:pt x="143" y="128"/>
                    <a:pt x="148" y="124"/>
                    <a:pt x="152" y="122"/>
                  </a:cubicBezTo>
                  <a:cubicBezTo>
                    <a:pt x="162" y="115"/>
                    <a:pt x="203" y="83"/>
                    <a:pt x="203" y="83"/>
                  </a:cubicBezTo>
                  <a:cubicBezTo>
                    <a:pt x="215" y="61"/>
                    <a:pt x="215" y="61"/>
                    <a:pt x="215" y="61"/>
                  </a:cubicBezTo>
                  <a:cubicBezTo>
                    <a:pt x="158" y="0"/>
                    <a:pt x="158" y="0"/>
                    <a:pt x="158" y="0"/>
                  </a:cubicBezTo>
                  <a:cubicBezTo>
                    <a:pt x="76" y="109"/>
                    <a:pt x="76" y="109"/>
                    <a:pt x="76" y="109"/>
                  </a:cubicBezTo>
                  <a:cubicBezTo>
                    <a:pt x="49" y="110"/>
                    <a:pt x="49" y="110"/>
                    <a:pt x="49" y="110"/>
                  </a:cubicBezTo>
                  <a:cubicBezTo>
                    <a:pt x="49" y="110"/>
                    <a:pt x="48" y="106"/>
                    <a:pt x="42" y="105"/>
                  </a:cubicBezTo>
                  <a:cubicBezTo>
                    <a:pt x="35" y="105"/>
                    <a:pt x="34" y="109"/>
                    <a:pt x="34" y="109"/>
                  </a:cubicBezTo>
                  <a:cubicBezTo>
                    <a:pt x="30" y="109"/>
                    <a:pt x="30" y="109"/>
                    <a:pt x="30" y="109"/>
                  </a:cubicBezTo>
                  <a:cubicBezTo>
                    <a:pt x="30" y="109"/>
                    <a:pt x="26" y="100"/>
                    <a:pt x="18" y="99"/>
                  </a:cubicBezTo>
                  <a:cubicBezTo>
                    <a:pt x="10" y="99"/>
                    <a:pt x="5" y="107"/>
                    <a:pt x="5" y="107"/>
                  </a:cubicBezTo>
                  <a:cubicBezTo>
                    <a:pt x="0" y="110"/>
                    <a:pt x="0" y="110"/>
                    <a:pt x="0" y="110"/>
                  </a:cubicBezTo>
                  <a:cubicBezTo>
                    <a:pt x="0" y="110"/>
                    <a:pt x="0" y="118"/>
                    <a:pt x="3" y="120"/>
                  </a:cubicBezTo>
                  <a:cubicBezTo>
                    <a:pt x="7" y="123"/>
                    <a:pt x="5" y="128"/>
                    <a:pt x="5" y="128"/>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4" name="The Netherlands" descr="© INSCALE GmbH, 05.05.2010&#10;http://www.presentationload.com/"/>
            <p:cNvSpPr>
              <a:spLocks noEditPoints="1"/>
            </p:cNvSpPr>
            <p:nvPr/>
          </p:nvSpPr>
          <p:spPr bwMode="gray">
            <a:xfrm>
              <a:off x="2943873" y="2826764"/>
              <a:ext cx="475181" cy="499590"/>
            </a:xfrm>
            <a:custGeom>
              <a:avLst/>
              <a:gdLst/>
              <a:ahLst/>
              <a:cxnLst>
                <a:cxn ang="0">
                  <a:pos x="154" y="5"/>
                </a:cxn>
                <a:cxn ang="0">
                  <a:pos x="131" y="10"/>
                </a:cxn>
                <a:cxn ang="0">
                  <a:pos x="96" y="34"/>
                </a:cxn>
                <a:cxn ang="0">
                  <a:pos x="105" y="45"/>
                </a:cxn>
                <a:cxn ang="0">
                  <a:pos x="104" y="55"/>
                </a:cxn>
                <a:cxn ang="0">
                  <a:pos x="101" y="57"/>
                </a:cxn>
                <a:cxn ang="0">
                  <a:pos x="83" y="73"/>
                </a:cxn>
                <a:cxn ang="0">
                  <a:pos x="99" y="72"/>
                </a:cxn>
                <a:cxn ang="0">
                  <a:pos x="109" y="72"/>
                </a:cxn>
                <a:cxn ang="0">
                  <a:pos x="76" y="71"/>
                </a:cxn>
                <a:cxn ang="0">
                  <a:pos x="82" y="64"/>
                </a:cxn>
                <a:cxn ang="0">
                  <a:pos x="84" y="44"/>
                </a:cxn>
                <a:cxn ang="0">
                  <a:pos x="67" y="32"/>
                </a:cxn>
                <a:cxn ang="0">
                  <a:pos x="47" y="101"/>
                </a:cxn>
                <a:cxn ang="0">
                  <a:pos x="33" y="94"/>
                </a:cxn>
                <a:cxn ang="0">
                  <a:pos x="61" y="109"/>
                </a:cxn>
                <a:cxn ang="0">
                  <a:pos x="48" y="113"/>
                </a:cxn>
                <a:cxn ang="0">
                  <a:pos x="40" y="119"/>
                </a:cxn>
                <a:cxn ang="0">
                  <a:pos x="32" y="119"/>
                </a:cxn>
                <a:cxn ang="0">
                  <a:pos x="40" y="126"/>
                </a:cxn>
                <a:cxn ang="0">
                  <a:pos x="19" y="121"/>
                </a:cxn>
                <a:cxn ang="0">
                  <a:pos x="10" y="124"/>
                </a:cxn>
                <a:cxn ang="0">
                  <a:pos x="26" y="127"/>
                </a:cxn>
                <a:cxn ang="0">
                  <a:pos x="33" y="135"/>
                </a:cxn>
                <a:cxn ang="0">
                  <a:pos x="23" y="133"/>
                </a:cxn>
                <a:cxn ang="0">
                  <a:pos x="2" y="129"/>
                </a:cxn>
                <a:cxn ang="0">
                  <a:pos x="7" y="139"/>
                </a:cxn>
                <a:cxn ang="0">
                  <a:pos x="22" y="143"/>
                </a:cxn>
                <a:cxn ang="0">
                  <a:pos x="46" y="135"/>
                </a:cxn>
                <a:cxn ang="0">
                  <a:pos x="54" y="131"/>
                </a:cxn>
                <a:cxn ang="0">
                  <a:pos x="67" y="134"/>
                </a:cxn>
                <a:cxn ang="0">
                  <a:pos x="76" y="138"/>
                </a:cxn>
                <a:cxn ang="0">
                  <a:pos x="92" y="145"/>
                </a:cxn>
                <a:cxn ang="0">
                  <a:pos x="99" y="159"/>
                </a:cxn>
                <a:cxn ang="0">
                  <a:pos x="93" y="170"/>
                </a:cxn>
                <a:cxn ang="0">
                  <a:pos x="110" y="175"/>
                </a:cxn>
                <a:cxn ang="0">
                  <a:pos x="106" y="161"/>
                </a:cxn>
                <a:cxn ang="0">
                  <a:pos x="118" y="149"/>
                </a:cxn>
                <a:cxn ang="0">
                  <a:pos x="119" y="124"/>
                </a:cxn>
                <a:cxn ang="0">
                  <a:pos x="120" y="106"/>
                </a:cxn>
                <a:cxn ang="0">
                  <a:pos x="131" y="104"/>
                </a:cxn>
                <a:cxn ang="0">
                  <a:pos x="150" y="88"/>
                </a:cxn>
                <a:cxn ang="0">
                  <a:pos x="147" y="58"/>
                </a:cxn>
                <a:cxn ang="0">
                  <a:pos x="166" y="29"/>
                </a:cxn>
                <a:cxn ang="0">
                  <a:pos x="76" y="17"/>
                </a:cxn>
                <a:cxn ang="0">
                  <a:pos x="70" y="29"/>
                </a:cxn>
                <a:cxn ang="0">
                  <a:pos x="27" y="115"/>
                </a:cxn>
                <a:cxn ang="0">
                  <a:pos x="31" y="112"/>
                </a:cxn>
                <a:cxn ang="0">
                  <a:pos x="22" y="110"/>
                </a:cxn>
                <a:cxn ang="0">
                  <a:pos x="24" y="116"/>
                </a:cxn>
                <a:cxn ang="0">
                  <a:pos x="18" y="118"/>
                </a:cxn>
                <a:cxn ang="0">
                  <a:pos x="32" y="106"/>
                </a:cxn>
                <a:cxn ang="0">
                  <a:pos x="45" y="112"/>
                </a:cxn>
                <a:cxn ang="0">
                  <a:pos x="27" y="105"/>
                </a:cxn>
                <a:cxn ang="0">
                  <a:pos x="82" y="13"/>
                </a:cxn>
                <a:cxn ang="0">
                  <a:pos x="99" y="7"/>
                </a:cxn>
                <a:cxn ang="0">
                  <a:pos x="98" y="3"/>
                </a:cxn>
                <a:cxn ang="0">
                  <a:pos x="90" y="9"/>
                </a:cxn>
                <a:cxn ang="0">
                  <a:pos x="109" y="3"/>
                </a:cxn>
                <a:cxn ang="0">
                  <a:pos x="135" y="0"/>
                </a:cxn>
                <a:cxn ang="0">
                  <a:pos x="136" y="2"/>
                </a:cxn>
              </a:cxnLst>
              <a:rect l="0" t="0" r="r" b="b"/>
              <a:pathLst>
                <a:path w="168" h="177">
                  <a:moveTo>
                    <a:pt x="168" y="18"/>
                  </a:moveTo>
                  <a:cubicBezTo>
                    <a:pt x="164" y="17"/>
                    <a:pt x="160" y="15"/>
                    <a:pt x="159" y="14"/>
                  </a:cubicBezTo>
                  <a:cubicBezTo>
                    <a:pt x="155" y="12"/>
                    <a:pt x="155" y="7"/>
                    <a:pt x="154" y="5"/>
                  </a:cubicBezTo>
                  <a:cubicBezTo>
                    <a:pt x="153" y="3"/>
                    <a:pt x="149" y="7"/>
                    <a:pt x="149" y="7"/>
                  </a:cubicBezTo>
                  <a:cubicBezTo>
                    <a:pt x="130" y="8"/>
                    <a:pt x="130" y="8"/>
                    <a:pt x="130" y="8"/>
                  </a:cubicBezTo>
                  <a:cubicBezTo>
                    <a:pt x="131" y="10"/>
                    <a:pt x="131" y="10"/>
                    <a:pt x="131" y="10"/>
                  </a:cubicBezTo>
                  <a:cubicBezTo>
                    <a:pt x="131" y="10"/>
                    <a:pt x="128" y="10"/>
                    <a:pt x="127" y="8"/>
                  </a:cubicBezTo>
                  <a:cubicBezTo>
                    <a:pt x="125" y="6"/>
                    <a:pt x="108" y="11"/>
                    <a:pt x="102" y="14"/>
                  </a:cubicBezTo>
                  <a:cubicBezTo>
                    <a:pt x="96" y="16"/>
                    <a:pt x="95" y="29"/>
                    <a:pt x="96" y="34"/>
                  </a:cubicBezTo>
                  <a:cubicBezTo>
                    <a:pt x="96" y="40"/>
                    <a:pt x="95" y="39"/>
                    <a:pt x="95" y="39"/>
                  </a:cubicBezTo>
                  <a:cubicBezTo>
                    <a:pt x="95" y="39"/>
                    <a:pt x="96" y="40"/>
                    <a:pt x="99" y="41"/>
                  </a:cubicBezTo>
                  <a:cubicBezTo>
                    <a:pt x="102" y="43"/>
                    <a:pt x="105" y="45"/>
                    <a:pt x="105" y="45"/>
                  </a:cubicBezTo>
                  <a:cubicBezTo>
                    <a:pt x="105" y="45"/>
                    <a:pt x="101" y="47"/>
                    <a:pt x="101" y="48"/>
                  </a:cubicBezTo>
                  <a:cubicBezTo>
                    <a:pt x="101" y="50"/>
                    <a:pt x="104" y="50"/>
                    <a:pt x="104" y="50"/>
                  </a:cubicBezTo>
                  <a:cubicBezTo>
                    <a:pt x="104" y="50"/>
                    <a:pt x="101" y="54"/>
                    <a:pt x="104" y="55"/>
                  </a:cubicBezTo>
                  <a:cubicBezTo>
                    <a:pt x="109" y="56"/>
                    <a:pt x="113" y="57"/>
                    <a:pt x="113" y="57"/>
                  </a:cubicBezTo>
                  <a:cubicBezTo>
                    <a:pt x="112" y="59"/>
                    <a:pt x="112" y="59"/>
                    <a:pt x="112" y="59"/>
                  </a:cubicBezTo>
                  <a:cubicBezTo>
                    <a:pt x="112" y="59"/>
                    <a:pt x="105" y="57"/>
                    <a:pt x="101" y="57"/>
                  </a:cubicBezTo>
                  <a:cubicBezTo>
                    <a:pt x="98" y="57"/>
                    <a:pt x="94" y="62"/>
                    <a:pt x="90" y="64"/>
                  </a:cubicBezTo>
                  <a:cubicBezTo>
                    <a:pt x="87" y="66"/>
                    <a:pt x="79" y="70"/>
                    <a:pt x="79" y="70"/>
                  </a:cubicBezTo>
                  <a:cubicBezTo>
                    <a:pt x="79" y="70"/>
                    <a:pt x="81" y="73"/>
                    <a:pt x="83" y="73"/>
                  </a:cubicBezTo>
                  <a:cubicBezTo>
                    <a:pt x="87" y="73"/>
                    <a:pt x="87" y="73"/>
                    <a:pt x="87" y="73"/>
                  </a:cubicBezTo>
                  <a:cubicBezTo>
                    <a:pt x="87" y="73"/>
                    <a:pt x="94" y="77"/>
                    <a:pt x="96" y="76"/>
                  </a:cubicBezTo>
                  <a:cubicBezTo>
                    <a:pt x="99" y="74"/>
                    <a:pt x="99" y="72"/>
                    <a:pt x="99" y="72"/>
                  </a:cubicBezTo>
                  <a:cubicBezTo>
                    <a:pt x="99" y="72"/>
                    <a:pt x="106" y="69"/>
                    <a:pt x="108" y="66"/>
                  </a:cubicBezTo>
                  <a:cubicBezTo>
                    <a:pt x="109" y="65"/>
                    <a:pt x="111" y="65"/>
                    <a:pt x="112" y="65"/>
                  </a:cubicBezTo>
                  <a:cubicBezTo>
                    <a:pt x="113" y="66"/>
                    <a:pt x="109" y="72"/>
                    <a:pt x="109" y="72"/>
                  </a:cubicBezTo>
                  <a:cubicBezTo>
                    <a:pt x="96" y="78"/>
                    <a:pt x="96" y="78"/>
                    <a:pt x="96" y="78"/>
                  </a:cubicBezTo>
                  <a:cubicBezTo>
                    <a:pt x="86" y="77"/>
                    <a:pt x="86" y="77"/>
                    <a:pt x="86" y="77"/>
                  </a:cubicBezTo>
                  <a:cubicBezTo>
                    <a:pt x="76" y="71"/>
                    <a:pt x="76" y="71"/>
                    <a:pt x="76" y="71"/>
                  </a:cubicBezTo>
                  <a:cubicBezTo>
                    <a:pt x="73" y="69"/>
                    <a:pt x="73" y="69"/>
                    <a:pt x="73" y="69"/>
                  </a:cubicBezTo>
                  <a:cubicBezTo>
                    <a:pt x="80" y="68"/>
                    <a:pt x="80" y="68"/>
                    <a:pt x="80" y="68"/>
                  </a:cubicBezTo>
                  <a:cubicBezTo>
                    <a:pt x="82" y="64"/>
                    <a:pt x="82" y="64"/>
                    <a:pt x="82" y="64"/>
                  </a:cubicBezTo>
                  <a:cubicBezTo>
                    <a:pt x="82" y="64"/>
                    <a:pt x="79" y="55"/>
                    <a:pt x="79" y="53"/>
                  </a:cubicBezTo>
                  <a:cubicBezTo>
                    <a:pt x="78" y="50"/>
                    <a:pt x="85" y="54"/>
                    <a:pt x="88" y="50"/>
                  </a:cubicBezTo>
                  <a:cubicBezTo>
                    <a:pt x="90" y="48"/>
                    <a:pt x="87" y="45"/>
                    <a:pt x="84" y="44"/>
                  </a:cubicBezTo>
                  <a:cubicBezTo>
                    <a:pt x="80" y="43"/>
                    <a:pt x="82" y="33"/>
                    <a:pt x="78" y="33"/>
                  </a:cubicBezTo>
                  <a:cubicBezTo>
                    <a:pt x="74" y="32"/>
                    <a:pt x="77" y="35"/>
                    <a:pt x="73" y="34"/>
                  </a:cubicBezTo>
                  <a:cubicBezTo>
                    <a:pt x="71" y="33"/>
                    <a:pt x="69" y="30"/>
                    <a:pt x="67" y="32"/>
                  </a:cubicBezTo>
                  <a:cubicBezTo>
                    <a:pt x="65" y="33"/>
                    <a:pt x="60" y="63"/>
                    <a:pt x="56" y="70"/>
                  </a:cubicBezTo>
                  <a:cubicBezTo>
                    <a:pt x="53" y="76"/>
                    <a:pt x="37" y="91"/>
                    <a:pt x="37" y="91"/>
                  </a:cubicBezTo>
                  <a:cubicBezTo>
                    <a:pt x="47" y="101"/>
                    <a:pt x="47" y="101"/>
                    <a:pt x="47" y="101"/>
                  </a:cubicBezTo>
                  <a:cubicBezTo>
                    <a:pt x="47" y="104"/>
                    <a:pt x="47" y="104"/>
                    <a:pt x="47" y="104"/>
                  </a:cubicBezTo>
                  <a:cubicBezTo>
                    <a:pt x="47" y="104"/>
                    <a:pt x="40" y="97"/>
                    <a:pt x="39" y="97"/>
                  </a:cubicBezTo>
                  <a:cubicBezTo>
                    <a:pt x="37" y="96"/>
                    <a:pt x="35" y="94"/>
                    <a:pt x="33" y="94"/>
                  </a:cubicBezTo>
                  <a:cubicBezTo>
                    <a:pt x="32" y="94"/>
                    <a:pt x="34" y="101"/>
                    <a:pt x="34" y="101"/>
                  </a:cubicBezTo>
                  <a:cubicBezTo>
                    <a:pt x="34" y="101"/>
                    <a:pt x="50" y="112"/>
                    <a:pt x="51" y="112"/>
                  </a:cubicBezTo>
                  <a:cubicBezTo>
                    <a:pt x="53" y="112"/>
                    <a:pt x="56" y="110"/>
                    <a:pt x="61" y="109"/>
                  </a:cubicBezTo>
                  <a:cubicBezTo>
                    <a:pt x="65" y="109"/>
                    <a:pt x="64" y="112"/>
                    <a:pt x="62" y="112"/>
                  </a:cubicBezTo>
                  <a:cubicBezTo>
                    <a:pt x="60" y="112"/>
                    <a:pt x="52" y="115"/>
                    <a:pt x="52" y="115"/>
                  </a:cubicBezTo>
                  <a:cubicBezTo>
                    <a:pt x="52" y="115"/>
                    <a:pt x="50" y="113"/>
                    <a:pt x="48" y="113"/>
                  </a:cubicBezTo>
                  <a:cubicBezTo>
                    <a:pt x="45" y="113"/>
                    <a:pt x="43" y="116"/>
                    <a:pt x="43" y="116"/>
                  </a:cubicBezTo>
                  <a:cubicBezTo>
                    <a:pt x="36" y="115"/>
                    <a:pt x="36" y="115"/>
                    <a:pt x="36" y="115"/>
                  </a:cubicBezTo>
                  <a:cubicBezTo>
                    <a:pt x="40" y="119"/>
                    <a:pt x="40" y="119"/>
                    <a:pt x="40" y="119"/>
                  </a:cubicBezTo>
                  <a:cubicBezTo>
                    <a:pt x="40" y="119"/>
                    <a:pt x="35" y="117"/>
                    <a:pt x="34" y="117"/>
                  </a:cubicBezTo>
                  <a:cubicBezTo>
                    <a:pt x="32" y="116"/>
                    <a:pt x="29" y="119"/>
                    <a:pt x="29" y="119"/>
                  </a:cubicBezTo>
                  <a:cubicBezTo>
                    <a:pt x="32" y="119"/>
                    <a:pt x="32" y="119"/>
                    <a:pt x="32" y="119"/>
                  </a:cubicBezTo>
                  <a:cubicBezTo>
                    <a:pt x="33" y="120"/>
                    <a:pt x="33" y="120"/>
                    <a:pt x="33" y="120"/>
                  </a:cubicBezTo>
                  <a:cubicBezTo>
                    <a:pt x="40" y="124"/>
                    <a:pt x="40" y="124"/>
                    <a:pt x="40" y="124"/>
                  </a:cubicBezTo>
                  <a:cubicBezTo>
                    <a:pt x="40" y="126"/>
                    <a:pt x="40" y="126"/>
                    <a:pt x="40" y="126"/>
                  </a:cubicBezTo>
                  <a:cubicBezTo>
                    <a:pt x="35" y="126"/>
                    <a:pt x="35" y="126"/>
                    <a:pt x="35" y="126"/>
                  </a:cubicBezTo>
                  <a:cubicBezTo>
                    <a:pt x="35" y="126"/>
                    <a:pt x="31" y="122"/>
                    <a:pt x="27" y="121"/>
                  </a:cubicBezTo>
                  <a:cubicBezTo>
                    <a:pt x="19" y="121"/>
                    <a:pt x="19" y="121"/>
                    <a:pt x="19" y="121"/>
                  </a:cubicBezTo>
                  <a:cubicBezTo>
                    <a:pt x="19" y="121"/>
                    <a:pt x="17" y="120"/>
                    <a:pt x="15" y="118"/>
                  </a:cubicBezTo>
                  <a:cubicBezTo>
                    <a:pt x="14" y="117"/>
                    <a:pt x="7" y="119"/>
                    <a:pt x="7" y="119"/>
                  </a:cubicBezTo>
                  <a:cubicBezTo>
                    <a:pt x="7" y="119"/>
                    <a:pt x="7" y="122"/>
                    <a:pt x="10" y="124"/>
                  </a:cubicBezTo>
                  <a:cubicBezTo>
                    <a:pt x="13" y="126"/>
                    <a:pt x="17" y="125"/>
                    <a:pt x="17" y="125"/>
                  </a:cubicBezTo>
                  <a:cubicBezTo>
                    <a:pt x="17" y="125"/>
                    <a:pt x="17" y="128"/>
                    <a:pt x="19" y="129"/>
                  </a:cubicBezTo>
                  <a:cubicBezTo>
                    <a:pt x="22" y="131"/>
                    <a:pt x="26" y="127"/>
                    <a:pt x="26" y="127"/>
                  </a:cubicBezTo>
                  <a:cubicBezTo>
                    <a:pt x="29" y="127"/>
                    <a:pt x="29" y="127"/>
                    <a:pt x="29" y="127"/>
                  </a:cubicBezTo>
                  <a:cubicBezTo>
                    <a:pt x="29" y="127"/>
                    <a:pt x="35" y="131"/>
                    <a:pt x="38" y="132"/>
                  </a:cubicBezTo>
                  <a:cubicBezTo>
                    <a:pt x="41" y="132"/>
                    <a:pt x="33" y="135"/>
                    <a:pt x="33" y="135"/>
                  </a:cubicBezTo>
                  <a:cubicBezTo>
                    <a:pt x="31" y="134"/>
                    <a:pt x="31" y="134"/>
                    <a:pt x="31" y="134"/>
                  </a:cubicBezTo>
                  <a:cubicBezTo>
                    <a:pt x="31" y="134"/>
                    <a:pt x="30" y="131"/>
                    <a:pt x="28" y="131"/>
                  </a:cubicBezTo>
                  <a:cubicBezTo>
                    <a:pt x="26" y="129"/>
                    <a:pt x="23" y="133"/>
                    <a:pt x="23" y="133"/>
                  </a:cubicBezTo>
                  <a:cubicBezTo>
                    <a:pt x="23" y="133"/>
                    <a:pt x="19" y="133"/>
                    <a:pt x="16" y="132"/>
                  </a:cubicBezTo>
                  <a:cubicBezTo>
                    <a:pt x="14" y="132"/>
                    <a:pt x="11" y="127"/>
                    <a:pt x="8" y="127"/>
                  </a:cubicBezTo>
                  <a:cubicBezTo>
                    <a:pt x="7" y="127"/>
                    <a:pt x="2" y="129"/>
                    <a:pt x="2" y="129"/>
                  </a:cubicBezTo>
                  <a:cubicBezTo>
                    <a:pt x="2" y="129"/>
                    <a:pt x="1" y="133"/>
                    <a:pt x="0" y="134"/>
                  </a:cubicBezTo>
                  <a:cubicBezTo>
                    <a:pt x="0" y="135"/>
                    <a:pt x="1" y="138"/>
                    <a:pt x="1" y="138"/>
                  </a:cubicBezTo>
                  <a:cubicBezTo>
                    <a:pt x="7" y="139"/>
                    <a:pt x="7" y="139"/>
                    <a:pt x="7" y="139"/>
                  </a:cubicBezTo>
                  <a:cubicBezTo>
                    <a:pt x="8" y="135"/>
                    <a:pt x="8" y="135"/>
                    <a:pt x="8" y="135"/>
                  </a:cubicBezTo>
                  <a:cubicBezTo>
                    <a:pt x="18" y="138"/>
                    <a:pt x="18" y="138"/>
                    <a:pt x="18" y="138"/>
                  </a:cubicBezTo>
                  <a:cubicBezTo>
                    <a:pt x="18" y="138"/>
                    <a:pt x="15" y="143"/>
                    <a:pt x="22" y="143"/>
                  </a:cubicBezTo>
                  <a:cubicBezTo>
                    <a:pt x="29" y="144"/>
                    <a:pt x="39" y="134"/>
                    <a:pt x="39" y="134"/>
                  </a:cubicBezTo>
                  <a:cubicBezTo>
                    <a:pt x="43" y="135"/>
                    <a:pt x="43" y="135"/>
                    <a:pt x="43" y="135"/>
                  </a:cubicBezTo>
                  <a:cubicBezTo>
                    <a:pt x="46" y="135"/>
                    <a:pt x="46" y="135"/>
                    <a:pt x="46" y="135"/>
                  </a:cubicBezTo>
                  <a:cubicBezTo>
                    <a:pt x="46" y="135"/>
                    <a:pt x="44" y="129"/>
                    <a:pt x="48" y="128"/>
                  </a:cubicBezTo>
                  <a:cubicBezTo>
                    <a:pt x="51" y="126"/>
                    <a:pt x="51" y="131"/>
                    <a:pt x="51" y="131"/>
                  </a:cubicBezTo>
                  <a:cubicBezTo>
                    <a:pt x="54" y="131"/>
                    <a:pt x="54" y="131"/>
                    <a:pt x="54" y="131"/>
                  </a:cubicBezTo>
                  <a:cubicBezTo>
                    <a:pt x="54" y="131"/>
                    <a:pt x="59" y="127"/>
                    <a:pt x="63" y="127"/>
                  </a:cubicBezTo>
                  <a:cubicBezTo>
                    <a:pt x="66" y="127"/>
                    <a:pt x="62" y="134"/>
                    <a:pt x="62" y="134"/>
                  </a:cubicBezTo>
                  <a:cubicBezTo>
                    <a:pt x="67" y="134"/>
                    <a:pt x="67" y="134"/>
                    <a:pt x="67" y="134"/>
                  </a:cubicBezTo>
                  <a:cubicBezTo>
                    <a:pt x="67" y="134"/>
                    <a:pt x="69" y="128"/>
                    <a:pt x="72" y="129"/>
                  </a:cubicBezTo>
                  <a:cubicBezTo>
                    <a:pt x="74" y="131"/>
                    <a:pt x="71" y="136"/>
                    <a:pt x="71" y="136"/>
                  </a:cubicBezTo>
                  <a:cubicBezTo>
                    <a:pt x="76" y="138"/>
                    <a:pt x="76" y="138"/>
                    <a:pt x="76" y="138"/>
                  </a:cubicBezTo>
                  <a:cubicBezTo>
                    <a:pt x="76" y="138"/>
                    <a:pt x="77" y="143"/>
                    <a:pt x="80" y="143"/>
                  </a:cubicBezTo>
                  <a:cubicBezTo>
                    <a:pt x="83" y="144"/>
                    <a:pt x="86" y="141"/>
                    <a:pt x="89" y="142"/>
                  </a:cubicBezTo>
                  <a:cubicBezTo>
                    <a:pt x="93" y="142"/>
                    <a:pt x="92" y="145"/>
                    <a:pt x="92" y="145"/>
                  </a:cubicBezTo>
                  <a:cubicBezTo>
                    <a:pt x="96" y="150"/>
                    <a:pt x="96" y="150"/>
                    <a:pt x="96" y="150"/>
                  </a:cubicBezTo>
                  <a:cubicBezTo>
                    <a:pt x="96" y="150"/>
                    <a:pt x="99" y="150"/>
                    <a:pt x="102" y="153"/>
                  </a:cubicBezTo>
                  <a:cubicBezTo>
                    <a:pt x="104" y="155"/>
                    <a:pt x="101" y="157"/>
                    <a:pt x="99" y="159"/>
                  </a:cubicBezTo>
                  <a:cubicBezTo>
                    <a:pt x="98" y="160"/>
                    <a:pt x="99" y="163"/>
                    <a:pt x="99" y="163"/>
                  </a:cubicBezTo>
                  <a:cubicBezTo>
                    <a:pt x="98" y="168"/>
                    <a:pt x="98" y="168"/>
                    <a:pt x="98" y="168"/>
                  </a:cubicBezTo>
                  <a:cubicBezTo>
                    <a:pt x="98" y="168"/>
                    <a:pt x="94" y="168"/>
                    <a:pt x="93" y="170"/>
                  </a:cubicBezTo>
                  <a:cubicBezTo>
                    <a:pt x="90" y="173"/>
                    <a:pt x="94" y="174"/>
                    <a:pt x="94" y="174"/>
                  </a:cubicBezTo>
                  <a:cubicBezTo>
                    <a:pt x="94" y="174"/>
                    <a:pt x="98" y="176"/>
                    <a:pt x="102" y="176"/>
                  </a:cubicBezTo>
                  <a:cubicBezTo>
                    <a:pt x="105" y="177"/>
                    <a:pt x="109" y="175"/>
                    <a:pt x="110" y="175"/>
                  </a:cubicBezTo>
                  <a:cubicBezTo>
                    <a:pt x="110" y="174"/>
                    <a:pt x="109" y="173"/>
                    <a:pt x="109" y="173"/>
                  </a:cubicBezTo>
                  <a:cubicBezTo>
                    <a:pt x="111" y="171"/>
                    <a:pt x="112" y="170"/>
                    <a:pt x="114" y="170"/>
                  </a:cubicBezTo>
                  <a:cubicBezTo>
                    <a:pt x="113" y="166"/>
                    <a:pt x="113" y="159"/>
                    <a:pt x="106" y="161"/>
                  </a:cubicBezTo>
                  <a:cubicBezTo>
                    <a:pt x="105" y="159"/>
                    <a:pt x="105" y="156"/>
                    <a:pt x="108" y="155"/>
                  </a:cubicBezTo>
                  <a:cubicBezTo>
                    <a:pt x="109" y="156"/>
                    <a:pt x="109" y="157"/>
                    <a:pt x="110" y="158"/>
                  </a:cubicBezTo>
                  <a:cubicBezTo>
                    <a:pt x="111" y="153"/>
                    <a:pt x="117" y="154"/>
                    <a:pt x="118" y="149"/>
                  </a:cubicBezTo>
                  <a:cubicBezTo>
                    <a:pt x="115" y="150"/>
                    <a:pt x="115" y="150"/>
                    <a:pt x="115" y="150"/>
                  </a:cubicBezTo>
                  <a:cubicBezTo>
                    <a:pt x="113" y="142"/>
                    <a:pt x="121" y="141"/>
                    <a:pt x="121" y="136"/>
                  </a:cubicBezTo>
                  <a:cubicBezTo>
                    <a:pt x="121" y="132"/>
                    <a:pt x="121" y="127"/>
                    <a:pt x="119" y="124"/>
                  </a:cubicBezTo>
                  <a:cubicBezTo>
                    <a:pt x="117" y="121"/>
                    <a:pt x="115" y="117"/>
                    <a:pt x="115" y="113"/>
                  </a:cubicBezTo>
                  <a:cubicBezTo>
                    <a:pt x="115" y="115"/>
                    <a:pt x="112" y="105"/>
                    <a:pt x="112" y="105"/>
                  </a:cubicBezTo>
                  <a:cubicBezTo>
                    <a:pt x="115" y="105"/>
                    <a:pt x="117" y="104"/>
                    <a:pt x="120" y="106"/>
                  </a:cubicBezTo>
                  <a:cubicBezTo>
                    <a:pt x="119" y="105"/>
                    <a:pt x="119" y="103"/>
                    <a:pt x="118" y="102"/>
                  </a:cubicBezTo>
                  <a:cubicBezTo>
                    <a:pt x="122" y="102"/>
                    <a:pt x="128" y="104"/>
                    <a:pt x="131" y="106"/>
                  </a:cubicBezTo>
                  <a:cubicBezTo>
                    <a:pt x="131" y="104"/>
                    <a:pt x="131" y="104"/>
                    <a:pt x="131" y="104"/>
                  </a:cubicBezTo>
                  <a:cubicBezTo>
                    <a:pt x="135" y="105"/>
                    <a:pt x="139" y="98"/>
                    <a:pt x="144" y="102"/>
                  </a:cubicBezTo>
                  <a:cubicBezTo>
                    <a:pt x="146" y="103"/>
                    <a:pt x="150" y="93"/>
                    <a:pt x="142" y="93"/>
                  </a:cubicBezTo>
                  <a:cubicBezTo>
                    <a:pt x="144" y="90"/>
                    <a:pt x="146" y="88"/>
                    <a:pt x="150" y="88"/>
                  </a:cubicBezTo>
                  <a:cubicBezTo>
                    <a:pt x="150" y="88"/>
                    <a:pt x="157" y="81"/>
                    <a:pt x="159" y="80"/>
                  </a:cubicBezTo>
                  <a:cubicBezTo>
                    <a:pt x="154" y="77"/>
                    <a:pt x="161" y="71"/>
                    <a:pt x="155" y="65"/>
                  </a:cubicBezTo>
                  <a:cubicBezTo>
                    <a:pt x="152" y="72"/>
                    <a:pt x="138" y="62"/>
                    <a:pt x="147" y="58"/>
                  </a:cubicBezTo>
                  <a:cubicBezTo>
                    <a:pt x="142" y="49"/>
                    <a:pt x="154" y="56"/>
                    <a:pt x="157" y="55"/>
                  </a:cubicBezTo>
                  <a:cubicBezTo>
                    <a:pt x="162" y="53"/>
                    <a:pt x="159" y="45"/>
                    <a:pt x="162" y="41"/>
                  </a:cubicBezTo>
                  <a:cubicBezTo>
                    <a:pt x="164" y="38"/>
                    <a:pt x="167" y="33"/>
                    <a:pt x="166" y="29"/>
                  </a:cubicBezTo>
                  <a:cubicBezTo>
                    <a:pt x="166" y="26"/>
                    <a:pt x="168" y="22"/>
                    <a:pt x="168" y="18"/>
                  </a:cubicBezTo>
                  <a:close/>
                  <a:moveTo>
                    <a:pt x="77" y="26"/>
                  </a:moveTo>
                  <a:cubicBezTo>
                    <a:pt x="81" y="19"/>
                    <a:pt x="77" y="18"/>
                    <a:pt x="76" y="17"/>
                  </a:cubicBezTo>
                  <a:cubicBezTo>
                    <a:pt x="74" y="16"/>
                    <a:pt x="72" y="18"/>
                    <a:pt x="72" y="18"/>
                  </a:cubicBezTo>
                  <a:cubicBezTo>
                    <a:pt x="68" y="26"/>
                    <a:pt x="68" y="26"/>
                    <a:pt x="68" y="26"/>
                  </a:cubicBezTo>
                  <a:cubicBezTo>
                    <a:pt x="70" y="29"/>
                    <a:pt x="70" y="29"/>
                    <a:pt x="70" y="29"/>
                  </a:cubicBezTo>
                  <a:cubicBezTo>
                    <a:pt x="70" y="29"/>
                    <a:pt x="73" y="30"/>
                    <a:pt x="77" y="26"/>
                  </a:cubicBezTo>
                  <a:close/>
                  <a:moveTo>
                    <a:pt x="22" y="110"/>
                  </a:moveTo>
                  <a:cubicBezTo>
                    <a:pt x="24" y="111"/>
                    <a:pt x="27" y="115"/>
                    <a:pt x="27" y="115"/>
                  </a:cubicBezTo>
                  <a:cubicBezTo>
                    <a:pt x="33" y="115"/>
                    <a:pt x="33" y="115"/>
                    <a:pt x="33" y="115"/>
                  </a:cubicBezTo>
                  <a:cubicBezTo>
                    <a:pt x="33" y="113"/>
                    <a:pt x="33" y="113"/>
                    <a:pt x="33" y="113"/>
                  </a:cubicBezTo>
                  <a:cubicBezTo>
                    <a:pt x="31" y="112"/>
                    <a:pt x="31" y="112"/>
                    <a:pt x="31" y="112"/>
                  </a:cubicBezTo>
                  <a:cubicBezTo>
                    <a:pt x="31" y="112"/>
                    <a:pt x="31" y="108"/>
                    <a:pt x="27" y="108"/>
                  </a:cubicBezTo>
                  <a:cubicBezTo>
                    <a:pt x="22" y="107"/>
                    <a:pt x="18" y="107"/>
                    <a:pt x="18" y="108"/>
                  </a:cubicBezTo>
                  <a:cubicBezTo>
                    <a:pt x="18" y="110"/>
                    <a:pt x="22" y="110"/>
                    <a:pt x="22" y="110"/>
                  </a:cubicBezTo>
                  <a:close/>
                  <a:moveTo>
                    <a:pt x="23" y="119"/>
                  </a:moveTo>
                  <a:cubicBezTo>
                    <a:pt x="27" y="119"/>
                    <a:pt x="27" y="119"/>
                    <a:pt x="27" y="119"/>
                  </a:cubicBezTo>
                  <a:cubicBezTo>
                    <a:pt x="28" y="119"/>
                    <a:pt x="24" y="116"/>
                    <a:pt x="24" y="116"/>
                  </a:cubicBezTo>
                  <a:cubicBezTo>
                    <a:pt x="21" y="117"/>
                    <a:pt x="21" y="117"/>
                    <a:pt x="21" y="117"/>
                  </a:cubicBezTo>
                  <a:cubicBezTo>
                    <a:pt x="19" y="115"/>
                    <a:pt x="19" y="115"/>
                    <a:pt x="19" y="115"/>
                  </a:cubicBezTo>
                  <a:cubicBezTo>
                    <a:pt x="19" y="115"/>
                    <a:pt x="16" y="116"/>
                    <a:pt x="18" y="118"/>
                  </a:cubicBezTo>
                  <a:cubicBezTo>
                    <a:pt x="21" y="120"/>
                    <a:pt x="22" y="119"/>
                    <a:pt x="23" y="119"/>
                  </a:cubicBezTo>
                  <a:close/>
                  <a:moveTo>
                    <a:pt x="27" y="105"/>
                  </a:moveTo>
                  <a:cubicBezTo>
                    <a:pt x="29" y="106"/>
                    <a:pt x="32" y="106"/>
                    <a:pt x="32" y="106"/>
                  </a:cubicBezTo>
                  <a:cubicBezTo>
                    <a:pt x="32" y="106"/>
                    <a:pt x="32" y="108"/>
                    <a:pt x="36" y="110"/>
                  </a:cubicBezTo>
                  <a:cubicBezTo>
                    <a:pt x="39" y="112"/>
                    <a:pt x="40" y="113"/>
                    <a:pt x="43" y="113"/>
                  </a:cubicBezTo>
                  <a:cubicBezTo>
                    <a:pt x="45" y="113"/>
                    <a:pt x="45" y="112"/>
                    <a:pt x="45" y="112"/>
                  </a:cubicBezTo>
                  <a:cubicBezTo>
                    <a:pt x="34" y="103"/>
                    <a:pt x="34" y="103"/>
                    <a:pt x="34" y="103"/>
                  </a:cubicBezTo>
                  <a:cubicBezTo>
                    <a:pt x="27" y="103"/>
                    <a:pt x="27" y="103"/>
                    <a:pt x="27" y="103"/>
                  </a:cubicBezTo>
                  <a:cubicBezTo>
                    <a:pt x="27" y="103"/>
                    <a:pt x="26" y="105"/>
                    <a:pt x="27" y="105"/>
                  </a:cubicBezTo>
                  <a:close/>
                  <a:moveTo>
                    <a:pt x="82" y="13"/>
                  </a:moveTo>
                  <a:cubicBezTo>
                    <a:pt x="87" y="10"/>
                    <a:pt x="86" y="7"/>
                    <a:pt x="81" y="11"/>
                  </a:cubicBezTo>
                  <a:cubicBezTo>
                    <a:pt x="77" y="14"/>
                    <a:pt x="82" y="13"/>
                    <a:pt x="82" y="13"/>
                  </a:cubicBezTo>
                  <a:close/>
                  <a:moveTo>
                    <a:pt x="90" y="9"/>
                  </a:moveTo>
                  <a:cubicBezTo>
                    <a:pt x="93" y="7"/>
                    <a:pt x="93" y="7"/>
                    <a:pt x="93" y="7"/>
                  </a:cubicBezTo>
                  <a:cubicBezTo>
                    <a:pt x="99" y="7"/>
                    <a:pt x="99" y="7"/>
                    <a:pt x="99" y="7"/>
                  </a:cubicBezTo>
                  <a:cubicBezTo>
                    <a:pt x="105" y="2"/>
                    <a:pt x="105" y="2"/>
                    <a:pt x="105" y="2"/>
                  </a:cubicBezTo>
                  <a:cubicBezTo>
                    <a:pt x="103" y="2"/>
                    <a:pt x="103" y="2"/>
                    <a:pt x="103" y="2"/>
                  </a:cubicBezTo>
                  <a:cubicBezTo>
                    <a:pt x="98" y="3"/>
                    <a:pt x="98" y="3"/>
                    <a:pt x="98" y="3"/>
                  </a:cubicBezTo>
                  <a:cubicBezTo>
                    <a:pt x="93" y="3"/>
                    <a:pt x="93" y="3"/>
                    <a:pt x="93" y="3"/>
                  </a:cubicBezTo>
                  <a:cubicBezTo>
                    <a:pt x="93" y="3"/>
                    <a:pt x="89" y="5"/>
                    <a:pt x="88" y="7"/>
                  </a:cubicBezTo>
                  <a:cubicBezTo>
                    <a:pt x="87" y="9"/>
                    <a:pt x="90" y="9"/>
                    <a:pt x="90" y="9"/>
                  </a:cubicBezTo>
                  <a:close/>
                  <a:moveTo>
                    <a:pt x="115" y="5"/>
                  </a:moveTo>
                  <a:cubicBezTo>
                    <a:pt x="118" y="5"/>
                    <a:pt x="126" y="2"/>
                    <a:pt x="118" y="2"/>
                  </a:cubicBezTo>
                  <a:cubicBezTo>
                    <a:pt x="112" y="2"/>
                    <a:pt x="109" y="3"/>
                    <a:pt x="109" y="3"/>
                  </a:cubicBezTo>
                  <a:cubicBezTo>
                    <a:pt x="109" y="6"/>
                    <a:pt x="112" y="5"/>
                    <a:pt x="115" y="5"/>
                  </a:cubicBezTo>
                  <a:close/>
                  <a:moveTo>
                    <a:pt x="136" y="2"/>
                  </a:moveTo>
                  <a:cubicBezTo>
                    <a:pt x="135" y="0"/>
                    <a:pt x="135" y="0"/>
                    <a:pt x="135" y="0"/>
                  </a:cubicBezTo>
                  <a:cubicBezTo>
                    <a:pt x="129" y="1"/>
                    <a:pt x="129" y="1"/>
                    <a:pt x="129" y="1"/>
                  </a:cubicBezTo>
                  <a:cubicBezTo>
                    <a:pt x="129" y="5"/>
                    <a:pt x="129" y="5"/>
                    <a:pt x="129" y="5"/>
                  </a:cubicBezTo>
                  <a:lnTo>
                    <a:pt x="136" y="2"/>
                  </a:ln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5" name="Belgium" descr="© INSCALE GmbH, 05.05.2010&#10;http://www.presentationload.com/"/>
            <p:cNvSpPr>
              <a:spLocks/>
            </p:cNvSpPr>
            <p:nvPr/>
          </p:nvSpPr>
          <p:spPr bwMode="gray">
            <a:xfrm>
              <a:off x="2847861" y="3181522"/>
              <a:ext cx="452398" cy="375913"/>
            </a:xfrm>
            <a:custGeom>
              <a:avLst/>
              <a:gdLst/>
              <a:ahLst/>
              <a:cxnLst>
                <a:cxn ang="0">
                  <a:pos x="150" y="64"/>
                </a:cxn>
                <a:cxn ang="0">
                  <a:pos x="144" y="49"/>
                </a:cxn>
                <a:cxn ang="0">
                  <a:pos x="128" y="48"/>
                </a:cxn>
                <a:cxn ang="0">
                  <a:pos x="132" y="42"/>
                </a:cxn>
                <a:cxn ang="0">
                  <a:pos x="133" y="33"/>
                </a:cxn>
                <a:cxn ang="0">
                  <a:pos x="130" y="24"/>
                </a:cxn>
                <a:cxn ang="0">
                  <a:pos x="123" y="16"/>
                </a:cxn>
                <a:cxn ang="0">
                  <a:pos x="110" y="12"/>
                </a:cxn>
                <a:cxn ang="0">
                  <a:pos x="106" y="3"/>
                </a:cxn>
                <a:cxn ang="0">
                  <a:pos x="96" y="8"/>
                </a:cxn>
                <a:cxn ang="0">
                  <a:pos x="88" y="5"/>
                </a:cxn>
                <a:cxn ang="0">
                  <a:pos x="82" y="2"/>
                </a:cxn>
                <a:cxn ang="0">
                  <a:pos x="77" y="9"/>
                </a:cxn>
                <a:cxn ang="0">
                  <a:pos x="56" y="17"/>
                </a:cxn>
                <a:cxn ang="0">
                  <a:pos x="42" y="9"/>
                </a:cxn>
                <a:cxn ang="0">
                  <a:pos x="35" y="12"/>
                </a:cxn>
                <a:cxn ang="0">
                  <a:pos x="36" y="5"/>
                </a:cxn>
                <a:cxn ang="0">
                  <a:pos x="11" y="15"/>
                </a:cxn>
                <a:cxn ang="0">
                  <a:pos x="1" y="25"/>
                </a:cxn>
                <a:cxn ang="0">
                  <a:pos x="2" y="29"/>
                </a:cxn>
                <a:cxn ang="0">
                  <a:pos x="0" y="37"/>
                </a:cxn>
                <a:cxn ang="0">
                  <a:pos x="8" y="44"/>
                </a:cxn>
                <a:cxn ang="0">
                  <a:pos x="15" y="41"/>
                </a:cxn>
                <a:cxn ang="0">
                  <a:pos x="25" y="48"/>
                </a:cxn>
                <a:cxn ang="0">
                  <a:pos x="28" y="62"/>
                </a:cxn>
                <a:cxn ang="0">
                  <a:pos x="41" y="64"/>
                </a:cxn>
                <a:cxn ang="0">
                  <a:pos x="49" y="72"/>
                </a:cxn>
                <a:cxn ang="0">
                  <a:pos x="58" y="87"/>
                </a:cxn>
                <a:cxn ang="0">
                  <a:pos x="60" y="100"/>
                </a:cxn>
                <a:cxn ang="0">
                  <a:pos x="73" y="103"/>
                </a:cxn>
                <a:cxn ang="0">
                  <a:pos x="80" y="98"/>
                </a:cxn>
                <a:cxn ang="0">
                  <a:pos x="86" y="100"/>
                </a:cxn>
                <a:cxn ang="0">
                  <a:pos x="86" y="110"/>
                </a:cxn>
                <a:cxn ang="0">
                  <a:pos x="95" y="112"/>
                </a:cxn>
                <a:cxn ang="0">
                  <a:pos x="107" y="124"/>
                </a:cxn>
                <a:cxn ang="0">
                  <a:pos x="129" y="132"/>
                </a:cxn>
                <a:cxn ang="0">
                  <a:pos x="128" y="105"/>
                </a:cxn>
                <a:cxn ang="0">
                  <a:pos x="138" y="90"/>
                </a:cxn>
                <a:cxn ang="0">
                  <a:pos x="150" y="85"/>
                </a:cxn>
                <a:cxn ang="0">
                  <a:pos x="156" y="69"/>
                </a:cxn>
              </a:cxnLst>
              <a:rect l="0" t="0" r="r" b="b"/>
              <a:pathLst>
                <a:path w="160" h="133">
                  <a:moveTo>
                    <a:pt x="156" y="69"/>
                  </a:moveTo>
                  <a:cubicBezTo>
                    <a:pt x="154" y="66"/>
                    <a:pt x="150" y="70"/>
                    <a:pt x="150" y="64"/>
                  </a:cubicBezTo>
                  <a:cubicBezTo>
                    <a:pt x="150" y="63"/>
                    <a:pt x="153" y="61"/>
                    <a:pt x="154" y="60"/>
                  </a:cubicBezTo>
                  <a:cubicBezTo>
                    <a:pt x="150" y="59"/>
                    <a:pt x="146" y="54"/>
                    <a:pt x="144" y="49"/>
                  </a:cubicBezTo>
                  <a:cubicBezTo>
                    <a:pt x="143" y="49"/>
                    <a:pt x="139" y="51"/>
                    <a:pt x="136" y="50"/>
                  </a:cubicBezTo>
                  <a:cubicBezTo>
                    <a:pt x="132" y="50"/>
                    <a:pt x="128" y="48"/>
                    <a:pt x="128" y="48"/>
                  </a:cubicBezTo>
                  <a:cubicBezTo>
                    <a:pt x="128" y="48"/>
                    <a:pt x="124" y="47"/>
                    <a:pt x="127" y="44"/>
                  </a:cubicBezTo>
                  <a:cubicBezTo>
                    <a:pt x="128" y="42"/>
                    <a:pt x="132" y="42"/>
                    <a:pt x="132" y="42"/>
                  </a:cubicBezTo>
                  <a:cubicBezTo>
                    <a:pt x="133" y="37"/>
                    <a:pt x="133" y="37"/>
                    <a:pt x="133" y="37"/>
                  </a:cubicBezTo>
                  <a:cubicBezTo>
                    <a:pt x="133" y="37"/>
                    <a:pt x="132" y="34"/>
                    <a:pt x="133" y="33"/>
                  </a:cubicBezTo>
                  <a:cubicBezTo>
                    <a:pt x="135" y="31"/>
                    <a:pt x="138" y="29"/>
                    <a:pt x="136" y="27"/>
                  </a:cubicBezTo>
                  <a:cubicBezTo>
                    <a:pt x="133" y="24"/>
                    <a:pt x="130" y="24"/>
                    <a:pt x="130" y="24"/>
                  </a:cubicBezTo>
                  <a:cubicBezTo>
                    <a:pt x="126" y="19"/>
                    <a:pt x="126" y="19"/>
                    <a:pt x="126" y="19"/>
                  </a:cubicBezTo>
                  <a:cubicBezTo>
                    <a:pt x="126" y="19"/>
                    <a:pt x="127" y="16"/>
                    <a:pt x="123" y="16"/>
                  </a:cubicBezTo>
                  <a:cubicBezTo>
                    <a:pt x="120" y="15"/>
                    <a:pt x="117" y="18"/>
                    <a:pt x="114" y="17"/>
                  </a:cubicBezTo>
                  <a:cubicBezTo>
                    <a:pt x="111" y="17"/>
                    <a:pt x="110" y="12"/>
                    <a:pt x="110" y="12"/>
                  </a:cubicBezTo>
                  <a:cubicBezTo>
                    <a:pt x="105" y="10"/>
                    <a:pt x="105" y="10"/>
                    <a:pt x="105" y="10"/>
                  </a:cubicBezTo>
                  <a:cubicBezTo>
                    <a:pt x="105" y="10"/>
                    <a:pt x="108" y="5"/>
                    <a:pt x="106" y="3"/>
                  </a:cubicBezTo>
                  <a:cubicBezTo>
                    <a:pt x="103" y="2"/>
                    <a:pt x="101" y="8"/>
                    <a:pt x="101" y="8"/>
                  </a:cubicBezTo>
                  <a:cubicBezTo>
                    <a:pt x="96" y="8"/>
                    <a:pt x="96" y="8"/>
                    <a:pt x="96" y="8"/>
                  </a:cubicBezTo>
                  <a:cubicBezTo>
                    <a:pt x="96" y="8"/>
                    <a:pt x="100" y="1"/>
                    <a:pt x="97" y="1"/>
                  </a:cubicBezTo>
                  <a:cubicBezTo>
                    <a:pt x="93" y="1"/>
                    <a:pt x="88" y="5"/>
                    <a:pt x="88" y="5"/>
                  </a:cubicBezTo>
                  <a:cubicBezTo>
                    <a:pt x="85" y="5"/>
                    <a:pt x="85" y="5"/>
                    <a:pt x="85" y="5"/>
                  </a:cubicBezTo>
                  <a:cubicBezTo>
                    <a:pt x="85" y="5"/>
                    <a:pt x="85" y="0"/>
                    <a:pt x="82" y="2"/>
                  </a:cubicBezTo>
                  <a:cubicBezTo>
                    <a:pt x="78" y="3"/>
                    <a:pt x="80" y="9"/>
                    <a:pt x="80" y="9"/>
                  </a:cubicBezTo>
                  <a:cubicBezTo>
                    <a:pt x="77" y="9"/>
                    <a:pt x="77" y="9"/>
                    <a:pt x="77" y="9"/>
                  </a:cubicBezTo>
                  <a:cubicBezTo>
                    <a:pt x="73" y="8"/>
                    <a:pt x="73" y="8"/>
                    <a:pt x="73" y="8"/>
                  </a:cubicBezTo>
                  <a:cubicBezTo>
                    <a:pt x="73" y="8"/>
                    <a:pt x="63" y="18"/>
                    <a:pt x="56" y="17"/>
                  </a:cubicBezTo>
                  <a:cubicBezTo>
                    <a:pt x="49" y="17"/>
                    <a:pt x="52" y="12"/>
                    <a:pt x="52" y="12"/>
                  </a:cubicBezTo>
                  <a:cubicBezTo>
                    <a:pt x="42" y="9"/>
                    <a:pt x="42" y="9"/>
                    <a:pt x="42" y="9"/>
                  </a:cubicBezTo>
                  <a:cubicBezTo>
                    <a:pt x="41" y="13"/>
                    <a:pt x="41" y="13"/>
                    <a:pt x="41" y="13"/>
                  </a:cubicBezTo>
                  <a:cubicBezTo>
                    <a:pt x="35" y="12"/>
                    <a:pt x="35" y="12"/>
                    <a:pt x="35" y="12"/>
                  </a:cubicBezTo>
                  <a:cubicBezTo>
                    <a:pt x="35" y="12"/>
                    <a:pt x="34" y="9"/>
                    <a:pt x="34" y="8"/>
                  </a:cubicBezTo>
                  <a:cubicBezTo>
                    <a:pt x="35" y="7"/>
                    <a:pt x="35" y="6"/>
                    <a:pt x="36" y="5"/>
                  </a:cubicBezTo>
                  <a:cubicBezTo>
                    <a:pt x="34" y="5"/>
                    <a:pt x="31" y="5"/>
                    <a:pt x="24" y="7"/>
                  </a:cubicBezTo>
                  <a:cubicBezTo>
                    <a:pt x="16" y="11"/>
                    <a:pt x="14" y="13"/>
                    <a:pt x="11" y="15"/>
                  </a:cubicBezTo>
                  <a:cubicBezTo>
                    <a:pt x="7" y="16"/>
                    <a:pt x="1" y="18"/>
                    <a:pt x="1" y="18"/>
                  </a:cubicBezTo>
                  <a:cubicBezTo>
                    <a:pt x="1" y="25"/>
                    <a:pt x="1" y="25"/>
                    <a:pt x="1" y="25"/>
                  </a:cubicBezTo>
                  <a:cubicBezTo>
                    <a:pt x="2" y="25"/>
                    <a:pt x="2" y="25"/>
                    <a:pt x="2" y="25"/>
                  </a:cubicBezTo>
                  <a:cubicBezTo>
                    <a:pt x="2" y="29"/>
                    <a:pt x="2" y="29"/>
                    <a:pt x="2" y="29"/>
                  </a:cubicBezTo>
                  <a:cubicBezTo>
                    <a:pt x="1" y="30"/>
                    <a:pt x="1" y="30"/>
                    <a:pt x="1" y="30"/>
                  </a:cubicBezTo>
                  <a:cubicBezTo>
                    <a:pt x="0" y="37"/>
                    <a:pt x="0" y="37"/>
                    <a:pt x="0" y="37"/>
                  </a:cubicBezTo>
                  <a:cubicBezTo>
                    <a:pt x="0" y="37"/>
                    <a:pt x="1" y="35"/>
                    <a:pt x="3" y="37"/>
                  </a:cubicBezTo>
                  <a:cubicBezTo>
                    <a:pt x="6" y="38"/>
                    <a:pt x="8" y="44"/>
                    <a:pt x="8" y="44"/>
                  </a:cubicBezTo>
                  <a:cubicBezTo>
                    <a:pt x="12" y="45"/>
                    <a:pt x="12" y="45"/>
                    <a:pt x="12" y="45"/>
                  </a:cubicBezTo>
                  <a:cubicBezTo>
                    <a:pt x="12" y="45"/>
                    <a:pt x="13" y="41"/>
                    <a:pt x="15" y="41"/>
                  </a:cubicBezTo>
                  <a:cubicBezTo>
                    <a:pt x="22" y="41"/>
                    <a:pt x="22" y="41"/>
                    <a:pt x="22" y="41"/>
                  </a:cubicBezTo>
                  <a:cubicBezTo>
                    <a:pt x="25" y="48"/>
                    <a:pt x="25" y="48"/>
                    <a:pt x="25" y="48"/>
                  </a:cubicBezTo>
                  <a:cubicBezTo>
                    <a:pt x="25" y="59"/>
                    <a:pt x="25" y="59"/>
                    <a:pt x="25" y="59"/>
                  </a:cubicBezTo>
                  <a:cubicBezTo>
                    <a:pt x="28" y="62"/>
                    <a:pt x="28" y="62"/>
                    <a:pt x="28" y="62"/>
                  </a:cubicBezTo>
                  <a:cubicBezTo>
                    <a:pt x="35" y="59"/>
                    <a:pt x="35" y="59"/>
                    <a:pt x="35" y="59"/>
                  </a:cubicBezTo>
                  <a:cubicBezTo>
                    <a:pt x="41" y="64"/>
                    <a:pt x="41" y="64"/>
                    <a:pt x="41" y="64"/>
                  </a:cubicBezTo>
                  <a:cubicBezTo>
                    <a:pt x="41" y="64"/>
                    <a:pt x="38" y="77"/>
                    <a:pt x="40" y="76"/>
                  </a:cubicBezTo>
                  <a:cubicBezTo>
                    <a:pt x="44" y="76"/>
                    <a:pt x="44" y="71"/>
                    <a:pt x="49" y="72"/>
                  </a:cubicBezTo>
                  <a:cubicBezTo>
                    <a:pt x="53" y="73"/>
                    <a:pt x="61" y="74"/>
                    <a:pt x="61" y="78"/>
                  </a:cubicBezTo>
                  <a:cubicBezTo>
                    <a:pt x="61" y="84"/>
                    <a:pt x="58" y="87"/>
                    <a:pt x="58" y="87"/>
                  </a:cubicBezTo>
                  <a:cubicBezTo>
                    <a:pt x="62" y="91"/>
                    <a:pt x="62" y="91"/>
                    <a:pt x="62" y="91"/>
                  </a:cubicBezTo>
                  <a:cubicBezTo>
                    <a:pt x="62" y="91"/>
                    <a:pt x="53" y="97"/>
                    <a:pt x="60" y="100"/>
                  </a:cubicBezTo>
                  <a:cubicBezTo>
                    <a:pt x="65" y="102"/>
                    <a:pt x="70" y="100"/>
                    <a:pt x="70" y="100"/>
                  </a:cubicBezTo>
                  <a:cubicBezTo>
                    <a:pt x="73" y="103"/>
                    <a:pt x="73" y="103"/>
                    <a:pt x="73" y="103"/>
                  </a:cubicBezTo>
                  <a:cubicBezTo>
                    <a:pt x="77" y="100"/>
                    <a:pt x="77" y="100"/>
                    <a:pt x="77" y="100"/>
                  </a:cubicBezTo>
                  <a:cubicBezTo>
                    <a:pt x="80" y="98"/>
                    <a:pt x="80" y="98"/>
                    <a:pt x="80" y="98"/>
                  </a:cubicBezTo>
                  <a:cubicBezTo>
                    <a:pt x="80" y="98"/>
                    <a:pt x="86" y="85"/>
                    <a:pt x="89" y="88"/>
                  </a:cubicBezTo>
                  <a:cubicBezTo>
                    <a:pt x="93" y="91"/>
                    <a:pt x="86" y="100"/>
                    <a:pt x="86" y="100"/>
                  </a:cubicBezTo>
                  <a:cubicBezTo>
                    <a:pt x="86" y="100"/>
                    <a:pt x="88" y="100"/>
                    <a:pt x="88" y="103"/>
                  </a:cubicBezTo>
                  <a:cubicBezTo>
                    <a:pt x="89" y="105"/>
                    <a:pt x="86" y="110"/>
                    <a:pt x="86" y="110"/>
                  </a:cubicBezTo>
                  <a:cubicBezTo>
                    <a:pt x="88" y="112"/>
                    <a:pt x="88" y="112"/>
                    <a:pt x="88" y="112"/>
                  </a:cubicBezTo>
                  <a:cubicBezTo>
                    <a:pt x="95" y="112"/>
                    <a:pt x="95" y="112"/>
                    <a:pt x="95" y="112"/>
                  </a:cubicBezTo>
                  <a:cubicBezTo>
                    <a:pt x="107" y="122"/>
                    <a:pt x="107" y="122"/>
                    <a:pt x="107" y="122"/>
                  </a:cubicBezTo>
                  <a:cubicBezTo>
                    <a:pt x="107" y="124"/>
                    <a:pt x="107" y="124"/>
                    <a:pt x="107" y="124"/>
                  </a:cubicBezTo>
                  <a:cubicBezTo>
                    <a:pt x="114" y="133"/>
                    <a:pt x="114" y="133"/>
                    <a:pt x="114" y="133"/>
                  </a:cubicBezTo>
                  <a:cubicBezTo>
                    <a:pt x="129" y="132"/>
                    <a:pt x="129" y="132"/>
                    <a:pt x="129" y="132"/>
                  </a:cubicBezTo>
                  <a:cubicBezTo>
                    <a:pt x="132" y="124"/>
                    <a:pt x="132" y="124"/>
                    <a:pt x="132" y="124"/>
                  </a:cubicBezTo>
                  <a:cubicBezTo>
                    <a:pt x="128" y="105"/>
                    <a:pt x="128" y="105"/>
                    <a:pt x="128" y="105"/>
                  </a:cubicBezTo>
                  <a:cubicBezTo>
                    <a:pt x="131" y="104"/>
                    <a:pt x="131" y="104"/>
                    <a:pt x="131" y="104"/>
                  </a:cubicBezTo>
                  <a:cubicBezTo>
                    <a:pt x="138" y="90"/>
                    <a:pt x="138" y="90"/>
                    <a:pt x="138" y="90"/>
                  </a:cubicBezTo>
                  <a:cubicBezTo>
                    <a:pt x="147" y="92"/>
                    <a:pt x="147" y="92"/>
                    <a:pt x="147" y="92"/>
                  </a:cubicBezTo>
                  <a:cubicBezTo>
                    <a:pt x="148" y="89"/>
                    <a:pt x="148" y="87"/>
                    <a:pt x="150" y="85"/>
                  </a:cubicBezTo>
                  <a:cubicBezTo>
                    <a:pt x="152" y="82"/>
                    <a:pt x="157" y="81"/>
                    <a:pt x="159" y="80"/>
                  </a:cubicBezTo>
                  <a:cubicBezTo>
                    <a:pt x="160" y="78"/>
                    <a:pt x="157" y="70"/>
                    <a:pt x="156" y="69"/>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6" name="Luxembourg" descr="© INSCALE GmbH, 05.05.2010&#10;http://www.presentationload.com/"/>
            <p:cNvSpPr>
              <a:spLocks/>
            </p:cNvSpPr>
            <p:nvPr/>
          </p:nvSpPr>
          <p:spPr bwMode="gray">
            <a:xfrm>
              <a:off x="3209128" y="3435385"/>
              <a:ext cx="99266" cy="141577"/>
            </a:xfrm>
            <a:custGeom>
              <a:avLst/>
              <a:gdLst/>
              <a:ahLst/>
              <a:cxnLst>
                <a:cxn ang="0">
                  <a:pos x="34" y="30"/>
                </a:cxn>
                <a:cxn ang="0">
                  <a:pos x="28" y="21"/>
                </a:cxn>
                <a:cxn ang="0">
                  <a:pos x="19" y="5"/>
                </a:cxn>
                <a:cxn ang="0">
                  <a:pos x="19" y="2"/>
                </a:cxn>
                <a:cxn ang="0">
                  <a:pos x="10" y="0"/>
                </a:cxn>
                <a:cxn ang="0">
                  <a:pos x="3" y="14"/>
                </a:cxn>
                <a:cxn ang="0">
                  <a:pos x="0" y="15"/>
                </a:cxn>
                <a:cxn ang="0">
                  <a:pos x="4" y="34"/>
                </a:cxn>
                <a:cxn ang="0">
                  <a:pos x="1" y="42"/>
                </a:cxn>
                <a:cxn ang="0">
                  <a:pos x="0" y="42"/>
                </a:cxn>
                <a:cxn ang="0">
                  <a:pos x="5" y="44"/>
                </a:cxn>
                <a:cxn ang="0">
                  <a:pos x="10" y="49"/>
                </a:cxn>
                <a:cxn ang="0">
                  <a:pos x="18" y="45"/>
                </a:cxn>
                <a:cxn ang="0">
                  <a:pos x="23" y="47"/>
                </a:cxn>
                <a:cxn ang="0">
                  <a:pos x="27" y="46"/>
                </a:cxn>
                <a:cxn ang="0">
                  <a:pos x="26" y="43"/>
                </a:cxn>
                <a:cxn ang="0">
                  <a:pos x="27" y="37"/>
                </a:cxn>
                <a:cxn ang="0">
                  <a:pos x="34" y="30"/>
                </a:cxn>
              </a:cxnLst>
              <a:rect l="0" t="0" r="r" b="b"/>
              <a:pathLst>
                <a:path w="35" h="50">
                  <a:moveTo>
                    <a:pt x="34" y="30"/>
                  </a:moveTo>
                  <a:cubicBezTo>
                    <a:pt x="35" y="22"/>
                    <a:pt x="29" y="26"/>
                    <a:pt x="28" y="21"/>
                  </a:cubicBezTo>
                  <a:cubicBezTo>
                    <a:pt x="23" y="22"/>
                    <a:pt x="19" y="12"/>
                    <a:pt x="19" y="5"/>
                  </a:cubicBezTo>
                  <a:cubicBezTo>
                    <a:pt x="19" y="2"/>
                    <a:pt x="19" y="2"/>
                    <a:pt x="19" y="2"/>
                  </a:cubicBezTo>
                  <a:cubicBezTo>
                    <a:pt x="10" y="0"/>
                    <a:pt x="10" y="0"/>
                    <a:pt x="10" y="0"/>
                  </a:cubicBezTo>
                  <a:cubicBezTo>
                    <a:pt x="3" y="14"/>
                    <a:pt x="3" y="14"/>
                    <a:pt x="3" y="14"/>
                  </a:cubicBezTo>
                  <a:cubicBezTo>
                    <a:pt x="0" y="15"/>
                    <a:pt x="0" y="15"/>
                    <a:pt x="0" y="15"/>
                  </a:cubicBezTo>
                  <a:cubicBezTo>
                    <a:pt x="4" y="34"/>
                    <a:pt x="4" y="34"/>
                    <a:pt x="4" y="34"/>
                  </a:cubicBezTo>
                  <a:cubicBezTo>
                    <a:pt x="1" y="42"/>
                    <a:pt x="1" y="42"/>
                    <a:pt x="1" y="42"/>
                  </a:cubicBezTo>
                  <a:cubicBezTo>
                    <a:pt x="0" y="42"/>
                    <a:pt x="0" y="42"/>
                    <a:pt x="0" y="42"/>
                  </a:cubicBezTo>
                  <a:cubicBezTo>
                    <a:pt x="5" y="44"/>
                    <a:pt x="5" y="44"/>
                    <a:pt x="5" y="44"/>
                  </a:cubicBezTo>
                  <a:cubicBezTo>
                    <a:pt x="5" y="44"/>
                    <a:pt x="5" y="50"/>
                    <a:pt x="10" y="49"/>
                  </a:cubicBezTo>
                  <a:cubicBezTo>
                    <a:pt x="17" y="49"/>
                    <a:pt x="15" y="44"/>
                    <a:pt x="18" y="45"/>
                  </a:cubicBezTo>
                  <a:cubicBezTo>
                    <a:pt x="21" y="45"/>
                    <a:pt x="21" y="47"/>
                    <a:pt x="23" y="47"/>
                  </a:cubicBezTo>
                  <a:cubicBezTo>
                    <a:pt x="24" y="47"/>
                    <a:pt x="25" y="47"/>
                    <a:pt x="27" y="46"/>
                  </a:cubicBezTo>
                  <a:cubicBezTo>
                    <a:pt x="26" y="46"/>
                    <a:pt x="26" y="45"/>
                    <a:pt x="26" y="43"/>
                  </a:cubicBezTo>
                  <a:cubicBezTo>
                    <a:pt x="26" y="41"/>
                    <a:pt x="25" y="38"/>
                    <a:pt x="27" y="37"/>
                  </a:cubicBezTo>
                  <a:cubicBezTo>
                    <a:pt x="28" y="36"/>
                    <a:pt x="33" y="31"/>
                    <a:pt x="34" y="30"/>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7" name="Czech Republic" descr="© INSCALE GmbH, 05.05.2010&#10;http://www.presentationload.com/"/>
            <p:cNvSpPr>
              <a:spLocks/>
            </p:cNvSpPr>
            <p:nvPr/>
          </p:nvSpPr>
          <p:spPr bwMode="gray">
            <a:xfrm>
              <a:off x="3972345" y="3274277"/>
              <a:ext cx="833193" cy="471926"/>
            </a:xfrm>
            <a:custGeom>
              <a:avLst/>
              <a:gdLst/>
              <a:ahLst/>
              <a:cxnLst>
                <a:cxn ang="0">
                  <a:pos x="282" y="79"/>
                </a:cxn>
                <a:cxn ang="0">
                  <a:pos x="269" y="64"/>
                </a:cxn>
                <a:cxn ang="0">
                  <a:pos x="252" y="63"/>
                </a:cxn>
                <a:cxn ang="0">
                  <a:pos x="243" y="58"/>
                </a:cxn>
                <a:cxn ang="0">
                  <a:pos x="243" y="48"/>
                </a:cxn>
                <a:cxn ang="0">
                  <a:pos x="227" y="48"/>
                </a:cxn>
                <a:cxn ang="0">
                  <a:pos x="204" y="37"/>
                </a:cxn>
                <a:cxn ang="0">
                  <a:pos x="211" y="46"/>
                </a:cxn>
                <a:cxn ang="0">
                  <a:pos x="207" y="51"/>
                </a:cxn>
                <a:cxn ang="0">
                  <a:pos x="191" y="58"/>
                </a:cxn>
                <a:cxn ang="0">
                  <a:pos x="175" y="41"/>
                </a:cxn>
                <a:cxn ang="0">
                  <a:pos x="179" y="25"/>
                </a:cxn>
                <a:cxn ang="0">
                  <a:pos x="165" y="25"/>
                </a:cxn>
                <a:cxn ang="0">
                  <a:pos x="143" y="22"/>
                </a:cxn>
                <a:cxn ang="0">
                  <a:pos x="137" y="7"/>
                </a:cxn>
                <a:cxn ang="0">
                  <a:pos x="121" y="8"/>
                </a:cxn>
                <a:cxn ang="0">
                  <a:pos x="121" y="13"/>
                </a:cxn>
                <a:cxn ang="0">
                  <a:pos x="110" y="14"/>
                </a:cxn>
                <a:cxn ang="0">
                  <a:pos x="101" y="9"/>
                </a:cxn>
                <a:cxn ang="0">
                  <a:pos x="89" y="5"/>
                </a:cxn>
                <a:cxn ang="0">
                  <a:pos x="89" y="12"/>
                </a:cxn>
                <a:cxn ang="0">
                  <a:pos x="64" y="23"/>
                </a:cxn>
                <a:cxn ang="0">
                  <a:pos x="47" y="37"/>
                </a:cxn>
                <a:cxn ang="0">
                  <a:pos x="30" y="44"/>
                </a:cxn>
                <a:cxn ang="0">
                  <a:pos x="16" y="49"/>
                </a:cxn>
                <a:cxn ang="0">
                  <a:pos x="2" y="52"/>
                </a:cxn>
                <a:cxn ang="0">
                  <a:pos x="7" y="67"/>
                </a:cxn>
                <a:cxn ang="0">
                  <a:pos x="19" y="77"/>
                </a:cxn>
                <a:cxn ang="0">
                  <a:pos x="14" y="88"/>
                </a:cxn>
                <a:cxn ang="0">
                  <a:pos x="23" y="103"/>
                </a:cxn>
                <a:cxn ang="0">
                  <a:pos x="50" y="130"/>
                </a:cxn>
                <a:cxn ang="0">
                  <a:pos x="69" y="141"/>
                </a:cxn>
                <a:cxn ang="0">
                  <a:pos x="81" y="153"/>
                </a:cxn>
                <a:cxn ang="0">
                  <a:pos x="89" y="161"/>
                </a:cxn>
                <a:cxn ang="0">
                  <a:pos x="91" y="165"/>
                </a:cxn>
                <a:cxn ang="0">
                  <a:pos x="106" y="161"/>
                </a:cxn>
                <a:cxn ang="0">
                  <a:pos x="112" y="162"/>
                </a:cxn>
                <a:cxn ang="0">
                  <a:pos x="116" y="156"/>
                </a:cxn>
                <a:cxn ang="0">
                  <a:pos x="128" y="153"/>
                </a:cxn>
                <a:cxn ang="0">
                  <a:pos x="135" y="136"/>
                </a:cxn>
                <a:cxn ang="0">
                  <a:pos x="143" y="136"/>
                </a:cxn>
                <a:cxn ang="0">
                  <a:pos x="161" y="143"/>
                </a:cxn>
                <a:cxn ang="0">
                  <a:pos x="177" y="150"/>
                </a:cxn>
                <a:cxn ang="0">
                  <a:pos x="193" y="144"/>
                </a:cxn>
                <a:cxn ang="0">
                  <a:pos x="206" y="150"/>
                </a:cxn>
                <a:cxn ang="0">
                  <a:pos x="216" y="152"/>
                </a:cxn>
                <a:cxn ang="0">
                  <a:pos x="242" y="141"/>
                </a:cxn>
                <a:cxn ang="0">
                  <a:pos x="256" y="126"/>
                </a:cxn>
                <a:cxn ang="0">
                  <a:pos x="266" y="107"/>
                </a:cxn>
                <a:cxn ang="0">
                  <a:pos x="281" y="92"/>
                </a:cxn>
                <a:cxn ang="0">
                  <a:pos x="295" y="90"/>
                </a:cxn>
              </a:cxnLst>
              <a:rect l="0" t="0" r="r" b="b"/>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8" name="Denmark" descr="© INSCALE GmbH, 05.05.2010&#10;http://www.presentationload.com/"/>
            <p:cNvSpPr>
              <a:spLocks noEditPoints="1"/>
            </p:cNvSpPr>
            <p:nvPr/>
          </p:nvSpPr>
          <p:spPr bwMode="gray">
            <a:xfrm>
              <a:off x="3534593" y="2053781"/>
              <a:ext cx="756708" cy="577702"/>
            </a:xfrm>
            <a:custGeom>
              <a:avLst/>
              <a:gdLst/>
              <a:ahLst/>
              <a:cxnLst>
                <a:cxn ang="0">
                  <a:pos x="148" y="197"/>
                </a:cxn>
                <a:cxn ang="0">
                  <a:pos x="162" y="174"/>
                </a:cxn>
                <a:cxn ang="0">
                  <a:pos x="155" y="185"/>
                </a:cxn>
                <a:cxn ang="0">
                  <a:pos x="81" y="186"/>
                </a:cxn>
                <a:cxn ang="0">
                  <a:pos x="98" y="185"/>
                </a:cxn>
                <a:cxn ang="0">
                  <a:pos x="97" y="176"/>
                </a:cxn>
                <a:cxn ang="0">
                  <a:pos x="84" y="179"/>
                </a:cxn>
                <a:cxn ang="0">
                  <a:pos x="65" y="179"/>
                </a:cxn>
                <a:cxn ang="0">
                  <a:pos x="68" y="176"/>
                </a:cxn>
                <a:cxn ang="0">
                  <a:pos x="99" y="173"/>
                </a:cxn>
                <a:cxn ang="0">
                  <a:pos x="94" y="137"/>
                </a:cxn>
                <a:cxn ang="0">
                  <a:pos x="84" y="138"/>
                </a:cxn>
                <a:cxn ang="0">
                  <a:pos x="63" y="150"/>
                </a:cxn>
                <a:cxn ang="0">
                  <a:pos x="75" y="165"/>
                </a:cxn>
                <a:cxn ang="0">
                  <a:pos x="93" y="113"/>
                </a:cxn>
                <a:cxn ang="0">
                  <a:pos x="127" y="188"/>
                </a:cxn>
                <a:cxn ang="0">
                  <a:pos x="108" y="187"/>
                </a:cxn>
                <a:cxn ang="0">
                  <a:pos x="132" y="200"/>
                </a:cxn>
                <a:cxn ang="0">
                  <a:pos x="17" y="66"/>
                </a:cxn>
                <a:cxn ang="0">
                  <a:pos x="35" y="48"/>
                </a:cxn>
                <a:cxn ang="0">
                  <a:pos x="66" y="43"/>
                </a:cxn>
                <a:cxn ang="0">
                  <a:pos x="89" y="13"/>
                </a:cxn>
                <a:cxn ang="0">
                  <a:pos x="63" y="28"/>
                </a:cxn>
                <a:cxn ang="0">
                  <a:pos x="10" y="63"/>
                </a:cxn>
                <a:cxn ang="0">
                  <a:pos x="20" y="67"/>
                </a:cxn>
                <a:cxn ang="0">
                  <a:pos x="20" y="64"/>
                </a:cxn>
                <a:cxn ang="0">
                  <a:pos x="120" y="123"/>
                </a:cxn>
                <a:cxn ang="0">
                  <a:pos x="107" y="29"/>
                </a:cxn>
                <a:cxn ang="0">
                  <a:pos x="15" y="163"/>
                </a:cxn>
                <a:cxn ang="0">
                  <a:pos x="50" y="175"/>
                </a:cxn>
                <a:cxn ang="0">
                  <a:pos x="59" y="159"/>
                </a:cxn>
                <a:cxn ang="0">
                  <a:pos x="59" y="133"/>
                </a:cxn>
                <a:cxn ang="0">
                  <a:pos x="73" y="120"/>
                </a:cxn>
                <a:cxn ang="0">
                  <a:pos x="89" y="95"/>
                </a:cxn>
                <a:cxn ang="0">
                  <a:pos x="96" y="99"/>
                </a:cxn>
                <a:cxn ang="0">
                  <a:pos x="106" y="86"/>
                </a:cxn>
                <a:cxn ang="0">
                  <a:pos x="82" y="78"/>
                </a:cxn>
                <a:cxn ang="0">
                  <a:pos x="84" y="54"/>
                </a:cxn>
                <a:cxn ang="0">
                  <a:pos x="57" y="48"/>
                </a:cxn>
                <a:cxn ang="0">
                  <a:pos x="48" y="76"/>
                </a:cxn>
                <a:cxn ang="0">
                  <a:pos x="39" y="76"/>
                </a:cxn>
                <a:cxn ang="0">
                  <a:pos x="24" y="75"/>
                </a:cxn>
                <a:cxn ang="0">
                  <a:pos x="5" y="70"/>
                </a:cxn>
                <a:cxn ang="0">
                  <a:pos x="5" y="95"/>
                </a:cxn>
                <a:cxn ang="0">
                  <a:pos x="8" y="107"/>
                </a:cxn>
                <a:cxn ang="0">
                  <a:pos x="2" y="132"/>
                </a:cxn>
                <a:cxn ang="0">
                  <a:pos x="17" y="147"/>
                </a:cxn>
                <a:cxn ang="0">
                  <a:pos x="39" y="185"/>
                </a:cxn>
                <a:cxn ang="0">
                  <a:pos x="61" y="188"/>
                </a:cxn>
                <a:cxn ang="0">
                  <a:pos x="157" y="104"/>
                </a:cxn>
                <a:cxn ang="0">
                  <a:pos x="151" y="133"/>
                </a:cxn>
                <a:cxn ang="0">
                  <a:pos x="145" y="122"/>
                </a:cxn>
                <a:cxn ang="0">
                  <a:pos x="133" y="125"/>
                </a:cxn>
                <a:cxn ang="0">
                  <a:pos x="130" y="117"/>
                </a:cxn>
                <a:cxn ang="0">
                  <a:pos x="108" y="131"/>
                </a:cxn>
                <a:cxn ang="0">
                  <a:pos x="114" y="144"/>
                </a:cxn>
                <a:cxn ang="0">
                  <a:pos x="137" y="166"/>
                </a:cxn>
                <a:cxn ang="0">
                  <a:pos x="142" y="177"/>
                </a:cxn>
                <a:cxn ang="0">
                  <a:pos x="165" y="158"/>
                </a:cxn>
                <a:cxn ang="0">
                  <a:pos x="169" y="142"/>
                </a:cxn>
                <a:cxn ang="0">
                  <a:pos x="12" y="151"/>
                </a:cxn>
                <a:cxn ang="0">
                  <a:pos x="249" y="169"/>
                </a:cxn>
                <a:cxn ang="0">
                  <a:pos x="174" y="134"/>
                </a:cxn>
              </a:cxnLst>
              <a:rect l="0" t="0" r="r" b="b"/>
              <a:pathLst>
                <a:path w="268" h="205">
                  <a:moveTo>
                    <a:pt x="143" y="181"/>
                  </a:moveTo>
                  <a:cubicBezTo>
                    <a:pt x="142" y="179"/>
                    <a:pt x="142" y="179"/>
                    <a:pt x="142" y="179"/>
                  </a:cubicBezTo>
                  <a:cubicBezTo>
                    <a:pt x="142" y="179"/>
                    <a:pt x="138" y="178"/>
                    <a:pt x="137" y="179"/>
                  </a:cubicBezTo>
                  <a:cubicBezTo>
                    <a:pt x="137" y="179"/>
                    <a:pt x="138" y="185"/>
                    <a:pt x="140" y="187"/>
                  </a:cubicBezTo>
                  <a:cubicBezTo>
                    <a:pt x="142" y="190"/>
                    <a:pt x="143" y="192"/>
                    <a:pt x="143" y="192"/>
                  </a:cubicBezTo>
                  <a:cubicBezTo>
                    <a:pt x="143" y="205"/>
                    <a:pt x="143" y="205"/>
                    <a:pt x="143" y="205"/>
                  </a:cubicBezTo>
                  <a:cubicBezTo>
                    <a:pt x="147" y="205"/>
                    <a:pt x="147" y="205"/>
                    <a:pt x="147" y="205"/>
                  </a:cubicBezTo>
                  <a:cubicBezTo>
                    <a:pt x="148" y="197"/>
                    <a:pt x="148" y="197"/>
                    <a:pt x="148" y="197"/>
                  </a:cubicBezTo>
                  <a:cubicBezTo>
                    <a:pt x="154" y="186"/>
                    <a:pt x="154" y="186"/>
                    <a:pt x="154" y="186"/>
                  </a:cubicBezTo>
                  <a:cubicBezTo>
                    <a:pt x="147" y="180"/>
                    <a:pt x="147" y="180"/>
                    <a:pt x="147" y="180"/>
                  </a:cubicBezTo>
                  <a:lnTo>
                    <a:pt x="143" y="181"/>
                  </a:lnTo>
                  <a:close/>
                  <a:moveTo>
                    <a:pt x="131" y="178"/>
                  </a:moveTo>
                  <a:cubicBezTo>
                    <a:pt x="131" y="176"/>
                    <a:pt x="129" y="177"/>
                    <a:pt x="129" y="178"/>
                  </a:cubicBezTo>
                  <a:cubicBezTo>
                    <a:pt x="130" y="180"/>
                    <a:pt x="131" y="178"/>
                    <a:pt x="131" y="178"/>
                  </a:cubicBezTo>
                  <a:close/>
                  <a:moveTo>
                    <a:pt x="166" y="175"/>
                  </a:moveTo>
                  <a:cubicBezTo>
                    <a:pt x="165" y="175"/>
                    <a:pt x="162" y="175"/>
                    <a:pt x="162" y="174"/>
                  </a:cubicBezTo>
                  <a:cubicBezTo>
                    <a:pt x="161" y="174"/>
                    <a:pt x="157" y="173"/>
                    <a:pt x="157" y="173"/>
                  </a:cubicBezTo>
                  <a:cubicBezTo>
                    <a:pt x="156" y="173"/>
                    <a:pt x="156" y="173"/>
                    <a:pt x="156" y="173"/>
                  </a:cubicBezTo>
                  <a:cubicBezTo>
                    <a:pt x="158" y="175"/>
                    <a:pt x="158" y="175"/>
                    <a:pt x="158" y="175"/>
                  </a:cubicBezTo>
                  <a:cubicBezTo>
                    <a:pt x="158" y="175"/>
                    <a:pt x="161" y="177"/>
                    <a:pt x="158" y="177"/>
                  </a:cubicBezTo>
                  <a:cubicBezTo>
                    <a:pt x="157" y="178"/>
                    <a:pt x="154" y="178"/>
                    <a:pt x="154" y="178"/>
                  </a:cubicBezTo>
                  <a:cubicBezTo>
                    <a:pt x="152" y="179"/>
                    <a:pt x="152" y="179"/>
                    <a:pt x="152" y="179"/>
                  </a:cubicBezTo>
                  <a:cubicBezTo>
                    <a:pt x="153" y="182"/>
                    <a:pt x="153" y="182"/>
                    <a:pt x="153" y="182"/>
                  </a:cubicBezTo>
                  <a:cubicBezTo>
                    <a:pt x="154" y="185"/>
                    <a:pt x="155" y="185"/>
                    <a:pt x="155" y="185"/>
                  </a:cubicBezTo>
                  <a:cubicBezTo>
                    <a:pt x="157" y="181"/>
                    <a:pt x="157" y="181"/>
                    <a:pt x="157" y="181"/>
                  </a:cubicBezTo>
                  <a:cubicBezTo>
                    <a:pt x="157" y="181"/>
                    <a:pt x="161" y="179"/>
                    <a:pt x="162" y="179"/>
                  </a:cubicBezTo>
                  <a:cubicBezTo>
                    <a:pt x="163" y="179"/>
                    <a:pt x="165" y="181"/>
                    <a:pt x="168" y="180"/>
                  </a:cubicBezTo>
                  <a:cubicBezTo>
                    <a:pt x="170" y="179"/>
                    <a:pt x="168" y="175"/>
                    <a:pt x="166" y="175"/>
                  </a:cubicBezTo>
                  <a:close/>
                  <a:moveTo>
                    <a:pt x="84" y="185"/>
                  </a:moveTo>
                  <a:cubicBezTo>
                    <a:pt x="84" y="185"/>
                    <a:pt x="84" y="183"/>
                    <a:pt x="82" y="181"/>
                  </a:cubicBezTo>
                  <a:cubicBezTo>
                    <a:pt x="81" y="180"/>
                    <a:pt x="79" y="179"/>
                    <a:pt x="79" y="179"/>
                  </a:cubicBezTo>
                  <a:cubicBezTo>
                    <a:pt x="79" y="179"/>
                    <a:pt x="80" y="185"/>
                    <a:pt x="81" y="186"/>
                  </a:cubicBezTo>
                  <a:cubicBezTo>
                    <a:pt x="83" y="187"/>
                    <a:pt x="84" y="189"/>
                    <a:pt x="84" y="189"/>
                  </a:cubicBezTo>
                  <a:cubicBezTo>
                    <a:pt x="90" y="188"/>
                    <a:pt x="90" y="188"/>
                    <a:pt x="90" y="188"/>
                  </a:cubicBezTo>
                  <a:cubicBezTo>
                    <a:pt x="86" y="185"/>
                    <a:pt x="86" y="185"/>
                    <a:pt x="86" y="185"/>
                  </a:cubicBezTo>
                  <a:lnTo>
                    <a:pt x="84" y="185"/>
                  </a:lnTo>
                  <a:close/>
                  <a:moveTo>
                    <a:pt x="106" y="167"/>
                  </a:moveTo>
                  <a:cubicBezTo>
                    <a:pt x="103" y="175"/>
                    <a:pt x="103" y="175"/>
                    <a:pt x="103" y="175"/>
                  </a:cubicBezTo>
                  <a:cubicBezTo>
                    <a:pt x="96" y="183"/>
                    <a:pt x="96" y="183"/>
                    <a:pt x="96" y="183"/>
                  </a:cubicBezTo>
                  <a:cubicBezTo>
                    <a:pt x="98" y="185"/>
                    <a:pt x="98" y="185"/>
                    <a:pt x="98" y="185"/>
                  </a:cubicBezTo>
                  <a:cubicBezTo>
                    <a:pt x="93" y="188"/>
                    <a:pt x="93" y="188"/>
                    <a:pt x="93" y="188"/>
                  </a:cubicBezTo>
                  <a:cubicBezTo>
                    <a:pt x="98" y="196"/>
                    <a:pt x="98" y="196"/>
                    <a:pt x="98" y="196"/>
                  </a:cubicBezTo>
                  <a:cubicBezTo>
                    <a:pt x="106" y="175"/>
                    <a:pt x="106" y="175"/>
                    <a:pt x="106" y="175"/>
                  </a:cubicBezTo>
                  <a:cubicBezTo>
                    <a:pt x="107" y="174"/>
                    <a:pt x="107" y="167"/>
                    <a:pt x="107" y="167"/>
                  </a:cubicBezTo>
                  <a:lnTo>
                    <a:pt x="106" y="167"/>
                  </a:lnTo>
                  <a:close/>
                  <a:moveTo>
                    <a:pt x="97" y="177"/>
                  </a:moveTo>
                  <a:cubicBezTo>
                    <a:pt x="94" y="177"/>
                    <a:pt x="94" y="177"/>
                    <a:pt x="94" y="177"/>
                  </a:cubicBezTo>
                  <a:cubicBezTo>
                    <a:pt x="97" y="176"/>
                    <a:pt x="97" y="176"/>
                    <a:pt x="97" y="176"/>
                  </a:cubicBezTo>
                  <a:cubicBezTo>
                    <a:pt x="97" y="176"/>
                    <a:pt x="96" y="175"/>
                    <a:pt x="94" y="175"/>
                  </a:cubicBezTo>
                  <a:cubicBezTo>
                    <a:pt x="90" y="177"/>
                    <a:pt x="90" y="177"/>
                    <a:pt x="90" y="177"/>
                  </a:cubicBezTo>
                  <a:cubicBezTo>
                    <a:pt x="91" y="181"/>
                    <a:pt x="91" y="181"/>
                    <a:pt x="91" y="181"/>
                  </a:cubicBezTo>
                  <a:cubicBezTo>
                    <a:pt x="91" y="181"/>
                    <a:pt x="96" y="180"/>
                    <a:pt x="97" y="180"/>
                  </a:cubicBezTo>
                  <a:cubicBezTo>
                    <a:pt x="98" y="179"/>
                    <a:pt x="97" y="177"/>
                    <a:pt x="97" y="177"/>
                  </a:cubicBezTo>
                  <a:close/>
                  <a:moveTo>
                    <a:pt x="87" y="180"/>
                  </a:moveTo>
                  <a:cubicBezTo>
                    <a:pt x="88" y="180"/>
                    <a:pt x="88" y="179"/>
                    <a:pt x="88" y="179"/>
                  </a:cubicBezTo>
                  <a:cubicBezTo>
                    <a:pt x="84" y="179"/>
                    <a:pt x="84" y="179"/>
                    <a:pt x="84" y="179"/>
                  </a:cubicBezTo>
                  <a:lnTo>
                    <a:pt x="87" y="180"/>
                  </a:lnTo>
                  <a:close/>
                  <a:moveTo>
                    <a:pt x="126" y="181"/>
                  </a:moveTo>
                  <a:cubicBezTo>
                    <a:pt x="129" y="180"/>
                    <a:pt x="129" y="179"/>
                    <a:pt x="125" y="179"/>
                  </a:cubicBezTo>
                  <a:cubicBezTo>
                    <a:pt x="125" y="179"/>
                    <a:pt x="123" y="179"/>
                    <a:pt x="123" y="180"/>
                  </a:cubicBezTo>
                  <a:cubicBezTo>
                    <a:pt x="123" y="181"/>
                    <a:pt x="124" y="182"/>
                    <a:pt x="126" y="181"/>
                  </a:cubicBezTo>
                  <a:close/>
                  <a:moveTo>
                    <a:pt x="61" y="172"/>
                  </a:moveTo>
                  <a:cubicBezTo>
                    <a:pt x="60" y="172"/>
                    <a:pt x="58" y="173"/>
                    <a:pt x="58" y="175"/>
                  </a:cubicBezTo>
                  <a:cubicBezTo>
                    <a:pt x="58" y="176"/>
                    <a:pt x="64" y="178"/>
                    <a:pt x="65" y="179"/>
                  </a:cubicBezTo>
                  <a:cubicBezTo>
                    <a:pt x="67" y="180"/>
                    <a:pt x="65" y="181"/>
                    <a:pt x="65" y="181"/>
                  </a:cubicBezTo>
                  <a:cubicBezTo>
                    <a:pt x="64" y="180"/>
                    <a:pt x="64" y="180"/>
                    <a:pt x="64" y="180"/>
                  </a:cubicBezTo>
                  <a:cubicBezTo>
                    <a:pt x="63" y="180"/>
                    <a:pt x="63" y="180"/>
                    <a:pt x="63" y="180"/>
                  </a:cubicBezTo>
                  <a:cubicBezTo>
                    <a:pt x="64" y="183"/>
                    <a:pt x="64" y="183"/>
                    <a:pt x="64" y="183"/>
                  </a:cubicBezTo>
                  <a:cubicBezTo>
                    <a:pt x="66" y="183"/>
                    <a:pt x="66" y="183"/>
                    <a:pt x="66" y="183"/>
                  </a:cubicBezTo>
                  <a:cubicBezTo>
                    <a:pt x="69" y="187"/>
                    <a:pt x="69" y="187"/>
                    <a:pt x="69" y="187"/>
                  </a:cubicBezTo>
                  <a:cubicBezTo>
                    <a:pt x="73" y="186"/>
                    <a:pt x="73" y="186"/>
                    <a:pt x="73" y="186"/>
                  </a:cubicBezTo>
                  <a:cubicBezTo>
                    <a:pt x="73" y="186"/>
                    <a:pt x="71" y="180"/>
                    <a:pt x="68" y="176"/>
                  </a:cubicBezTo>
                  <a:cubicBezTo>
                    <a:pt x="68" y="176"/>
                    <a:pt x="64" y="172"/>
                    <a:pt x="61" y="172"/>
                  </a:cubicBezTo>
                  <a:close/>
                  <a:moveTo>
                    <a:pt x="77" y="169"/>
                  </a:moveTo>
                  <a:cubicBezTo>
                    <a:pt x="74" y="171"/>
                    <a:pt x="74" y="171"/>
                    <a:pt x="74" y="171"/>
                  </a:cubicBezTo>
                  <a:cubicBezTo>
                    <a:pt x="79" y="173"/>
                    <a:pt x="79" y="173"/>
                    <a:pt x="79" y="173"/>
                  </a:cubicBezTo>
                  <a:cubicBezTo>
                    <a:pt x="80" y="172"/>
                    <a:pt x="80" y="172"/>
                    <a:pt x="80" y="172"/>
                  </a:cubicBezTo>
                  <a:cubicBezTo>
                    <a:pt x="80" y="172"/>
                    <a:pt x="81" y="174"/>
                    <a:pt x="86" y="175"/>
                  </a:cubicBezTo>
                  <a:cubicBezTo>
                    <a:pt x="91" y="176"/>
                    <a:pt x="92" y="172"/>
                    <a:pt x="92" y="172"/>
                  </a:cubicBezTo>
                  <a:cubicBezTo>
                    <a:pt x="92" y="172"/>
                    <a:pt x="98" y="175"/>
                    <a:pt x="99" y="173"/>
                  </a:cubicBezTo>
                  <a:cubicBezTo>
                    <a:pt x="101" y="170"/>
                    <a:pt x="103" y="163"/>
                    <a:pt x="103" y="163"/>
                  </a:cubicBezTo>
                  <a:cubicBezTo>
                    <a:pt x="103" y="163"/>
                    <a:pt x="100" y="161"/>
                    <a:pt x="101" y="159"/>
                  </a:cubicBezTo>
                  <a:cubicBezTo>
                    <a:pt x="101" y="158"/>
                    <a:pt x="102" y="158"/>
                    <a:pt x="102" y="158"/>
                  </a:cubicBezTo>
                  <a:cubicBezTo>
                    <a:pt x="99" y="149"/>
                    <a:pt x="99" y="149"/>
                    <a:pt x="99" y="149"/>
                  </a:cubicBezTo>
                  <a:cubicBezTo>
                    <a:pt x="92" y="149"/>
                    <a:pt x="92" y="149"/>
                    <a:pt x="92" y="149"/>
                  </a:cubicBezTo>
                  <a:cubicBezTo>
                    <a:pt x="94" y="148"/>
                    <a:pt x="97" y="148"/>
                    <a:pt x="98" y="147"/>
                  </a:cubicBezTo>
                  <a:cubicBezTo>
                    <a:pt x="99" y="145"/>
                    <a:pt x="100" y="145"/>
                    <a:pt x="99" y="143"/>
                  </a:cubicBezTo>
                  <a:cubicBezTo>
                    <a:pt x="97" y="141"/>
                    <a:pt x="94" y="137"/>
                    <a:pt x="94" y="137"/>
                  </a:cubicBezTo>
                  <a:cubicBezTo>
                    <a:pt x="93" y="138"/>
                    <a:pt x="93" y="138"/>
                    <a:pt x="93" y="138"/>
                  </a:cubicBezTo>
                  <a:cubicBezTo>
                    <a:pt x="94" y="142"/>
                    <a:pt x="94" y="142"/>
                    <a:pt x="94" y="142"/>
                  </a:cubicBezTo>
                  <a:cubicBezTo>
                    <a:pt x="93" y="143"/>
                    <a:pt x="93" y="143"/>
                    <a:pt x="93" y="143"/>
                  </a:cubicBezTo>
                  <a:cubicBezTo>
                    <a:pt x="94" y="145"/>
                    <a:pt x="94" y="145"/>
                    <a:pt x="94" y="145"/>
                  </a:cubicBezTo>
                  <a:cubicBezTo>
                    <a:pt x="89" y="149"/>
                    <a:pt x="89" y="149"/>
                    <a:pt x="89" y="149"/>
                  </a:cubicBezTo>
                  <a:cubicBezTo>
                    <a:pt x="88" y="147"/>
                    <a:pt x="88" y="147"/>
                    <a:pt x="88" y="147"/>
                  </a:cubicBezTo>
                  <a:cubicBezTo>
                    <a:pt x="91" y="144"/>
                    <a:pt x="91" y="144"/>
                    <a:pt x="91" y="144"/>
                  </a:cubicBezTo>
                  <a:cubicBezTo>
                    <a:pt x="84" y="138"/>
                    <a:pt x="84" y="138"/>
                    <a:pt x="84" y="138"/>
                  </a:cubicBezTo>
                  <a:cubicBezTo>
                    <a:pt x="83" y="140"/>
                    <a:pt x="83" y="140"/>
                    <a:pt x="83" y="140"/>
                  </a:cubicBezTo>
                  <a:cubicBezTo>
                    <a:pt x="81" y="138"/>
                    <a:pt x="81" y="138"/>
                    <a:pt x="81" y="138"/>
                  </a:cubicBezTo>
                  <a:cubicBezTo>
                    <a:pt x="67" y="144"/>
                    <a:pt x="67" y="144"/>
                    <a:pt x="67" y="144"/>
                  </a:cubicBezTo>
                  <a:cubicBezTo>
                    <a:pt x="65" y="142"/>
                    <a:pt x="65" y="142"/>
                    <a:pt x="65" y="142"/>
                  </a:cubicBezTo>
                  <a:cubicBezTo>
                    <a:pt x="61" y="145"/>
                    <a:pt x="61" y="145"/>
                    <a:pt x="61" y="145"/>
                  </a:cubicBezTo>
                  <a:cubicBezTo>
                    <a:pt x="64" y="147"/>
                    <a:pt x="64" y="147"/>
                    <a:pt x="64" y="147"/>
                  </a:cubicBezTo>
                  <a:cubicBezTo>
                    <a:pt x="61" y="147"/>
                    <a:pt x="61" y="147"/>
                    <a:pt x="61" y="147"/>
                  </a:cubicBezTo>
                  <a:cubicBezTo>
                    <a:pt x="63" y="150"/>
                    <a:pt x="63" y="150"/>
                    <a:pt x="63" y="150"/>
                  </a:cubicBezTo>
                  <a:cubicBezTo>
                    <a:pt x="65" y="150"/>
                    <a:pt x="65" y="150"/>
                    <a:pt x="65" y="150"/>
                  </a:cubicBezTo>
                  <a:cubicBezTo>
                    <a:pt x="64" y="154"/>
                    <a:pt x="64" y="154"/>
                    <a:pt x="64" y="154"/>
                  </a:cubicBezTo>
                  <a:cubicBezTo>
                    <a:pt x="67" y="155"/>
                    <a:pt x="67" y="155"/>
                    <a:pt x="67" y="155"/>
                  </a:cubicBezTo>
                  <a:cubicBezTo>
                    <a:pt x="67" y="155"/>
                    <a:pt x="66" y="161"/>
                    <a:pt x="68" y="162"/>
                  </a:cubicBezTo>
                  <a:cubicBezTo>
                    <a:pt x="70" y="163"/>
                    <a:pt x="71" y="170"/>
                    <a:pt x="71" y="170"/>
                  </a:cubicBezTo>
                  <a:cubicBezTo>
                    <a:pt x="72" y="170"/>
                    <a:pt x="72" y="170"/>
                    <a:pt x="72" y="170"/>
                  </a:cubicBezTo>
                  <a:cubicBezTo>
                    <a:pt x="72" y="165"/>
                    <a:pt x="72" y="165"/>
                    <a:pt x="72" y="165"/>
                  </a:cubicBezTo>
                  <a:cubicBezTo>
                    <a:pt x="75" y="165"/>
                    <a:pt x="75" y="165"/>
                    <a:pt x="75" y="165"/>
                  </a:cubicBezTo>
                  <a:lnTo>
                    <a:pt x="77" y="169"/>
                  </a:lnTo>
                  <a:close/>
                  <a:moveTo>
                    <a:pt x="91" y="123"/>
                  </a:moveTo>
                  <a:cubicBezTo>
                    <a:pt x="91" y="125"/>
                    <a:pt x="92" y="127"/>
                    <a:pt x="92" y="127"/>
                  </a:cubicBezTo>
                  <a:cubicBezTo>
                    <a:pt x="96" y="129"/>
                    <a:pt x="96" y="129"/>
                    <a:pt x="96" y="129"/>
                  </a:cubicBezTo>
                  <a:cubicBezTo>
                    <a:pt x="98" y="127"/>
                    <a:pt x="99" y="126"/>
                    <a:pt x="99" y="124"/>
                  </a:cubicBezTo>
                  <a:cubicBezTo>
                    <a:pt x="99" y="123"/>
                    <a:pt x="97" y="118"/>
                    <a:pt x="97" y="118"/>
                  </a:cubicBezTo>
                  <a:cubicBezTo>
                    <a:pt x="97" y="118"/>
                    <a:pt x="96" y="119"/>
                    <a:pt x="94" y="117"/>
                  </a:cubicBezTo>
                  <a:cubicBezTo>
                    <a:pt x="94" y="115"/>
                    <a:pt x="93" y="113"/>
                    <a:pt x="93" y="113"/>
                  </a:cubicBezTo>
                  <a:cubicBezTo>
                    <a:pt x="91" y="113"/>
                    <a:pt x="91" y="113"/>
                    <a:pt x="91" y="113"/>
                  </a:cubicBezTo>
                  <a:cubicBezTo>
                    <a:pt x="93" y="119"/>
                    <a:pt x="93" y="119"/>
                    <a:pt x="93" y="119"/>
                  </a:cubicBezTo>
                  <a:cubicBezTo>
                    <a:pt x="93" y="119"/>
                    <a:pt x="91" y="120"/>
                    <a:pt x="91" y="123"/>
                  </a:cubicBezTo>
                  <a:close/>
                  <a:moveTo>
                    <a:pt x="140" y="190"/>
                  </a:moveTo>
                  <a:cubicBezTo>
                    <a:pt x="139" y="188"/>
                    <a:pt x="135" y="182"/>
                    <a:pt x="135" y="182"/>
                  </a:cubicBezTo>
                  <a:cubicBezTo>
                    <a:pt x="133" y="182"/>
                    <a:pt x="133" y="182"/>
                    <a:pt x="133" y="182"/>
                  </a:cubicBezTo>
                  <a:cubicBezTo>
                    <a:pt x="133" y="186"/>
                    <a:pt x="133" y="186"/>
                    <a:pt x="133" y="186"/>
                  </a:cubicBezTo>
                  <a:cubicBezTo>
                    <a:pt x="127" y="188"/>
                    <a:pt x="127" y="188"/>
                    <a:pt x="127" y="188"/>
                  </a:cubicBezTo>
                  <a:cubicBezTo>
                    <a:pt x="127" y="186"/>
                    <a:pt x="127" y="186"/>
                    <a:pt x="127" y="186"/>
                  </a:cubicBezTo>
                  <a:cubicBezTo>
                    <a:pt x="125" y="185"/>
                    <a:pt x="125" y="185"/>
                    <a:pt x="125" y="185"/>
                  </a:cubicBezTo>
                  <a:cubicBezTo>
                    <a:pt x="125" y="185"/>
                    <a:pt x="124" y="180"/>
                    <a:pt x="118" y="180"/>
                  </a:cubicBezTo>
                  <a:cubicBezTo>
                    <a:pt x="112" y="179"/>
                    <a:pt x="109" y="183"/>
                    <a:pt x="109" y="183"/>
                  </a:cubicBezTo>
                  <a:cubicBezTo>
                    <a:pt x="114" y="188"/>
                    <a:pt x="114" y="188"/>
                    <a:pt x="114" y="188"/>
                  </a:cubicBezTo>
                  <a:cubicBezTo>
                    <a:pt x="110" y="190"/>
                    <a:pt x="110" y="190"/>
                    <a:pt x="110" y="190"/>
                  </a:cubicBezTo>
                  <a:cubicBezTo>
                    <a:pt x="108" y="189"/>
                    <a:pt x="108" y="189"/>
                    <a:pt x="108" y="189"/>
                  </a:cubicBezTo>
                  <a:cubicBezTo>
                    <a:pt x="108" y="187"/>
                    <a:pt x="108" y="187"/>
                    <a:pt x="108" y="187"/>
                  </a:cubicBezTo>
                  <a:cubicBezTo>
                    <a:pt x="107" y="188"/>
                    <a:pt x="107" y="188"/>
                    <a:pt x="107" y="188"/>
                  </a:cubicBezTo>
                  <a:cubicBezTo>
                    <a:pt x="107" y="192"/>
                    <a:pt x="107" y="192"/>
                    <a:pt x="107" y="192"/>
                  </a:cubicBezTo>
                  <a:cubicBezTo>
                    <a:pt x="121" y="196"/>
                    <a:pt x="121" y="196"/>
                    <a:pt x="121" y="196"/>
                  </a:cubicBezTo>
                  <a:cubicBezTo>
                    <a:pt x="121" y="196"/>
                    <a:pt x="122" y="198"/>
                    <a:pt x="123" y="200"/>
                  </a:cubicBezTo>
                  <a:cubicBezTo>
                    <a:pt x="123" y="202"/>
                    <a:pt x="126" y="204"/>
                    <a:pt x="126" y="204"/>
                  </a:cubicBezTo>
                  <a:cubicBezTo>
                    <a:pt x="129" y="203"/>
                    <a:pt x="129" y="203"/>
                    <a:pt x="129" y="203"/>
                  </a:cubicBezTo>
                  <a:cubicBezTo>
                    <a:pt x="129" y="201"/>
                    <a:pt x="129" y="201"/>
                    <a:pt x="129" y="201"/>
                  </a:cubicBezTo>
                  <a:cubicBezTo>
                    <a:pt x="129" y="201"/>
                    <a:pt x="130" y="200"/>
                    <a:pt x="132" y="200"/>
                  </a:cubicBezTo>
                  <a:cubicBezTo>
                    <a:pt x="134" y="200"/>
                    <a:pt x="140" y="198"/>
                    <a:pt x="140" y="198"/>
                  </a:cubicBezTo>
                  <a:cubicBezTo>
                    <a:pt x="141" y="196"/>
                    <a:pt x="141" y="196"/>
                    <a:pt x="141" y="196"/>
                  </a:cubicBezTo>
                  <a:cubicBezTo>
                    <a:pt x="140" y="194"/>
                    <a:pt x="140" y="194"/>
                    <a:pt x="140" y="194"/>
                  </a:cubicBezTo>
                  <a:cubicBezTo>
                    <a:pt x="140" y="194"/>
                    <a:pt x="141" y="192"/>
                    <a:pt x="140" y="190"/>
                  </a:cubicBezTo>
                  <a:close/>
                  <a:moveTo>
                    <a:pt x="10" y="63"/>
                  </a:moveTo>
                  <a:cubicBezTo>
                    <a:pt x="11" y="67"/>
                    <a:pt x="11" y="67"/>
                    <a:pt x="11" y="67"/>
                  </a:cubicBezTo>
                  <a:cubicBezTo>
                    <a:pt x="11" y="67"/>
                    <a:pt x="14" y="68"/>
                    <a:pt x="15" y="68"/>
                  </a:cubicBezTo>
                  <a:cubicBezTo>
                    <a:pt x="16" y="68"/>
                    <a:pt x="17" y="66"/>
                    <a:pt x="17" y="66"/>
                  </a:cubicBezTo>
                  <a:cubicBezTo>
                    <a:pt x="19" y="65"/>
                    <a:pt x="19" y="65"/>
                    <a:pt x="19" y="65"/>
                  </a:cubicBezTo>
                  <a:cubicBezTo>
                    <a:pt x="19" y="65"/>
                    <a:pt x="18" y="63"/>
                    <a:pt x="17" y="62"/>
                  </a:cubicBezTo>
                  <a:cubicBezTo>
                    <a:pt x="17" y="60"/>
                    <a:pt x="21" y="58"/>
                    <a:pt x="22" y="56"/>
                  </a:cubicBezTo>
                  <a:cubicBezTo>
                    <a:pt x="23" y="55"/>
                    <a:pt x="25" y="51"/>
                    <a:pt x="25" y="51"/>
                  </a:cubicBezTo>
                  <a:cubicBezTo>
                    <a:pt x="32" y="49"/>
                    <a:pt x="32" y="49"/>
                    <a:pt x="32" y="49"/>
                  </a:cubicBezTo>
                  <a:cubicBezTo>
                    <a:pt x="32" y="47"/>
                    <a:pt x="32" y="47"/>
                    <a:pt x="32" y="47"/>
                  </a:cubicBezTo>
                  <a:cubicBezTo>
                    <a:pt x="33" y="48"/>
                    <a:pt x="33" y="48"/>
                    <a:pt x="33" y="48"/>
                  </a:cubicBezTo>
                  <a:cubicBezTo>
                    <a:pt x="35" y="48"/>
                    <a:pt x="35" y="48"/>
                    <a:pt x="35" y="48"/>
                  </a:cubicBezTo>
                  <a:cubicBezTo>
                    <a:pt x="35" y="47"/>
                    <a:pt x="35" y="47"/>
                    <a:pt x="35" y="47"/>
                  </a:cubicBezTo>
                  <a:cubicBezTo>
                    <a:pt x="42" y="46"/>
                    <a:pt x="42" y="46"/>
                    <a:pt x="42" y="46"/>
                  </a:cubicBezTo>
                  <a:cubicBezTo>
                    <a:pt x="42" y="46"/>
                    <a:pt x="44" y="47"/>
                    <a:pt x="47" y="48"/>
                  </a:cubicBezTo>
                  <a:cubicBezTo>
                    <a:pt x="48" y="48"/>
                    <a:pt x="53" y="45"/>
                    <a:pt x="53" y="45"/>
                  </a:cubicBezTo>
                  <a:cubicBezTo>
                    <a:pt x="60" y="45"/>
                    <a:pt x="60" y="45"/>
                    <a:pt x="60" y="45"/>
                  </a:cubicBezTo>
                  <a:cubicBezTo>
                    <a:pt x="60" y="45"/>
                    <a:pt x="60" y="41"/>
                    <a:pt x="61" y="41"/>
                  </a:cubicBezTo>
                  <a:cubicBezTo>
                    <a:pt x="64" y="41"/>
                    <a:pt x="63" y="44"/>
                    <a:pt x="63" y="44"/>
                  </a:cubicBezTo>
                  <a:cubicBezTo>
                    <a:pt x="63" y="44"/>
                    <a:pt x="64" y="44"/>
                    <a:pt x="66" y="43"/>
                  </a:cubicBezTo>
                  <a:cubicBezTo>
                    <a:pt x="72" y="43"/>
                    <a:pt x="72" y="43"/>
                    <a:pt x="72" y="43"/>
                  </a:cubicBezTo>
                  <a:cubicBezTo>
                    <a:pt x="74" y="43"/>
                    <a:pt x="79" y="46"/>
                    <a:pt x="80" y="47"/>
                  </a:cubicBezTo>
                  <a:cubicBezTo>
                    <a:pt x="82" y="48"/>
                    <a:pt x="83" y="49"/>
                    <a:pt x="85" y="48"/>
                  </a:cubicBezTo>
                  <a:cubicBezTo>
                    <a:pt x="87" y="48"/>
                    <a:pt x="89" y="39"/>
                    <a:pt x="89" y="39"/>
                  </a:cubicBezTo>
                  <a:cubicBezTo>
                    <a:pt x="94" y="32"/>
                    <a:pt x="94" y="32"/>
                    <a:pt x="94" y="32"/>
                  </a:cubicBezTo>
                  <a:cubicBezTo>
                    <a:pt x="94" y="32"/>
                    <a:pt x="93" y="30"/>
                    <a:pt x="93" y="29"/>
                  </a:cubicBezTo>
                  <a:cubicBezTo>
                    <a:pt x="92" y="28"/>
                    <a:pt x="94" y="23"/>
                    <a:pt x="93" y="19"/>
                  </a:cubicBezTo>
                  <a:cubicBezTo>
                    <a:pt x="93" y="14"/>
                    <a:pt x="90" y="15"/>
                    <a:pt x="89" y="13"/>
                  </a:cubicBezTo>
                  <a:cubicBezTo>
                    <a:pt x="89" y="12"/>
                    <a:pt x="93" y="4"/>
                    <a:pt x="94" y="3"/>
                  </a:cubicBezTo>
                  <a:cubicBezTo>
                    <a:pt x="96" y="2"/>
                    <a:pt x="99" y="1"/>
                    <a:pt x="99" y="1"/>
                  </a:cubicBezTo>
                  <a:cubicBezTo>
                    <a:pt x="98" y="0"/>
                    <a:pt x="98" y="0"/>
                    <a:pt x="98" y="0"/>
                  </a:cubicBezTo>
                  <a:cubicBezTo>
                    <a:pt x="93" y="1"/>
                    <a:pt x="93" y="1"/>
                    <a:pt x="93" y="1"/>
                  </a:cubicBezTo>
                  <a:cubicBezTo>
                    <a:pt x="93" y="1"/>
                    <a:pt x="91" y="3"/>
                    <a:pt x="90" y="4"/>
                  </a:cubicBezTo>
                  <a:cubicBezTo>
                    <a:pt x="88" y="6"/>
                    <a:pt x="83" y="11"/>
                    <a:pt x="83" y="11"/>
                  </a:cubicBezTo>
                  <a:cubicBezTo>
                    <a:pt x="83" y="11"/>
                    <a:pt x="73" y="11"/>
                    <a:pt x="72" y="12"/>
                  </a:cubicBezTo>
                  <a:cubicBezTo>
                    <a:pt x="70" y="12"/>
                    <a:pt x="64" y="24"/>
                    <a:pt x="63" y="28"/>
                  </a:cubicBezTo>
                  <a:cubicBezTo>
                    <a:pt x="61" y="30"/>
                    <a:pt x="55" y="37"/>
                    <a:pt x="50" y="38"/>
                  </a:cubicBezTo>
                  <a:cubicBezTo>
                    <a:pt x="43" y="39"/>
                    <a:pt x="40" y="37"/>
                    <a:pt x="38" y="37"/>
                  </a:cubicBezTo>
                  <a:cubicBezTo>
                    <a:pt x="35" y="37"/>
                    <a:pt x="34" y="39"/>
                    <a:pt x="34" y="39"/>
                  </a:cubicBezTo>
                  <a:cubicBezTo>
                    <a:pt x="34" y="39"/>
                    <a:pt x="28" y="40"/>
                    <a:pt x="27" y="40"/>
                  </a:cubicBezTo>
                  <a:cubicBezTo>
                    <a:pt x="27" y="40"/>
                    <a:pt x="26" y="38"/>
                    <a:pt x="23" y="38"/>
                  </a:cubicBezTo>
                  <a:cubicBezTo>
                    <a:pt x="21" y="39"/>
                    <a:pt x="16" y="48"/>
                    <a:pt x="12" y="52"/>
                  </a:cubicBezTo>
                  <a:cubicBezTo>
                    <a:pt x="9" y="56"/>
                    <a:pt x="8" y="63"/>
                    <a:pt x="8" y="63"/>
                  </a:cubicBezTo>
                  <a:lnTo>
                    <a:pt x="10" y="63"/>
                  </a:lnTo>
                  <a:close/>
                  <a:moveTo>
                    <a:pt x="20" y="67"/>
                  </a:moveTo>
                  <a:cubicBezTo>
                    <a:pt x="18" y="67"/>
                    <a:pt x="18" y="67"/>
                    <a:pt x="18" y="67"/>
                  </a:cubicBezTo>
                  <a:cubicBezTo>
                    <a:pt x="18" y="68"/>
                    <a:pt x="18" y="68"/>
                    <a:pt x="18" y="68"/>
                  </a:cubicBezTo>
                  <a:cubicBezTo>
                    <a:pt x="16" y="69"/>
                    <a:pt x="16" y="69"/>
                    <a:pt x="16" y="69"/>
                  </a:cubicBezTo>
                  <a:cubicBezTo>
                    <a:pt x="16" y="69"/>
                    <a:pt x="17" y="70"/>
                    <a:pt x="18" y="71"/>
                  </a:cubicBezTo>
                  <a:cubicBezTo>
                    <a:pt x="19" y="71"/>
                    <a:pt x="22" y="71"/>
                    <a:pt x="23" y="70"/>
                  </a:cubicBezTo>
                  <a:cubicBezTo>
                    <a:pt x="24" y="69"/>
                    <a:pt x="21" y="69"/>
                    <a:pt x="21" y="69"/>
                  </a:cubicBezTo>
                  <a:lnTo>
                    <a:pt x="20" y="67"/>
                  </a:lnTo>
                  <a:close/>
                  <a:moveTo>
                    <a:pt x="34" y="55"/>
                  </a:moveTo>
                  <a:cubicBezTo>
                    <a:pt x="36" y="55"/>
                    <a:pt x="35" y="51"/>
                    <a:pt x="35" y="51"/>
                  </a:cubicBezTo>
                  <a:cubicBezTo>
                    <a:pt x="33" y="51"/>
                    <a:pt x="33" y="51"/>
                    <a:pt x="33" y="51"/>
                  </a:cubicBezTo>
                  <a:cubicBezTo>
                    <a:pt x="31" y="53"/>
                    <a:pt x="31" y="53"/>
                    <a:pt x="31" y="53"/>
                  </a:cubicBezTo>
                  <a:cubicBezTo>
                    <a:pt x="25" y="55"/>
                    <a:pt x="25" y="55"/>
                    <a:pt x="25" y="55"/>
                  </a:cubicBezTo>
                  <a:cubicBezTo>
                    <a:pt x="24" y="60"/>
                    <a:pt x="24" y="60"/>
                    <a:pt x="24" y="60"/>
                  </a:cubicBezTo>
                  <a:cubicBezTo>
                    <a:pt x="22" y="61"/>
                    <a:pt x="22" y="61"/>
                    <a:pt x="22" y="61"/>
                  </a:cubicBezTo>
                  <a:cubicBezTo>
                    <a:pt x="20" y="64"/>
                    <a:pt x="20" y="64"/>
                    <a:pt x="20" y="64"/>
                  </a:cubicBezTo>
                  <a:cubicBezTo>
                    <a:pt x="20" y="64"/>
                    <a:pt x="22" y="65"/>
                    <a:pt x="22" y="66"/>
                  </a:cubicBezTo>
                  <a:cubicBezTo>
                    <a:pt x="23" y="66"/>
                    <a:pt x="24" y="67"/>
                    <a:pt x="24" y="67"/>
                  </a:cubicBezTo>
                  <a:cubicBezTo>
                    <a:pt x="28" y="65"/>
                    <a:pt x="28" y="65"/>
                    <a:pt x="28" y="65"/>
                  </a:cubicBezTo>
                  <a:cubicBezTo>
                    <a:pt x="28" y="65"/>
                    <a:pt x="33" y="61"/>
                    <a:pt x="33" y="60"/>
                  </a:cubicBezTo>
                  <a:cubicBezTo>
                    <a:pt x="33" y="60"/>
                    <a:pt x="31" y="56"/>
                    <a:pt x="32" y="55"/>
                  </a:cubicBezTo>
                  <a:cubicBezTo>
                    <a:pt x="33" y="54"/>
                    <a:pt x="33" y="56"/>
                    <a:pt x="34" y="55"/>
                  </a:cubicBezTo>
                  <a:close/>
                  <a:moveTo>
                    <a:pt x="116" y="120"/>
                  </a:moveTo>
                  <a:cubicBezTo>
                    <a:pt x="117" y="122"/>
                    <a:pt x="120" y="123"/>
                    <a:pt x="120" y="123"/>
                  </a:cubicBezTo>
                  <a:cubicBezTo>
                    <a:pt x="120" y="123"/>
                    <a:pt x="118" y="120"/>
                    <a:pt x="117" y="119"/>
                  </a:cubicBezTo>
                  <a:cubicBezTo>
                    <a:pt x="116" y="118"/>
                    <a:pt x="113" y="117"/>
                    <a:pt x="113" y="117"/>
                  </a:cubicBezTo>
                  <a:cubicBezTo>
                    <a:pt x="113" y="117"/>
                    <a:pt x="114" y="120"/>
                    <a:pt x="116" y="120"/>
                  </a:cubicBezTo>
                  <a:close/>
                  <a:moveTo>
                    <a:pt x="112" y="34"/>
                  </a:moveTo>
                  <a:cubicBezTo>
                    <a:pt x="113" y="34"/>
                    <a:pt x="112" y="33"/>
                    <a:pt x="113" y="31"/>
                  </a:cubicBezTo>
                  <a:cubicBezTo>
                    <a:pt x="115" y="30"/>
                    <a:pt x="117" y="30"/>
                    <a:pt x="117" y="30"/>
                  </a:cubicBezTo>
                  <a:cubicBezTo>
                    <a:pt x="116" y="25"/>
                    <a:pt x="116" y="25"/>
                    <a:pt x="116" y="25"/>
                  </a:cubicBezTo>
                  <a:cubicBezTo>
                    <a:pt x="116" y="25"/>
                    <a:pt x="109" y="27"/>
                    <a:pt x="107" y="29"/>
                  </a:cubicBezTo>
                  <a:cubicBezTo>
                    <a:pt x="106" y="30"/>
                    <a:pt x="105" y="32"/>
                    <a:pt x="105" y="32"/>
                  </a:cubicBezTo>
                  <a:cubicBezTo>
                    <a:pt x="108" y="33"/>
                    <a:pt x="108" y="33"/>
                    <a:pt x="108" y="33"/>
                  </a:cubicBezTo>
                  <a:cubicBezTo>
                    <a:pt x="108" y="33"/>
                    <a:pt x="109" y="35"/>
                    <a:pt x="112" y="34"/>
                  </a:cubicBezTo>
                  <a:close/>
                  <a:moveTo>
                    <a:pt x="41" y="58"/>
                  </a:moveTo>
                  <a:cubicBezTo>
                    <a:pt x="35" y="59"/>
                    <a:pt x="35" y="59"/>
                    <a:pt x="35" y="59"/>
                  </a:cubicBezTo>
                  <a:cubicBezTo>
                    <a:pt x="37" y="60"/>
                    <a:pt x="37" y="60"/>
                    <a:pt x="37" y="60"/>
                  </a:cubicBezTo>
                  <a:lnTo>
                    <a:pt x="41" y="58"/>
                  </a:lnTo>
                  <a:close/>
                  <a:moveTo>
                    <a:pt x="15" y="163"/>
                  </a:moveTo>
                  <a:cubicBezTo>
                    <a:pt x="15" y="163"/>
                    <a:pt x="12" y="164"/>
                    <a:pt x="12" y="167"/>
                  </a:cubicBezTo>
                  <a:cubicBezTo>
                    <a:pt x="12" y="170"/>
                    <a:pt x="15" y="172"/>
                    <a:pt x="16" y="172"/>
                  </a:cubicBezTo>
                  <a:cubicBezTo>
                    <a:pt x="17" y="172"/>
                    <a:pt x="16" y="167"/>
                    <a:pt x="16" y="167"/>
                  </a:cubicBezTo>
                  <a:cubicBezTo>
                    <a:pt x="16" y="167"/>
                    <a:pt x="18" y="163"/>
                    <a:pt x="15" y="163"/>
                  </a:cubicBezTo>
                  <a:close/>
                  <a:moveTo>
                    <a:pt x="61" y="183"/>
                  </a:moveTo>
                  <a:cubicBezTo>
                    <a:pt x="59" y="178"/>
                    <a:pt x="59" y="178"/>
                    <a:pt x="59" y="178"/>
                  </a:cubicBezTo>
                  <a:cubicBezTo>
                    <a:pt x="53" y="174"/>
                    <a:pt x="53" y="174"/>
                    <a:pt x="53" y="174"/>
                  </a:cubicBezTo>
                  <a:cubicBezTo>
                    <a:pt x="50" y="175"/>
                    <a:pt x="50" y="175"/>
                    <a:pt x="50" y="175"/>
                  </a:cubicBezTo>
                  <a:cubicBezTo>
                    <a:pt x="50" y="175"/>
                    <a:pt x="52" y="173"/>
                    <a:pt x="53" y="173"/>
                  </a:cubicBezTo>
                  <a:cubicBezTo>
                    <a:pt x="54" y="172"/>
                    <a:pt x="53" y="170"/>
                    <a:pt x="53" y="170"/>
                  </a:cubicBezTo>
                  <a:cubicBezTo>
                    <a:pt x="52" y="170"/>
                    <a:pt x="52" y="170"/>
                    <a:pt x="52" y="170"/>
                  </a:cubicBezTo>
                  <a:cubicBezTo>
                    <a:pt x="56" y="165"/>
                    <a:pt x="56" y="165"/>
                    <a:pt x="56" y="165"/>
                  </a:cubicBezTo>
                  <a:cubicBezTo>
                    <a:pt x="56" y="165"/>
                    <a:pt x="58" y="165"/>
                    <a:pt x="59" y="164"/>
                  </a:cubicBezTo>
                  <a:cubicBezTo>
                    <a:pt x="60" y="163"/>
                    <a:pt x="59" y="159"/>
                    <a:pt x="59" y="159"/>
                  </a:cubicBezTo>
                  <a:cubicBezTo>
                    <a:pt x="57" y="160"/>
                    <a:pt x="57" y="160"/>
                    <a:pt x="57" y="160"/>
                  </a:cubicBezTo>
                  <a:cubicBezTo>
                    <a:pt x="59" y="159"/>
                    <a:pt x="59" y="159"/>
                    <a:pt x="59" y="159"/>
                  </a:cubicBezTo>
                  <a:cubicBezTo>
                    <a:pt x="59" y="159"/>
                    <a:pt x="57" y="155"/>
                    <a:pt x="57" y="154"/>
                  </a:cubicBezTo>
                  <a:cubicBezTo>
                    <a:pt x="57" y="151"/>
                    <a:pt x="59" y="148"/>
                    <a:pt x="59" y="148"/>
                  </a:cubicBezTo>
                  <a:cubicBezTo>
                    <a:pt x="58" y="145"/>
                    <a:pt x="58" y="145"/>
                    <a:pt x="58" y="145"/>
                  </a:cubicBezTo>
                  <a:cubicBezTo>
                    <a:pt x="58" y="145"/>
                    <a:pt x="53" y="146"/>
                    <a:pt x="53" y="145"/>
                  </a:cubicBezTo>
                  <a:cubicBezTo>
                    <a:pt x="54" y="144"/>
                    <a:pt x="59" y="143"/>
                    <a:pt x="59" y="143"/>
                  </a:cubicBezTo>
                  <a:cubicBezTo>
                    <a:pt x="67" y="137"/>
                    <a:pt x="67" y="137"/>
                    <a:pt x="67" y="137"/>
                  </a:cubicBezTo>
                  <a:cubicBezTo>
                    <a:pt x="63" y="137"/>
                    <a:pt x="63" y="137"/>
                    <a:pt x="63" y="137"/>
                  </a:cubicBezTo>
                  <a:cubicBezTo>
                    <a:pt x="63" y="137"/>
                    <a:pt x="60" y="133"/>
                    <a:pt x="59" y="133"/>
                  </a:cubicBezTo>
                  <a:cubicBezTo>
                    <a:pt x="56" y="132"/>
                    <a:pt x="56" y="132"/>
                    <a:pt x="56" y="132"/>
                  </a:cubicBezTo>
                  <a:cubicBezTo>
                    <a:pt x="56" y="132"/>
                    <a:pt x="57" y="131"/>
                    <a:pt x="59" y="131"/>
                  </a:cubicBezTo>
                  <a:cubicBezTo>
                    <a:pt x="60" y="131"/>
                    <a:pt x="65" y="134"/>
                    <a:pt x="68" y="133"/>
                  </a:cubicBezTo>
                  <a:cubicBezTo>
                    <a:pt x="71" y="132"/>
                    <a:pt x="73" y="128"/>
                    <a:pt x="73" y="128"/>
                  </a:cubicBezTo>
                  <a:cubicBezTo>
                    <a:pt x="73" y="125"/>
                    <a:pt x="73" y="125"/>
                    <a:pt x="73" y="125"/>
                  </a:cubicBezTo>
                  <a:cubicBezTo>
                    <a:pt x="73" y="124"/>
                    <a:pt x="67" y="122"/>
                    <a:pt x="67" y="122"/>
                  </a:cubicBezTo>
                  <a:cubicBezTo>
                    <a:pt x="67" y="120"/>
                    <a:pt x="70" y="122"/>
                    <a:pt x="70" y="122"/>
                  </a:cubicBezTo>
                  <a:cubicBezTo>
                    <a:pt x="73" y="120"/>
                    <a:pt x="73" y="120"/>
                    <a:pt x="73" y="120"/>
                  </a:cubicBezTo>
                  <a:cubicBezTo>
                    <a:pt x="77" y="120"/>
                    <a:pt x="77" y="120"/>
                    <a:pt x="77" y="120"/>
                  </a:cubicBezTo>
                  <a:cubicBezTo>
                    <a:pt x="79" y="123"/>
                    <a:pt x="79" y="123"/>
                    <a:pt x="79" y="123"/>
                  </a:cubicBezTo>
                  <a:cubicBezTo>
                    <a:pt x="80" y="123"/>
                    <a:pt x="80" y="123"/>
                    <a:pt x="80" y="123"/>
                  </a:cubicBezTo>
                  <a:cubicBezTo>
                    <a:pt x="80" y="123"/>
                    <a:pt x="81" y="119"/>
                    <a:pt x="81" y="118"/>
                  </a:cubicBezTo>
                  <a:cubicBezTo>
                    <a:pt x="82" y="117"/>
                    <a:pt x="83" y="116"/>
                    <a:pt x="83" y="116"/>
                  </a:cubicBezTo>
                  <a:cubicBezTo>
                    <a:pt x="83" y="110"/>
                    <a:pt x="83" y="110"/>
                    <a:pt x="83" y="110"/>
                  </a:cubicBezTo>
                  <a:cubicBezTo>
                    <a:pt x="83" y="109"/>
                    <a:pt x="81" y="104"/>
                    <a:pt x="81" y="103"/>
                  </a:cubicBezTo>
                  <a:cubicBezTo>
                    <a:pt x="81" y="102"/>
                    <a:pt x="87" y="95"/>
                    <a:pt x="89" y="95"/>
                  </a:cubicBezTo>
                  <a:cubicBezTo>
                    <a:pt x="90" y="95"/>
                    <a:pt x="90" y="97"/>
                    <a:pt x="90" y="97"/>
                  </a:cubicBezTo>
                  <a:cubicBezTo>
                    <a:pt x="87" y="101"/>
                    <a:pt x="87" y="101"/>
                    <a:pt x="87" y="101"/>
                  </a:cubicBezTo>
                  <a:cubicBezTo>
                    <a:pt x="87" y="103"/>
                    <a:pt x="87" y="103"/>
                    <a:pt x="87" y="103"/>
                  </a:cubicBezTo>
                  <a:cubicBezTo>
                    <a:pt x="87" y="103"/>
                    <a:pt x="90" y="102"/>
                    <a:pt x="91" y="102"/>
                  </a:cubicBezTo>
                  <a:cubicBezTo>
                    <a:pt x="92" y="103"/>
                    <a:pt x="91" y="104"/>
                    <a:pt x="90" y="106"/>
                  </a:cubicBezTo>
                  <a:cubicBezTo>
                    <a:pt x="89" y="106"/>
                    <a:pt x="92" y="107"/>
                    <a:pt x="93" y="107"/>
                  </a:cubicBezTo>
                  <a:cubicBezTo>
                    <a:pt x="94" y="106"/>
                    <a:pt x="93" y="102"/>
                    <a:pt x="93" y="102"/>
                  </a:cubicBezTo>
                  <a:cubicBezTo>
                    <a:pt x="93" y="102"/>
                    <a:pt x="94" y="99"/>
                    <a:pt x="96" y="99"/>
                  </a:cubicBezTo>
                  <a:cubicBezTo>
                    <a:pt x="97" y="99"/>
                    <a:pt x="98" y="101"/>
                    <a:pt x="97" y="101"/>
                  </a:cubicBezTo>
                  <a:cubicBezTo>
                    <a:pt x="96" y="102"/>
                    <a:pt x="96" y="103"/>
                    <a:pt x="97" y="104"/>
                  </a:cubicBezTo>
                  <a:cubicBezTo>
                    <a:pt x="98" y="104"/>
                    <a:pt x="100" y="103"/>
                    <a:pt x="100" y="103"/>
                  </a:cubicBezTo>
                  <a:cubicBezTo>
                    <a:pt x="100" y="100"/>
                    <a:pt x="100" y="100"/>
                    <a:pt x="100" y="100"/>
                  </a:cubicBezTo>
                  <a:cubicBezTo>
                    <a:pt x="103" y="97"/>
                    <a:pt x="103" y="97"/>
                    <a:pt x="103" y="97"/>
                  </a:cubicBezTo>
                  <a:cubicBezTo>
                    <a:pt x="103" y="96"/>
                    <a:pt x="103" y="96"/>
                    <a:pt x="103" y="96"/>
                  </a:cubicBezTo>
                  <a:cubicBezTo>
                    <a:pt x="107" y="92"/>
                    <a:pt x="107" y="92"/>
                    <a:pt x="107" y="92"/>
                  </a:cubicBezTo>
                  <a:cubicBezTo>
                    <a:pt x="106" y="86"/>
                    <a:pt x="106" y="86"/>
                    <a:pt x="106" y="86"/>
                  </a:cubicBezTo>
                  <a:cubicBezTo>
                    <a:pt x="107" y="85"/>
                    <a:pt x="107" y="85"/>
                    <a:pt x="107" y="85"/>
                  </a:cubicBezTo>
                  <a:cubicBezTo>
                    <a:pt x="107" y="82"/>
                    <a:pt x="107" y="82"/>
                    <a:pt x="107" y="82"/>
                  </a:cubicBezTo>
                  <a:cubicBezTo>
                    <a:pt x="107" y="80"/>
                    <a:pt x="103" y="78"/>
                    <a:pt x="103" y="78"/>
                  </a:cubicBezTo>
                  <a:cubicBezTo>
                    <a:pt x="91" y="80"/>
                    <a:pt x="91" y="80"/>
                    <a:pt x="91" y="80"/>
                  </a:cubicBezTo>
                  <a:cubicBezTo>
                    <a:pt x="87" y="78"/>
                    <a:pt x="87" y="78"/>
                    <a:pt x="87" y="78"/>
                  </a:cubicBezTo>
                  <a:cubicBezTo>
                    <a:pt x="87" y="78"/>
                    <a:pt x="86" y="75"/>
                    <a:pt x="85" y="75"/>
                  </a:cubicBezTo>
                  <a:cubicBezTo>
                    <a:pt x="84" y="74"/>
                    <a:pt x="82" y="76"/>
                    <a:pt x="82" y="76"/>
                  </a:cubicBezTo>
                  <a:cubicBezTo>
                    <a:pt x="82" y="78"/>
                    <a:pt x="82" y="78"/>
                    <a:pt x="82" y="78"/>
                  </a:cubicBezTo>
                  <a:cubicBezTo>
                    <a:pt x="81" y="76"/>
                    <a:pt x="81" y="76"/>
                    <a:pt x="81" y="76"/>
                  </a:cubicBezTo>
                  <a:cubicBezTo>
                    <a:pt x="84" y="72"/>
                    <a:pt x="84" y="72"/>
                    <a:pt x="84" y="72"/>
                  </a:cubicBezTo>
                  <a:cubicBezTo>
                    <a:pt x="85" y="72"/>
                    <a:pt x="85" y="72"/>
                    <a:pt x="85" y="72"/>
                  </a:cubicBezTo>
                  <a:cubicBezTo>
                    <a:pt x="87" y="69"/>
                    <a:pt x="87" y="69"/>
                    <a:pt x="87" y="69"/>
                  </a:cubicBezTo>
                  <a:cubicBezTo>
                    <a:pt x="85" y="68"/>
                    <a:pt x="85" y="68"/>
                    <a:pt x="85" y="68"/>
                  </a:cubicBezTo>
                  <a:cubicBezTo>
                    <a:pt x="86" y="65"/>
                    <a:pt x="86" y="65"/>
                    <a:pt x="86" y="65"/>
                  </a:cubicBezTo>
                  <a:cubicBezTo>
                    <a:pt x="85" y="63"/>
                    <a:pt x="85" y="63"/>
                    <a:pt x="85" y="63"/>
                  </a:cubicBezTo>
                  <a:cubicBezTo>
                    <a:pt x="84" y="54"/>
                    <a:pt x="84" y="54"/>
                    <a:pt x="84" y="54"/>
                  </a:cubicBezTo>
                  <a:cubicBezTo>
                    <a:pt x="85" y="51"/>
                    <a:pt x="85" y="51"/>
                    <a:pt x="85" y="51"/>
                  </a:cubicBezTo>
                  <a:cubicBezTo>
                    <a:pt x="85" y="50"/>
                    <a:pt x="81" y="50"/>
                    <a:pt x="81" y="50"/>
                  </a:cubicBezTo>
                  <a:cubicBezTo>
                    <a:pt x="74" y="45"/>
                    <a:pt x="74" y="45"/>
                    <a:pt x="74" y="45"/>
                  </a:cubicBezTo>
                  <a:cubicBezTo>
                    <a:pt x="72" y="45"/>
                    <a:pt x="72" y="45"/>
                    <a:pt x="72" y="45"/>
                  </a:cubicBezTo>
                  <a:cubicBezTo>
                    <a:pt x="64" y="46"/>
                    <a:pt x="64" y="46"/>
                    <a:pt x="64" y="46"/>
                  </a:cubicBezTo>
                  <a:cubicBezTo>
                    <a:pt x="64" y="46"/>
                    <a:pt x="60" y="48"/>
                    <a:pt x="60" y="49"/>
                  </a:cubicBezTo>
                  <a:cubicBezTo>
                    <a:pt x="59" y="50"/>
                    <a:pt x="57" y="52"/>
                    <a:pt x="56" y="51"/>
                  </a:cubicBezTo>
                  <a:cubicBezTo>
                    <a:pt x="56" y="50"/>
                    <a:pt x="58" y="49"/>
                    <a:pt x="57" y="48"/>
                  </a:cubicBezTo>
                  <a:cubicBezTo>
                    <a:pt x="57" y="46"/>
                    <a:pt x="49" y="48"/>
                    <a:pt x="49" y="48"/>
                  </a:cubicBezTo>
                  <a:cubicBezTo>
                    <a:pt x="43" y="54"/>
                    <a:pt x="43" y="54"/>
                    <a:pt x="43" y="54"/>
                  </a:cubicBezTo>
                  <a:cubicBezTo>
                    <a:pt x="43" y="54"/>
                    <a:pt x="44" y="62"/>
                    <a:pt x="44" y="63"/>
                  </a:cubicBezTo>
                  <a:cubicBezTo>
                    <a:pt x="43" y="63"/>
                    <a:pt x="45" y="64"/>
                    <a:pt x="45" y="64"/>
                  </a:cubicBezTo>
                  <a:cubicBezTo>
                    <a:pt x="45" y="64"/>
                    <a:pt x="45" y="65"/>
                    <a:pt x="44" y="65"/>
                  </a:cubicBezTo>
                  <a:cubicBezTo>
                    <a:pt x="43" y="66"/>
                    <a:pt x="44" y="68"/>
                    <a:pt x="44" y="68"/>
                  </a:cubicBezTo>
                  <a:cubicBezTo>
                    <a:pt x="45" y="68"/>
                    <a:pt x="48" y="69"/>
                    <a:pt x="48" y="69"/>
                  </a:cubicBezTo>
                  <a:cubicBezTo>
                    <a:pt x="48" y="76"/>
                    <a:pt x="48" y="76"/>
                    <a:pt x="48" y="76"/>
                  </a:cubicBezTo>
                  <a:cubicBezTo>
                    <a:pt x="51" y="76"/>
                    <a:pt x="51" y="76"/>
                    <a:pt x="51" y="76"/>
                  </a:cubicBezTo>
                  <a:cubicBezTo>
                    <a:pt x="51" y="76"/>
                    <a:pt x="50" y="78"/>
                    <a:pt x="48" y="78"/>
                  </a:cubicBezTo>
                  <a:cubicBezTo>
                    <a:pt x="45" y="79"/>
                    <a:pt x="45" y="76"/>
                    <a:pt x="45" y="76"/>
                  </a:cubicBezTo>
                  <a:cubicBezTo>
                    <a:pt x="47" y="72"/>
                    <a:pt x="47" y="72"/>
                    <a:pt x="47" y="72"/>
                  </a:cubicBezTo>
                  <a:cubicBezTo>
                    <a:pt x="43" y="70"/>
                    <a:pt x="43" y="70"/>
                    <a:pt x="43" y="70"/>
                  </a:cubicBezTo>
                  <a:cubicBezTo>
                    <a:pt x="43" y="70"/>
                    <a:pt x="41" y="72"/>
                    <a:pt x="40" y="72"/>
                  </a:cubicBezTo>
                  <a:cubicBezTo>
                    <a:pt x="40" y="76"/>
                    <a:pt x="40" y="76"/>
                    <a:pt x="40" y="76"/>
                  </a:cubicBezTo>
                  <a:cubicBezTo>
                    <a:pt x="39" y="76"/>
                    <a:pt x="39" y="76"/>
                    <a:pt x="39" y="76"/>
                  </a:cubicBezTo>
                  <a:cubicBezTo>
                    <a:pt x="38" y="74"/>
                    <a:pt x="38" y="74"/>
                    <a:pt x="38" y="74"/>
                  </a:cubicBezTo>
                  <a:cubicBezTo>
                    <a:pt x="42" y="67"/>
                    <a:pt x="42" y="67"/>
                    <a:pt x="42" y="67"/>
                  </a:cubicBezTo>
                  <a:cubicBezTo>
                    <a:pt x="40" y="62"/>
                    <a:pt x="40" y="62"/>
                    <a:pt x="40" y="62"/>
                  </a:cubicBezTo>
                  <a:cubicBezTo>
                    <a:pt x="35" y="62"/>
                    <a:pt x="35" y="62"/>
                    <a:pt x="35" y="62"/>
                  </a:cubicBezTo>
                  <a:cubicBezTo>
                    <a:pt x="33" y="62"/>
                    <a:pt x="32" y="64"/>
                    <a:pt x="32" y="66"/>
                  </a:cubicBezTo>
                  <a:cubicBezTo>
                    <a:pt x="31" y="67"/>
                    <a:pt x="33" y="67"/>
                    <a:pt x="33" y="67"/>
                  </a:cubicBezTo>
                  <a:cubicBezTo>
                    <a:pt x="30" y="68"/>
                    <a:pt x="30" y="68"/>
                    <a:pt x="30" y="68"/>
                  </a:cubicBezTo>
                  <a:cubicBezTo>
                    <a:pt x="24" y="75"/>
                    <a:pt x="24" y="75"/>
                    <a:pt x="24" y="75"/>
                  </a:cubicBezTo>
                  <a:cubicBezTo>
                    <a:pt x="24" y="75"/>
                    <a:pt x="27" y="77"/>
                    <a:pt x="27" y="79"/>
                  </a:cubicBezTo>
                  <a:cubicBezTo>
                    <a:pt x="27" y="82"/>
                    <a:pt x="22" y="81"/>
                    <a:pt x="22" y="81"/>
                  </a:cubicBezTo>
                  <a:cubicBezTo>
                    <a:pt x="20" y="76"/>
                    <a:pt x="20" y="76"/>
                    <a:pt x="20" y="76"/>
                  </a:cubicBezTo>
                  <a:cubicBezTo>
                    <a:pt x="20" y="76"/>
                    <a:pt x="12" y="75"/>
                    <a:pt x="9" y="74"/>
                  </a:cubicBezTo>
                  <a:cubicBezTo>
                    <a:pt x="6" y="72"/>
                    <a:pt x="7" y="70"/>
                    <a:pt x="7" y="68"/>
                  </a:cubicBezTo>
                  <a:cubicBezTo>
                    <a:pt x="7" y="67"/>
                    <a:pt x="8" y="66"/>
                    <a:pt x="8" y="66"/>
                  </a:cubicBezTo>
                  <a:cubicBezTo>
                    <a:pt x="7" y="64"/>
                    <a:pt x="7" y="64"/>
                    <a:pt x="7" y="64"/>
                  </a:cubicBezTo>
                  <a:cubicBezTo>
                    <a:pt x="5" y="70"/>
                    <a:pt x="5" y="70"/>
                    <a:pt x="5" y="70"/>
                  </a:cubicBezTo>
                  <a:cubicBezTo>
                    <a:pt x="4" y="74"/>
                    <a:pt x="3" y="85"/>
                    <a:pt x="3" y="85"/>
                  </a:cubicBezTo>
                  <a:cubicBezTo>
                    <a:pt x="4" y="84"/>
                    <a:pt x="4" y="84"/>
                    <a:pt x="4" y="84"/>
                  </a:cubicBezTo>
                  <a:cubicBezTo>
                    <a:pt x="9" y="92"/>
                    <a:pt x="9" y="92"/>
                    <a:pt x="9" y="92"/>
                  </a:cubicBezTo>
                  <a:cubicBezTo>
                    <a:pt x="7" y="92"/>
                    <a:pt x="7" y="92"/>
                    <a:pt x="7" y="92"/>
                  </a:cubicBezTo>
                  <a:cubicBezTo>
                    <a:pt x="6" y="90"/>
                    <a:pt x="6" y="90"/>
                    <a:pt x="6" y="90"/>
                  </a:cubicBezTo>
                  <a:cubicBezTo>
                    <a:pt x="4" y="88"/>
                    <a:pt x="4" y="88"/>
                    <a:pt x="4" y="88"/>
                  </a:cubicBezTo>
                  <a:cubicBezTo>
                    <a:pt x="3" y="96"/>
                    <a:pt x="3" y="96"/>
                    <a:pt x="3" y="96"/>
                  </a:cubicBezTo>
                  <a:cubicBezTo>
                    <a:pt x="5" y="95"/>
                    <a:pt x="5" y="95"/>
                    <a:pt x="5" y="95"/>
                  </a:cubicBezTo>
                  <a:cubicBezTo>
                    <a:pt x="7" y="99"/>
                    <a:pt x="7" y="99"/>
                    <a:pt x="7" y="99"/>
                  </a:cubicBezTo>
                  <a:cubicBezTo>
                    <a:pt x="5" y="100"/>
                    <a:pt x="5" y="100"/>
                    <a:pt x="5" y="100"/>
                  </a:cubicBezTo>
                  <a:cubicBezTo>
                    <a:pt x="4" y="98"/>
                    <a:pt x="4" y="98"/>
                    <a:pt x="4" y="98"/>
                  </a:cubicBezTo>
                  <a:cubicBezTo>
                    <a:pt x="2" y="99"/>
                    <a:pt x="2" y="99"/>
                    <a:pt x="2" y="99"/>
                  </a:cubicBezTo>
                  <a:cubicBezTo>
                    <a:pt x="1" y="110"/>
                    <a:pt x="1" y="110"/>
                    <a:pt x="1" y="110"/>
                  </a:cubicBezTo>
                  <a:cubicBezTo>
                    <a:pt x="2" y="109"/>
                    <a:pt x="2" y="109"/>
                    <a:pt x="2" y="109"/>
                  </a:cubicBezTo>
                  <a:cubicBezTo>
                    <a:pt x="4" y="104"/>
                    <a:pt x="4" y="104"/>
                    <a:pt x="4" y="104"/>
                  </a:cubicBezTo>
                  <a:cubicBezTo>
                    <a:pt x="8" y="107"/>
                    <a:pt x="8" y="107"/>
                    <a:pt x="8" y="107"/>
                  </a:cubicBezTo>
                  <a:cubicBezTo>
                    <a:pt x="8" y="113"/>
                    <a:pt x="8" y="113"/>
                    <a:pt x="8" y="113"/>
                  </a:cubicBezTo>
                  <a:cubicBezTo>
                    <a:pt x="8" y="113"/>
                    <a:pt x="12" y="115"/>
                    <a:pt x="11" y="117"/>
                  </a:cubicBezTo>
                  <a:cubicBezTo>
                    <a:pt x="10" y="119"/>
                    <a:pt x="8" y="122"/>
                    <a:pt x="6" y="120"/>
                  </a:cubicBezTo>
                  <a:cubicBezTo>
                    <a:pt x="3" y="119"/>
                    <a:pt x="4" y="112"/>
                    <a:pt x="4" y="112"/>
                  </a:cubicBezTo>
                  <a:cubicBezTo>
                    <a:pt x="3" y="112"/>
                    <a:pt x="3" y="112"/>
                    <a:pt x="3" y="112"/>
                  </a:cubicBezTo>
                  <a:cubicBezTo>
                    <a:pt x="3" y="112"/>
                    <a:pt x="4" y="122"/>
                    <a:pt x="4" y="124"/>
                  </a:cubicBezTo>
                  <a:cubicBezTo>
                    <a:pt x="4" y="127"/>
                    <a:pt x="1" y="131"/>
                    <a:pt x="1" y="131"/>
                  </a:cubicBezTo>
                  <a:cubicBezTo>
                    <a:pt x="2" y="132"/>
                    <a:pt x="2" y="132"/>
                    <a:pt x="2" y="132"/>
                  </a:cubicBezTo>
                  <a:cubicBezTo>
                    <a:pt x="0" y="140"/>
                    <a:pt x="0" y="140"/>
                    <a:pt x="0" y="140"/>
                  </a:cubicBezTo>
                  <a:cubicBezTo>
                    <a:pt x="2" y="141"/>
                    <a:pt x="2" y="141"/>
                    <a:pt x="2" y="141"/>
                  </a:cubicBezTo>
                  <a:cubicBezTo>
                    <a:pt x="7" y="145"/>
                    <a:pt x="7" y="145"/>
                    <a:pt x="7" y="145"/>
                  </a:cubicBezTo>
                  <a:cubicBezTo>
                    <a:pt x="5" y="138"/>
                    <a:pt x="5" y="138"/>
                    <a:pt x="5" y="138"/>
                  </a:cubicBezTo>
                  <a:cubicBezTo>
                    <a:pt x="7" y="138"/>
                    <a:pt x="7" y="138"/>
                    <a:pt x="7" y="138"/>
                  </a:cubicBezTo>
                  <a:cubicBezTo>
                    <a:pt x="9" y="145"/>
                    <a:pt x="9" y="145"/>
                    <a:pt x="9" y="145"/>
                  </a:cubicBezTo>
                  <a:cubicBezTo>
                    <a:pt x="15" y="147"/>
                    <a:pt x="15" y="147"/>
                    <a:pt x="15" y="147"/>
                  </a:cubicBezTo>
                  <a:cubicBezTo>
                    <a:pt x="17" y="147"/>
                    <a:pt x="17" y="147"/>
                    <a:pt x="17" y="147"/>
                  </a:cubicBezTo>
                  <a:cubicBezTo>
                    <a:pt x="21" y="156"/>
                    <a:pt x="21" y="156"/>
                    <a:pt x="21" y="156"/>
                  </a:cubicBezTo>
                  <a:cubicBezTo>
                    <a:pt x="20" y="159"/>
                    <a:pt x="20" y="159"/>
                    <a:pt x="20" y="159"/>
                  </a:cubicBezTo>
                  <a:cubicBezTo>
                    <a:pt x="20" y="159"/>
                    <a:pt x="21" y="163"/>
                    <a:pt x="21" y="166"/>
                  </a:cubicBezTo>
                  <a:cubicBezTo>
                    <a:pt x="21" y="169"/>
                    <a:pt x="18" y="173"/>
                    <a:pt x="18" y="175"/>
                  </a:cubicBezTo>
                  <a:cubicBezTo>
                    <a:pt x="18" y="177"/>
                    <a:pt x="20" y="178"/>
                    <a:pt x="20" y="179"/>
                  </a:cubicBezTo>
                  <a:cubicBezTo>
                    <a:pt x="19" y="179"/>
                    <a:pt x="19" y="180"/>
                    <a:pt x="19" y="181"/>
                  </a:cubicBezTo>
                  <a:cubicBezTo>
                    <a:pt x="20" y="181"/>
                    <a:pt x="21" y="182"/>
                    <a:pt x="22" y="182"/>
                  </a:cubicBezTo>
                  <a:cubicBezTo>
                    <a:pt x="28" y="181"/>
                    <a:pt x="33" y="183"/>
                    <a:pt x="39" y="185"/>
                  </a:cubicBezTo>
                  <a:cubicBezTo>
                    <a:pt x="41" y="185"/>
                    <a:pt x="40" y="190"/>
                    <a:pt x="44" y="189"/>
                  </a:cubicBezTo>
                  <a:cubicBezTo>
                    <a:pt x="47" y="187"/>
                    <a:pt x="48" y="183"/>
                    <a:pt x="49" y="189"/>
                  </a:cubicBezTo>
                  <a:cubicBezTo>
                    <a:pt x="49" y="189"/>
                    <a:pt x="49" y="188"/>
                    <a:pt x="50" y="188"/>
                  </a:cubicBezTo>
                  <a:cubicBezTo>
                    <a:pt x="50" y="186"/>
                    <a:pt x="50" y="186"/>
                    <a:pt x="50" y="186"/>
                  </a:cubicBezTo>
                  <a:cubicBezTo>
                    <a:pt x="54" y="183"/>
                    <a:pt x="54" y="183"/>
                    <a:pt x="54" y="183"/>
                  </a:cubicBezTo>
                  <a:cubicBezTo>
                    <a:pt x="54" y="183"/>
                    <a:pt x="56" y="181"/>
                    <a:pt x="57" y="181"/>
                  </a:cubicBezTo>
                  <a:cubicBezTo>
                    <a:pt x="58" y="181"/>
                    <a:pt x="57" y="185"/>
                    <a:pt x="57" y="186"/>
                  </a:cubicBezTo>
                  <a:cubicBezTo>
                    <a:pt x="57" y="187"/>
                    <a:pt x="59" y="188"/>
                    <a:pt x="61" y="188"/>
                  </a:cubicBezTo>
                  <a:cubicBezTo>
                    <a:pt x="63" y="187"/>
                    <a:pt x="60" y="186"/>
                    <a:pt x="59" y="185"/>
                  </a:cubicBezTo>
                  <a:cubicBezTo>
                    <a:pt x="59" y="183"/>
                    <a:pt x="61" y="183"/>
                    <a:pt x="61" y="183"/>
                  </a:cubicBezTo>
                  <a:close/>
                  <a:moveTo>
                    <a:pt x="170" y="130"/>
                  </a:moveTo>
                  <a:cubicBezTo>
                    <a:pt x="170" y="129"/>
                    <a:pt x="169" y="126"/>
                    <a:pt x="169" y="125"/>
                  </a:cubicBezTo>
                  <a:cubicBezTo>
                    <a:pt x="167" y="116"/>
                    <a:pt x="167" y="116"/>
                    <a:pt x="167" y="116"/>
                  </a:cubicBezTo>
                  <a:cubicBezTo>
                    <a:pt x="167" y="116"/>
                    <a:pt x="167" y="112"/>
                    <a:pt x="168" y="111"/>
                  </a:cubicBezTo>
                  <a:cubicBezTo>
                    <a:pt x="170" y="111"/>
                    <a:pt x="171" y="109"/>
                    <a:pt x="169" y="108"/>
                  </a:cubicBezTo>
                  <a:cubicBezTo>
                    <a:pt x="167" y="107"/>
                    <a:pt x="157" y="104"/>
                    <a:pt x="157" y="104"/>
                  </a:cubicBezTo>
                  <a:cubicBezTo>
                    <a:pt x="157" y="104"/>
                    <a:pt x="152" y="108"/>
                    <a:pt x="149" y="110"/>
                  </a:cubicBezTo>
                  <a:cubicBezTo>
                    <a:pt x="146" y="111"/>
                    <a:pt x="142" y="112"/>
                    <a:pt x="142" y="112"/>
                  </a:cubicBezTo>
                  <a:cubicBezTo>
                    <a:pt x="142" y="114"/>
                    <a:pt x="142" y="114"/>
                    <a:pt x="142" y="114"/>
                  </a:cubicBezTo>
                  <a:cubicBezTo>
                    <a:pt x="142" y="114"/>
                    <a:pt x="147" y="113"/>
                    <a:pt x="148" y="114"/>
                  </a:cubicBezTo>
                  <a:cubicBezTo>
                    <a:pt x="149" y="116"/>
                    <a:pt x="149" y="120"/>
                    <a:pt x="149" y="120"/>
                  </a:cubicBezTo>
                  <a:cubicBezTo>
                    <a:pt x="151" y="126"/>
                    <a:pt x="151" y="126"/>
                    <a:pt x="151" y="126"/>
                  </a:cubicBezTo>
                  <a:cubicBezTo>
                    <a:pt x="150" y="131"/>
                    <a:pt x="150" y="131"/>
                    <a:pt x="150" y="131"/>
                  </a:cubicBezTo>
                  <a:cubicBezTo>
                    <a:pt x="151" y="133"/>
                    <a:pt x="151" y="133"/>
                    <a:pt x="151" y="133"/>
                  </a:cubicBezTo>
                  <a:cubicBezTo>
                    <a:pt x="148" y="132"/>
                    <a:pt x="148" y="132"/>
                    <a:pt x="148" y="132"/>
                  </a:cubicBezTo>
                  <a:cubicBezTo>
                    <a:pt x="143" y="133"/>
                    <a:pt x="143" y="133"/>
                    <a:pt x="143" y="133"/>
                  </a:cubicBezTo>
                  <a:cubicBezTo>
                    <a:pt x="146" y="129"/>
                    <a:pt x="146" y="129"/>
                    <a:pt x="146" y="129"/>
                  </a:cubicBezTo>
                  <a:cubicBezTo>
                    <a:pt x="149" y="129"/>
                    <a:pt x="149" y="129"/>
                    <a:pt x="149" y="129"/>
                  </a:cubicBezTo>
                  <a:cubicBezTo>
                    <a:pt x="149" y="128"/>
                    <a:pt x="149" y="125"/>
                    <a:pt x="148" y="124"/>
                  </a:cubicBezTo>
                  <a:cubicBezTo>
                    <a:pt x="148" y="117"/>
                    <a:pt x="148" y="117"/>
                    <a:pt x="148" y="117"/>
                  </a:cubicBezTo>
                  <a:cubicBezTo>
                    <a:pt x="148" y="117"/>
                    <a:pt x="146" y="115"/>
                    <a:pt x="145" y="116"/>
                  </a:cubicBezTo>
                  <a:cubicBezTo>
                    <a:pt x="142" y="117"/>
                    <a:pt x="145" y="122"/>
                    <a:pt x="145" y="122"/>
                  </a:cubicBezTo>
                  <a:cubicBezTo>
                    <a:pt x="145" y="122"/>
                    <a:pt x="142" y="123"/>
                    <a:pt x="142" y="125"/>
                  </a:cubicBezTo>
                  <a:cubicBezTo>
                    <a:pt x="142" y="130"/>
                    <a:pt x="142" y="130"/>
                    <a:pt x="142" y="130"/>
                  </a:cubicBezTo>
                  <a:cubicBezTo>
                    <a:pt x="139" y="134"/>
                    <a:pt x="139" y="134"/>
                    <a:pt x="139" y="134"/>
                  </a:cubicBezTo>
                  <a:cubicBezTo>
                    <a:pt x="140" y="130"/>
                    <a:pt x="140" y="130"/>
                    <a:pt x="140" y="130"/>
                  </a:cubicBezTo>
                  <a:cubicBezTo>
                    <a:pt x="135" y="130"/>
                    <a:pt x="135" y="130"/>
                    <a:pt x="135" y="130"/>
                  </a:cubicBezTo>
                  <a:cubicBezTo>
                    <a:pt x="138" y="128"/>
                    <a:pt x="138" y="128"/>
                    <a:pt x="138" y="128"/>
                  </a:cubicBezTo>
                  <a:cubicBezTo>
                    <a:pt x="136" y="125"/>
                    <a:pt x="136" y="125"/>
                    <a:pt x="136" y="125"/>
                  </a:cubicBezTo>
                  <a:cubicBezTo>
                    <a:pt x="133" y="125"/>
                    <a:pt x="133" y="125"/>
                    <a:pt x="133" y="125"/>
                  </a:cubicBezTo>
                  <a:cubicBezTo>
                    <a:pt x="133" y="125"/>
                    <a:pt x="137" y="122"/>
                    <a:pt x="137" y="120"/>
                  </a:cubicBezTo>
                  <a:cubicBezTo>
                    <a:pt x="137" y="118"/>
                    <a:pt x="137" y="117"/>
                    <a:pt x="138" y="116"/>
                  </a:cubicBezTo>
                  <a:cubicBezTo>
                    <a:pt x="139" y="116"/>
                    <a:pt x="140" y="114"/>
                    <a:pt x="140" y="114"/>
                  </a:cubicBezTo>
                  <a:cubicBezTo>
                    <a:pt x="139" y="113"/>
                    <a:pt x="139" y="113"/>
                    <a:pt x="139" y="113"/>
                  </a:cubicBezTo>
                  <a:cubicBezTo>
                    <a:pt x="139" y="113"/>
                    <a:pt x="131" y="115"/>
                    <a:pt x="129" y="114"/>
                  </a:cubicBezTo>
                  <a:cubicBezTo>
                    <a:pt x="125" y="113"/>
                    <a:pt x="120" y="110"/>
                    <a:pt x="120" y="110"/>
                  </a:cubicBezTo>
                  <a:cubicBezTo>
                    <a:pt x="121" y="113"/>
                    <a:pt x="121" y="113"/>
                    <a:pt x="121" y="113"/>
                  </a:cubicBezTo>
                  <a:cubicBezTo>
                    <a:pt x="121" y="113"/>
                    <a:pt x="127" y="115"/>
                    <a:pt x="130" y="117"/>
                  </a:cubicBezTo>
                  <a:cubicBezTo>
                    <a:pt x="131" y="119"/>
                    <a:pt x="123" y="122"/>
                    <a:pt x="123" y="122"/>
                  </a:cubicBezTo>
                  <a:cubicBezTo>
                    <a:pt x="123" y="122"/>
                    <a:pt x="123" y="127"/>
                    <a:pt x="121" y="128"/>
                  </a:cubicBezTo>
                  <a:cubicBezTo>
                    <a:pt x="119" y="129"/>
                    <a:pt x="115" y="127"/>
                    <a:pt x="115" y="127"/>
                  </a:cubicBezTo>
                  <a:cubicBezTo>
                    <a:pt x="113" y="129"/>
                    <a:pt x="113" y="129"/>
                    <a:pt x="113" y="129"/>
                  </a:cubicBezTo>
                  <a:cubicBezTo>
                    <a:pt x="109" y="128"/>
                    <a:pt x="109" y="128"/>
                    <a:pt x="109" y="128"/>
                  </a:cubicBezTo>
                  <a:cubicBezTo>
                    <a:pt x="105" y="128"/>
                    <a:pt x="105" y="128"/>
                    <a:pt x="105" y="128"/>
                  </a:cubicBezTo>
                  <a:cubicBezTo>
                    <a:pt x="105" y="130"/>
                    <a:pt x="105" y="130"/>
                    <a:pt x="105" y="130"/>
                  </a:cubicBezTo>
                  <a:cubicBezTo>
                    <a:pt x="108" y="131"/>
                    <a:pt x="108" y="131"/>
                    <a:pt x="108" y="131"/>
                  </a:cubicBezTo>
                  <a:cubicBezTo>
                    <a:pt x="110" y="132"/>
                    <a:pt x="110" y="132"/>
                    <a:pt x="110" y="132"/>
                  </a:cubicBezTo>
                  <a:cubicBezTo>
                    <a:pt x="107" y="132"/>
                    <a:pt x="107" y="132"/>
                    <a:pt x="107" y="132"/>
                  </a:cubicBezTo>
                  <a:cubicBezTo>
                    <a:pt x="107" y="134"/>
                    <a:pt x="107" y="134"/>
                    <a:pt x="107" y="134"/>
                  </a:cubicBezTo>
                  <a:cubicBezTo>
                    <a:pt x="109" y="134"/>
                    <a:pt x="109" y="134"/>
                    <a:pt x="109" y="134"/>
                  </a:cubicBezTo>
                  <a:cubicBezTo>
                    <a:pt x="115" y="138"/>
                    <a:pt x="115" y="138"/>
                    <a:pt x="115" y="138"/>
                  </a:cubicBezTo>
                  <a:cubicBezTo>
                    <a:pt x="115" y="141"/>
                    <a:pt x="115" y="141"/>
                    <a:pt x="115" y="141"/>
                  </a:cubicBezTo>
                  <a:cubicBezTo>
                    <a:pt x="113" y="142"/>
                    <a:pt x="113" y="142"/>
                    <a:pt x="113" y="142"/>
                  </a:cubicBezTo>
                  <a:cubicBezTo>
                    <a:pt x="114" y="144"/>
                    <a:pt x="114" y="144"/>
                    <a:pt x="114" y="144"/>
                  </a:cubicBezTo>
                  <a:cubicBezTo>
                    <a:pt x="117" y="145"/>
                    <a:pt x="117" y="145"/>
                    <a:pt x="117" y="145"/>
                  </a:cubicBezTo>
                  <a:cubicBezTo>
                    <a:pt x="117" y="151"/>
                    <a:pt x="117" y="151"/>
                    <a:pt x="117" y="151"/>
                  </a:cubicBezTo>
                  <a:cubicBezTo>
                    <a:pt x="113" y="155"/>
                    <a:pt x="113" y="155"/>
                    <a:pt x="113" y="155"/>
                  </a:cubicBezTo>
                  <a:cubicBezTo>
                    <a:pt x="121" y="163"/>
                    <a:pt x="121" y="163"/>
                    <a:pt x="121" y="163"/>
                  </a:cubicBezTo>
                  <a:cubicBezTo>
                    <a:pt x="121" y="163"/>
                    <a:pt x="125" y="162"/>
                    <a:pt x="127" y="162"/>
                  </a:cubicBezTo>
                  <a:cubicBezTo>
                    <a:pt x="129" y="162"/>
                    <a:pt x="130" y="165"/>
                    <a:pt x="132" y="164"/>
                  </a:cubicBezTo>
                  <a:cubicBezTo>
                    <a:pt x="134" y="164"/>
                    <a:pt x="135" y="161"/>
                    <a:pt x="137" y="162"/>
                  </a:cubicBezTo>
                  <a:cubicBezTo>
                    <a:pt x="138" y="164"/>
                    <a:pt x="137" y="166"/>
                    <a:pt x="137" y="166"/>
                  </a:cubicBezTo>
                  <a:cubicBezTo>
                    <a:pt x="139" y="166"/>
                    <a:pt x="139" y="166"/>
                    <a:pt x="139" y="166"/>
                  </a:cubicBezTo>
                  <a:cubicBezTo>
                    <a:pt x="137" y="169"/>
                    <a:pt x="137" y="169"/>
                    <a:pt x="137" y="169"/>
                  </a:cubicBezTo>
                  <a:cubicBezTo>
                    <a:pt x="138" y="171"/>
                    <a:pt x="138" y="171"/>
                    <a:pt x="138" y="171"/>
                  </a:cubicBezTo>
                  <a:cubicBezTo>
                    <a:pt x="139" y="171"/>
                    <a:pt x="139" y="171"/>
                    <a:pt x="139" y="171"/>
                  </a:cubicBezTo>
                  <a:cubicBezTo>
                    <a:pt x="139" y="173"/>
                    <a:pt x="139" y="173"/>
                    <a:pt x="139" y="173"/>
                  </a:cubicBezTo>
                  <a:cubicBezTo>
                    <a:pt x="134" y="171"/>
                    <a:pt x="134" y="171"/>
                    <a:pt x="134" y="171"/>
                  </a:cubicBezTo>
                  <a:cubicBezTo>
                    <a:pt x="134" y="172"/>
                    <a:pt x="134" y="172"/>
                    <a:pt x="134" y="172"/>
                  </a:cubicBezTo>
                  <a:cubicBezTo>
                    <a:pt x="142" y="177"/>
                    <a:pt x="142" y="177"/>
                    <a:pt x="142" y="177"/>
                  </a:cubicBezTo>
                  <a:cubicBezTo>
                    <a:pt x="147" y="176"/>
                    <a:pt x="147" y="176"/>
                    <a:pt x="147" y="176"/>
                  </a:cubicBezTo>
                  <a:cubicBezTo>
                    <a:pt x="149" y="179"/>
                    <a:pt x="149" y="179"/>
                    <a:pt x="149" y="179"/>
                  </a:cubicBezTo>
                  <a:cubicBezTo>
                    <a:pt x="154" y="177"/>
                    <a:pt x="154" y="177"/>
                    <a:pt x="154" y="177"/>
                  </a:cubicBezTo>
                  <a:cubicBezTo>
                    <a:pt x="154" y="177"/>
                    <a:pt x="151" y="175"/>
                    <a:pt x="153" y="174"/>
                  </a:cubicBezTo>
                  <a:cubicBezTo>
                    <a:pt x="154" y="173"/>
                    <a:pt x="156" y="171"/>
                    <a:pt x="154" y="170"/>
                  </a:cubicBezTo>
                  <a:cubicBezTo>
                    <a:pt x="151" y="170"/>
                    <a:pt x="148" y="170"/>
                    <a:pt x="148" y="167"/>
                  </a:cubicBezTo>
                  <a:cubicBezTo>
                    <a:pt x="149" y="166"/>
                    <a:pt x="155" y="161"/>
                    <a:pt x="158" y="161"/>
                  </a:cubicBezTo>
                  <a:cubicBezTo>
                    <a:pt x="161" y="161"/>
                    <a:pt x="164" y="161"/>
                    <a:pt x="165" y="158"/>
                  </a:cubicBezTo>
                  <a:cubicBezTo>
                    <a:pt x="165" y="155"/>
                    <a:pt x="162" y="150"/>
                    <a:pt x="159" y="150"/>
                  </a:cubicBezTo>
                  <a:cubicBezTo>
                    <a:pt x="157" y="149"/>
                    <a:pt x="153" y="148"/>
                    <a:pt x="154" y="147"/>
                  </a:cubicBezTo>
                  <a:cubicBezTo>
                    <a:pt x="155" y="146"/>
                    <a:pt x="155" y="142"/>
                    <a:pt x="155" y="142"/>
                  </a:cubicBezTo>
                  <a:cubicBezTo>
                    <a:pt x="155" y="142"/>
                    <a:pt x="157" y="138"/>
                    <a:pt x="158" y="138"/>
                  </a:cubicBezTo>
                  <a:cubicBezTo>
                    <a:pt x="159" y="137"/>
                    <a:pt x="164" y="137"/>
                    <a:pt x="164" y="137"/>
                  </a:cubicBezTo>
                  <a:cubicBezTo>
                    <a:pt x="164" y="137"/>
                    <a:pt x="165" y="133"/>
                    <a:pt x="166" y="134"/>
                  </a:cubicBezTo>
                  <a:cubicBezTo>
                    <a:pt x="168" y="134"/>
                    <a:pt x="166" y="134"/>
                    <a:pt x="166" y="137"/>
                  </a:cubicBezTo>
                  <a:cubicBezTo>
                    <a:pt x="166" y="138"/>
                    <a:pt x="167" y="143"/>
                    <a:pt x="169" y="142"/>
                  </a:cubicBezTo>
                  <a:cubicBezTo>
                    <a:pt x="171" y="141"/>
                    <a:pt x="173" y="138"/>
                    <a:pt x="173" y="138"/>
                  </a:cubicBezTo>
                  <a:cubicBezTo>
                    <a:pt x="173" y="138"/>
                    <a:pt x="171" y="130"/>
                    <a:pt x="170" y="130"/>
                  </a:cubicBezTo>
                  <a:close/>
                  <a:moveTo>
                    <a:pt x="11" y="148"/>
                  </a:moveTo>
                  <a:cubicBezTo>
                    <a:pt x="9" y="146"/>
                    <a:pt x="9" y="146"/>
                    <a:pt x="9" y="146"/>
                  </a:cubicBezTo>
                  <a:cubicBezTo>
                    <a:pt x="9" y="149"/>
                    <a:pt x="9" y="149"/>
                    <a:pt x="9" y="149"/>
                  </a:cubicBezTo>
                  <a:cubicBezTo>
                    <a:pt x="10" y="151"/>
                    <a:pt x="10" y="151"/>
                    <a:pt x="10" y="151"/>
                  </a:cubicBezTo>
                  <a:cubicBezTo>
                    <a:pt x="11" y="155"/>
                    <a:pt x="11" y="155"/>
                    <a:pt x="11" y="155"/>
                  </a:cubicBezTo>
                  <a:cubicBezTo>
                    <a:pt x="12" y="151"/>
                    <a:pt x="12" y="151"/>
                    <a:pt x="12" y="151"/>
                  </a:cubicBezTo>
                  <a:cubicBezTo>
                    <a:pt x="12" y="148"/>
                    <a:pt x="11" y="148"/>
                    <a:pt x="11" y="148"/>
                  </a:cubicBezTo>
                  <a:close/>
                  <a:moveTo>
                    <a:pt x="267" y="166"/>
                  </a:moveTo>
                  <a:cubicBezTo>
                    <a:pt x="261" y="162"/>
                    <a:pt x="261" y="162"/>
                    <a:pt x="261" y="162"/>
                  </a:cubicBezTo>
                  <a:cubicBezTo>
                    <a:pt x="256" y="161"/>
                    <a:pt x="256" y="161"/>
                    <a:pt x="256" y="161"/>
                  </a:cubicBezTo>
                  <a:cubicBezTo>
                    <a:pt x="252" y="156"/>
                    <a:pt x="252" y="156"/>
                    <a:pt x="252" y="156"/>
                  </a:cubicBezTo>
                  <a:cubicBezTo>
                    <a:pt x="249" y="161"/>
                    <a:pt x="249" y="161"/>
                    <a:pt x="249" y="161"/>
                  </a:cubicBezTo>
                  <a:cubicBezTo>
                    <a:pt x="249" y="161"/>
                    <a:pt x="251" y="162"/>
                    <a:pt x="250" y="164"/>
                  </a:cubicBezTo>
                  <a:cubicBezTo>
                    <a:pt x="250" y="166"/>
                    <a:pt x="249" y="169"/>
                    <a:pt x="249" y="169"/>
                  </a:cubicBezTo>
                  <a:cubicBezTo>
                    <a:pt x="264" y="175"/>
                    <a:pt x="264" y="175"/>
                    <a:pt x="264" y="175"/>
                  </a:cubicBezTo>
                  <a:cubicBezTo>
                    <a:pt x="265" y="174"/>
                    <a:pt x="265" y="174"/>
                    <a:pt x="265" y="174"/>
                  </a:cubicBezTo>
                  <a:cubicBezTo>
                    <a:pt x="265" y="171"/>
                    <a:pt x="265" y="171"/>
                    <a:pt x="265" y="171"/>
                  </a:cubicBezTo>
                  <a:cubicBezTo>
                    <a:pt x="268" y="170"/>
                    <a:pt x="268" y="170"/>
                    <a:pt x="268" y="170"/>
                  </a:cubicBezTo>
                  <a:lnTo>
                    <a:pt x="267" y="166"/>
                  </a:lnTo>
                  <a:close/>
                  <a:moveTo>
                    <a:pt x="174" y="134"/>
                  </a:moveTo>
                  <a:cubicBezTo>
                    <a:pt x="175" y="138"/>
                    <a:pt x="178" y="138"/>
                    <a:pt x="176" y="134"/>
                  </a:cubicBezTo>
                  <a:cubicBezTo>
                    <a:pt x="176" y="131"/>
                    <a:pt x="174" y="134"/>
                    <a:pt x="174" y="134"/>
                  </a:cubicBezTo>
                  <a:close/>
                  <a:moveTo>
                    <a:pt x="131" y="69"/>
                  </a:moveTo>
                  <a:cubicBezTo>
                    <a:pt x="134" y="68"/>
                    <a:pt x="136" y="65"/>
                    <a:pt x="136" y="65"/>
                  </a:cubicBezTo>
                  <a:cubicBezTo>
                    <a:pt x="129" y="65"/>
                    <a:pt x="129" y="65"/>
                    <a:pt x="129" y="65"/>
                  </a:cubicBezTo>
                  <a:cubicBezTo>
                    <a:pt x="129" y="65"/>
                    <a:pt x="129" y="69"/>
                    <a:pt x="131" y="69"/>
                  </a:cubicBez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19" name="Slovenia" descr="© INSCALE GmbH, 05.05.2010&#10;http://www.presentationload.com/"/>
            <p:cNvSpPr>
              <a:spLocks/>
            </p:cNvSpPr>
            <p:nvPr/>
          </p:nvSpPr>
          <p:spPr bwMode="gray">
            <a:xfrm>
              <a:off x="4149725" y="4037496"/>
              <a:ext cx="410087" cy="286410"/>
            </a:xfrm>
            <a:custGeom>
              <a:avLst/>
              <a:gdLst/>
              <a:ahLst/>
              <a:cxnLst>
                <a:cxn ang="0">
                  <a:pos x="119" y="13"/>
                </a:cxn>
                <a:cxn ang="0">
                  <a:pos x="108" y="13"/>
                </a:cxn>
                <a:cxn ang="0">
                  <a:pos x="96" y="20"/>
                </a:cxn>
                <a:cxn ang="0">
                  <a:pos x="83" y="20"/>
                </a:cxn>
                <a:cxn ang="0">
                  <a:pos x="68" y="22"/>
                </a:cxn>
                <a:cxn ang="0">
                  <a:pos x="59" y="30"/>
                </a:cxn>
                <a:cxn ang="0">
                  <a:pos x="46" y="34"/>
                </a:cxn>
                <a:cxn ang="0">
                  <a:pos x="33" y="33"/>
                </a:cxn>
                <a:cxn ang="0">
                  <a:pos x="18" y="31"/>
                </a:cxn>
                <a:cxn ang="0">
                  <a:pos x="15" y="36"/>
                </a:cxn>
                <a:cxn ang="0">
                  <a:pos x="0" y="45"/>
                </a:cxn>
                <a:cxn ang="0">
                  <a:pos x="14" y="53"/>
                </a:cxn>
                <a:cxn ang="0">
                  <a:pos x="5" y="68"/>
                </a:cxn>
                <a:cxn ang="0">
                  <a:pos x="11" y="78"/>
                </a:cxn>
                <a:cxn ang="0">
                  <a:pos x="18" y="91"/>
                </a:cxn>
                <a:cxn ang="0">
                  <a:pos x="7" y="99"/>
                </a:cxn>
                <a:cxn ang="0">
                  <a:pos x="19" y="98"/>
                </a:cxn>
                <a:cxn ang="0">
                  <a:pos x="32" y="97"/>
                </a:cxn>
                <a:cxn ang="0">
                  <a:pos x="52" y="93"/>
                </a:cxn>
                <a:cxn ang="0">
                  <a:pos x="55" y="88"/>
                </a:cxn>
                <a:cxn ang="0">
                  <a:pos x="58" y="88"/>
                </a:cxn>
                <a:cxn ang="0">
                  <a:pos x="72" y="97"/>
                </a:cxn>
                <a:cxn ang="0">
                  <a:pos x="80" y="96"/>
                </a:cxn>
                <a:cxn ang="0">
                  <a:pos x="94" y="94"/>
                </a:cxn>
                <a:cxn ang="0">
                  <a:pos x="95" y="83"/>
                </a:cxn>
                <a:cxn ang="0">
                  <a:pos x="85" y="80"/>
                </a:cxn>
                <a:cxn ang="0">
                  <a:pos x="107" y="71"/>
                </a:cxn>
                <a:cxn ang="0">
                  <a:pos x="102" y="50"/>
                </a:cxn>
                <a:cxn ang="0">
                  <a:pos x="124" y="31"/>
                </a:cxn>
                <a:cxn ang="0">
                  <a:pos x="132" y="23"/>
                </a:cxn>
                <a:cxn ang="0">
                  <a:pos x="145" y="20"/>
                </a:cxn>
                <a:cxn ang="0">
                  <a:pos x="137" y="11"/>
                </a:cxn>
                <a:cxn ang="0">
                  <a:pos x="133" y="3"/>
                </a:cxn>
                <a:cxn ang="0">
                  <a:pos x="121" y="3"/>
                </a:cxn>
              </a:cxnLst>
              <a:rect l="0" t="0" r="r" b="b"/>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0" name="Monaco" descr="© INSCALE GmbH, 05.05.2010&#10;http://www.presentationload.com/"/>
            <p:cNvSpPr>
              <a:spLocks/>
            </p:cNvSpPr>
            <p:nvPr/>
          </p:nvSpPr>
          <p:spPr bwMode="gray">
            <a:xfrm>
              <a:off x="3337687" y="4623333"/>
              <a:ext cx="24411" cy="14646"/>
            </a:xfrm>
            <a:custGeom>
              <a:avLst/>
              <a:gdLst/>
              <a:ahLst/>
              <a:cxnLst>
                <a:cxn ang="0">
                  <a:pos x="4" y="1"/>
                </a:cxn>
                <a:cxn ang="0">
                  <a:pos x="4" y="5"/>
                </a:cxn>
                <a:cxn ang="0">
                  <a:pos x="6" y="5"/>
                </a:cxn>
                <a:cxn ang="0">
                  <a:pos x="9" y="3"/>
                </a:cxn>
                <a:cxn ang="0">
                  <a:pos x="4" y="1"/>
                </a:cxn>
              </a:cxnLst>
              <a:rect l="0" t="0" r="r" b="b"/>
              <a:pathLst>
                <a:path w="9" h="5">
                  <a:moveTo>
                    <a:pt x="4" y="1"/>
                  </a:moveTo>
                  <a:cubicBezTo>
                    <a:pt x="0" y="1"/>
                    <a:pt x="4" y="5"/>
                    <a:pt x="4" y="5"/>
                  </a:cubicBezTo>
                  <a:cubicBezTo>
                    <a:pt x="6" y="5"/>
                    <a:pt x="6" y="5"/>
                    <a:pt x="6" y="5"/>
                  </a:cubicBezTo>
                  <a:cubicBezTo>
                    <a:pt x="8" y="5"/>
                    <a:pt x="9" y="3"/>
                    <a:pt x="9" y="3"/>
                  </a:cubicBezTo>
                  <a:cubicBezTo>
                    <a:pt x="9" y="3"/>
                    <a:pt x="6" y="0"/>
                    <a:pt x="4" y="1"/>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1" name="Switzerland" descr="© INSCALE GmbH, 05.05.2010&#10;http://www.presentationload.com/"/>
            <p:cNvSpPr>
              <a:spLocks/>
            </p:cNvSpPr>
            <p:nvPr/>
          </p:nvSpPr>
          <p:spPr bwMode="gray">
            <a:xfrm>
              <a:off x="3187972" y="3887782"/>
              <a:ext cx="587466" cy="362894"/>
            </a:xfrm>
            <a:custGeom>
              <a:avLst/>
              <a:gdLst/>
              <a:ahLst/>
              <a:cxnLst>
                <a:cxn ang="0">
                  <a:pos x="208" y="59"/>
                </a:cxn>
                <a:cxn ang="0">
                  <a:pos x="194" y="63"/>
                </a:cxn>
                <a:cxn ang="0">
                  <a:pos x="179" y="59"/>
                </a:cxn>
                <a:cxn ang="0">
                  <a:pos x="164" y="49"/>
                </a:cxn>
                <a:cxn ang="0">
                  <a:pos x="162" y="39"/>
                </a:cxn>
                <a:cxn ang="0">
                  <a:pos x="172" y="18"/>
                </a:cxn>
                <a:cxn ang="0">
                  <a:pos x="148" y="9"/>
                </a:cxn>
                <a:cxn ang="0">
                  <a:pos x="135" y="4"/>
                </a:cxn>
                <a:cxn ang="0">
                  <a:pos x="128" y="2"/>
                </a:cxn>
                <a:cxn ang="0">
                  <a:pos x="118" y="8"/>
                </a:cxn>
                <a:cxn ang="0">
                  <a:pos x="125" y="14"/>
                </a:cxn>
                <a:cxn ang="0">
                  <a:pos x="112" y="13"/>
                </a:cxn>
                <a:cxn ang="0">
                  <a:pos x="83" y="15"/>
                </a:cxn>
                <a:cxn ang="0">
                  <a:pos x="81" y="13"/>
                </a:cxn>
                <a:cxn ang="0">
                  <a:pos x="73" y="16"/>
                </a:cxn>
                <a:cxn ang="0">
                  <a:pos x="61" y="24"/>
                </a:cxn>
                <a:cxn ang="0">
                  <a:pos x="46" y="27"/>
                </a:cxn>
                <a:cxn ang="0">
                  <a:pos x="35" y="47"/>
                </a:cxn>
                <a:cxn ang="0">
                  <a:pos x="24" y="64"/>
                </a:cxn>
                <a:cxn ang="0">
                  <a:pos x="9" y="90"/>
                </a:cxn>
                <a:cxn ang="0">
                  <a:pos x="0" y="97"/>
                </a:cxn>
                <a:cxn ang="0">
                  <a:pos x="8" y="103"/>
                </a:cxn>
                <a:cxn ang="0">
                  <a:pos x="12" y="93"/>
                </a:cxn>
                <a:cxn ang="0">
                  <a:pos x="40" y="87"/>
                </a:cxn>
                <a:cxn ang="0">
                  <a:pos x="41" y="98"/>
                </a:cxn>
                <a:cxn ang="0">
                  <a:pos x="41" y="107"/>
                </a:cxn>
                <a:cxn ang="0">
                  <a:pos x="48" y="120"/>
                </a:cxn>
                <a:cxn ang="0">
                  <a:pos x="52" y="124"/>
                </a:cxn>
                <a:cxn ang="0">
                  <a:pos x="64" y="121"/>
                </a:cxn>
                <a:cxn ang="0">
                  <a:pos x="82" y="122"/>
                </a:cxn>
                <a:cxn ang="0">
                  <a:pos x="92" y="116"/>
                </a:cxn>
                <a:cxn ang="0">
                  <a:pos x="100" y="107"/>
                </a:cxn>
                <a:cxn ang="0">
                  <a:pos x="99" y="96"/>
                </a:cxn>
                <a:cxn ang="0">
                  <a:pos x="107" y="93"/>
                </a:cxn>
                <a:cxn ang="0">
                  <a:pos x="112" y="88"/>
                </a:cxn>
                <a:cxn ang="0">
                  <a:pos x="112" y="99"/>
                </a:cxn>
                <a:cxn ang="0">
                  <a:pos x="121" y="110"/>
                </a:cxn>
                <a:cxn ang="0">
                  <a:pos x="132" y="114"/>
                </a:cxn>
                <a:cxn ang="0">
                  <a:pos x="131" y="119"/>
                </a:cxn>
                <a:cxn ang="0">
                  <a:pos x="139" y="129"/>
                </a:cxn>
                <a:cxn ang="0">
                  <a:pos x="138" y="122"/>
                </a:cxn>
                <a:cxn ang="0">
                  <a:pos x="141" y="114"/>
                </a:cxn>
                <a:cxn ang="0">
                  <a:pos x="150" y="102"/>
                </a:cxn>
                <a:cxn ang="0">
                  <a:pos x="150" y="91"/>
                </a:cxn>
                <a:cxn ang="0">
                  <a:pos x="157" y="88"/>
                </a:cxn>
                <a:cxn ang="0">
                  <a:pos x="164" y="99"/>
                </a:cxn>
                <a:cxn ang="0">
                  <a:pos x="182" y="95"/>
                </a:cxn>
                <a:cxn ang="0">
                  <a:pos x="187" y="103"/>
                </a:cxn>
                <a:cxn ang="0">
                  <a:pos x="190" y="105"/>
                </a:cxn>
                <a:cxn ang="0">
                  <a:pos x="193" y="93"/>
                </a:cxn>
                <a:cxn ang="0">
                  <a:pos x="188" y="92"/>
                </a:cxn>
                <a:cxn ang="0">
                  <a:pos x="196" y="77"/>
                </a:cxn>
                <a:cxn ang="0">
                  <a:pos x="207" y="86"/>
                </a:cxn>
                <a:cxn ang="0">
                  <a:pos x="204" y="79"/>
                </a:cxn>
              </a:cxnLst>
              <a:rect l="0" t="0" r="r" b="b"/>
              <a:pathLst>
                <a:path w="208" h="129">
                  <a:moveTo>
                    <a:pt x="204" y="79"/>
                  </a:moveTo>
                  <a:cubicBezTo>
                    <a:pt x="208" y="59"/>
                    <a:pt x="208" y="59"/>
                    <a:pt x="208" y="59"/>
                  </a:cubicBezTo>
                  <a:cubicBezTo>
                    <a:pt x="203" y="55"/>
                    <a:pt x="203" y="55"/>
                    <a:pt x="203" y="55"/>
                  </a:cubicBezTo>
                  <a:cubicBezTo>
                    <a:pt x="203" y="55"/>
                    <a:pt x="197" y="62"/>
                    <a:pt x="194" y="63"/>
                  </a:cubicBezTo>
                  <a:cubicBezTo>
                    <a:pt x="191" y="65"/>
                    <a:pt x="184" y="60"/>
                    <a:pt x="184" y="60"/>
                  </a:cubicBezTo>
                  <a:cubicBezTo>
                    <a:pt x="184" y="60"/>
                    <a:pt x="180" y="61"/>
                    <a:pt x="179" y="59"/>
                  </a:cubicBezTo>
                  <a:cubicBezTo>
                    <a:pt x="178" y="58"/>
                    <a:pt x="180" y="52"/>
                    <a:pt x="180" y="52"/>
                  </a:cubicBezTo>
                  <a:cubicBezTo>
                    <a:pt x="164" y="49"/>
                    <a:pt x="164" y="49"/>
                    <a:pt x="164" y="49"/>
                  </a:cubicBezTo>
                  <a:cubicBezTo>
                    <a:pt x="164" y="49"/>
                    <a:pt x="162" y="48"/>
                    <a:pt x="160" y="46"/>
                  </a:cubicBezTo>
                  <a:cubicBezTo>
                    <a:pt x="158" y="43"/>
                    <a:pt x="162" y="39"/>
                    <a:pt x="162" y="39"/>
                  </a:cubicBezTo>
                  <a:cubicBezTo>
                    <a:pt x="162" y="39"/>
                    <a:pt x="172" y="29"/>
                    <a:pt x="172" y="26"/>
                  </a:cubicBezTo>
                  <a:cubicBezTo>
                    <a:pt x="172" y="18"/>
                    <a:pt x="172" y="18"/>
                    <a:pt x="172" y="18"/>
                  </a:cubicBezTo>
                  <a:cubicBezTo>
                    <a:pt x="165" y="17"/>
                    <a:pt x="165" y="14"/>
                    <a:pt x="158" y="12"/>
                  </a:cubicBezTo>
                  <a:cubicBezTo>
                    <a:pt x="155" y="11"/>
                    <a:pt x="151" y="10"/>
                    <a:pt x="148" y="9"/>
                  </a:cubicBezTo>
                  <a:cubicBezTo>
                    <a:pt x="145" y="8"/>
                    <a:pt x="141" y="11"/>
                    <a:pt x="140" y="11"/>
                  </a:cubicBezTo>
                  <a:cubicBezTo>
                    <a:pt x="138" y="10"/>
                    <a:pt x="137" y="7"/>
                    <a:pt x="135" y="4"/>
                  </a:cubicBezTo>
                  <a:cubicBezTo>
                    <a:pt x="135" y="5"/>
                    <a:pt x="135" y="8"/>
                    <a:pt x="134" y="9"/>
                  </a:cubicBezTo>
                  <a:cubicBezTo>
                    <a:pt x="132" y="5"/>
                    <a:pt x="131" y="0"/>
                    <a:pt x="128" y="2"/>
                  </a:cubicBezTo>
                  <a:cubicBezTo>
                    <a:pt x="127" y="0"/>
                    <a:pt x="125" y="1"/>
                    <a:pt x="125" y="1"/>
                  </a:cubicBezTo>
                  <a:cubicBezTo>
                    <a:pt x="123" y="2"/>
                    <a:pt x="117" y="4"/>
                    <a:pt x="118" y="8"/>
                  </a:cubicBezTo>
                  <a:cubicBezTo>
                    <a:pt x="118" y="11"/>
                    <a:pt x="120" y="9"/>
                    <a:pt x="122" y="10"/>
                  </a:cubicBezTo>
                  <a:cubicBezTo>
                    <a:pt x="123" y="11"/>
                    <a:pt x="132" y="9"/>
                    <a:pt x="125" y="14"/>
                  </a:cubicBezTo>
                  <a:cubicBezTo>
                    <a:pt x="124" y="11"/>
                    <a:pt x="122" y="12"/>
                    <a:pt x="122" y="15"/>
                  </a:cubicBezTo>
                  <a:cubicBezTo>
                    <a:pt x="116" y="17"/>
                    <a:pt x="115" y="13"/>
                    <a:pt x="112" y="13"/>
                  </a:cubicBezTo>
                  <a:cubicBezTo>
                    <a:pt x="107" y="12"/>
                    <a:pt x="105" y="18"/>
                    <a:pt x="101" y="16"/>
                  </a:cubicBezTo>
                  <a:cubicBezTo>
                    <a:pt x="91" y="12"/>
                    <a:pt x="86" y="18"/>
                    <a:pt x="83" y="15"/>
                  </a:cubicBezTo>
                  <a:cubicBezTo>
                    <a:pt x="83" y="14"/>
                    <a:pt x="84" y="14"/>
                    <a:pt x="85" y="14"/>
                  </a:cubicBezTo>
                  <a:cubicBezTo>
                    <a:pt x="84" y="14"/>
                    <a:pt x="82" y="13"/>
                    <a:pt x="81" y="13"/>
                  </a:cubicBezTo>
                  <a:cubicBezTo>
                    <a:pt x="80" y="12"/>
                    <a:pt x="80" y="12"/>
                    <a:pt x="80" y="11"/>
                  </a:cubicBezTo>
                  <a:cubicBezTo>
                    <a:pt x="73" y="16"/>
                    <a:pt x="73" y="16"/>
                    <a:pt x="73" y="16"/>
                  </a:cubicBezTo>
                  <a:cubicBezTo>
                    <a:pt x="73" y="19"/>
                    <a:pt x="73" y="19"/>
                    <a:pt x="73" y="19"/>
                  </a:cubicBezTo>
                  <a:cubicBezTo>
                    <a:pt x="73" y="19"/>
                    <a:pt x="65" y="24"/>
                    <a:pt x="61" y="24"/>
                  </a:cubicBezTo>
                  <a:cubicBezTo>
                    <a:pt x="57" y="23"/>
                    <a:pt x="58" y="16"/>
                    <a:pt x="52" y="16"/>
                  </a:cubicBezTo>
                  <a:cubicBezTo>
                    <a:pt x="48" y="15"/>
                    <a:pt x="46" y="27"/>
                    <a:pt x="46" y="27"/>
                  </a:cubicBezTo>
                  <a:cubicBezTo>
                    <a:pt x="51" y="28"/>
                    <a:pt x="51" y="28"/>
                    <a:pt x="51" y="28"/>
                  </a:cubicBezTo>
                  <a:cubicBezTo>
                    <a:pt x="51" y="28"/>
                    <a:pt x="39" y="44"/>
                    <a:pt x="35" y="47"/>
                  </a:cubicBezTo>
                  <a:cubicBezTo>
                    <a:pt x="32" y="50"/>
                    <a:pt x="28" y="49"/>
                    <a:pt x="25" y="51"/>
                  </a:cubicBezTo>
                  <a:cubicBezTo>
                    <a:pt x="23" y="52"/>
                    <a:pt x="26" y="58"/>
                    <a:pt x="24" y="64"/>
                  </a:cubicBezTo>
                  <a:cubicBezTo>
                    <a:pt x="22" y="70"/>
                    <a:pt x="11" y="73"/>
                    <a:pt x="7" y="79"/>
                  </a:cubicBezTo>
                  <a:cubicBezTo>
                    <a:pt x="2" y="87"/>
                    <a:pt x="9" y="90"/>
                    <a:pt x="9" y="90"/>
                  </a:cubicBezTo>
                  <a:cubicBezTo>
                    <a:pt x="4" y="97"/>
                    <a:pt x="4" y="97"/>
                    <a:pt x="4" y="97"/>
                  </a:cubicBezTo>
                  <a:cubicBezTo>
                    <a:pt x="0" y="97"/>
                    <a:pt x="0" y="97"/>
                    <a:pt x="0" y="97"/>
                  </a:cubicBezTo>
                  <a:cubicBezTo>
                    <a:pt x="1" y="103"/>
                    <a:pt x="1" y="103"/>
                    <a:pt x="1" y="103"/>
                  </a:cubicBezTo>
                  <a:cubicBezTo>
                    <a:pt x="8" y="103"/>
                    <a:pt x="8" y="103"/>
                    <a:pt x="8" y="103"/>
                  </a:cubicBezTo>
                  <a:cubicBezTo>
                    <a:pt x="14" y="96"/>
                    <a:pt x="14" y="96"/>
                    <a:pt x="14" y="96"/>
                  </a:cubicBezTo>
                  <a:cubicBezTo>
                    <a:pt x="14" y="96"/>
                    <a:pt x="12" y="95"/>
                    <a:pt x="12" y="93"/>
                  </a:cubicBezTo>
                  <a:cubicBezTo>
                    <a:pt x="12" y="90"/>
                    <a:pt x="17" y="84"/>
                    <a:pt x="26" y="83"/>
                  </a:cubicBezTo>
                  <a:cubicBezTo>
                    <a:pt x="34" y="82"/>
                    <a:pt x="40" y="87"/>
                    <a:pt x="40" y="87"/>
                  </a:cubicBezTo>
                  <a:cubicBezTo>
                    <a:pt x="39" y="92"/>
                    <a:pt x="39" y="92"/>
                    <a:pt x="39" y="92"/>
                  </a:cubicBezTo>
                  <a:cubicBezTo>
                    <a:pt x="39" y="92"/>
                    <a:pt x="42" y="94"/>
                    <a:pt x="41" y="98"/>
                  </a:cubicBezTo>
                  <a:cubicBezTo>
                    <a:pt x="40" y="103"/>
                    <a:pt x="37" y="107"/>
                    <a:pt x="37" y="107"/>
                  </a:cubicBezTo>
                  <a:cubicBezTo>
                    <a:pt x="41" y="107"/>
                    <a:pt x="41" y="107"/>
                    <a:pt x="41" y="107"/>
                  </a:cubicBezTo>
                  <a:cubicBezTo>
                    <a:pt x="42" y="110"/>
                    <a:pt x="42" y="110"/>
                    <a:pt x="42" y="110"/>
                  </a:cubicBezTo>
                  <a:cubicBezTo>
                    <a:pt x="42" y="110"/>
                    <a:pt x="48" y="112"/>
                    <a:pt x="48" y="120"/>
                  </a:cubicBezTo>
                  <a:cubicBezTo>
                    <a:pt x="48" y="122"/>
                    <a:pt x="48" y="122"/>
                    <a:pt x="48" y="122"/>
                  </a:cubicBezTo>
                  <a:cubicBezTo>
                    <a:pt x="48" y="123"/>
                    <a:pt x="50" y="124"/>
                    <a:pt x="52" y="124"/>
                  </a:cubicBezTo>
                  <a:cubicBezTo>
                    <a:pt x="57" y="123"/>
                    <a:pt x="57" y="120"/>
                    <a:pt x="58" y="120"/>
                  </a:cubicBezTo>
                  <a:cubicBezTo>
                    <a:pt x="60" y="121"/>
                    <a:pt x="61" y="122"/>
                    <a:pt x="64" y="121"/>
                  </a:cubicBezTo>
                  <a:cubicBezTo>
                    <a:pt x="67" y="121"/>
                    <a:pt x="68" y="116"/>
                    <a:pt x="71" y="116"/>
                  </a:cubicBezTo>
                  <a:cubicBezTo>
                    <a:pt x="72" y="116"/>
                    <a:pt x="79" y="122"/>
                    <a:pt x="82" y="122"/>
                  </a:cubicBezTo>
                  <a:cubicBezTo>
                    <a:pt x="86" y="122"/>
                    <a:pt x="85" y="118"/>
                    <a:pt x="86" y="118"/>
                  </a:cubicBezTo>
                  <a:cubicBezTo>
                    <a:pt x="88" y="118"/>
                    <a:pt x="91" y="118"/>
                    <a:pt x="92" y="116"/>
                  </a:cubicBezTo>
                  <a:cubicBezTo>
                    <a:pt x="93" y="115"/>
                    <a:pt x="92" y="112"/>
                    <a:pt x="94" y="111"/>
                  </a:cubicBezTo>
                  <a:cubicBezTo>
                    <a:pt x="97" y="110"/>
                    <a:pt x="100" y="107"/>
                    <a:pt x="100" y="107"/>
                  </a:cubicBezTo>
                  <a:cubicBezTo>
                    <a:pt x="97" y="99"/>
                    <a:pt x="97" y="99"/>
                    <a:pt x="97" y="99"/>
                  </a:cubicBezTo>
                  <a:cubicBezTo>
                    <a:pt x="99" y="96"/>
                    <a:pt x="99" y="96"/>
                    <a:pt x="99" y="96"/>
                  </a:cubicBezTo>
                  <a:cubicBezTo>
                    <a:pt x="101" y="97"/>
                    <a:pt x="101" y="97"/>
                    <a:pt x="101" y="97"/>
                  </a:cubicBezTo>
                  <a:cubicBezTo>
                    <a:pt x="107" y="93"/>
                    <a:pt x="107" y="93"/>
                    <a:pt x="107" y="93"/>
                  </a:cubicBezTo>
                  <a:cubicBezTo>
                    <a:pt x="105" y="90"/>
                    <a:pt x="105" y="90"/>
                    <a:pt x="105" y="90"/>
                  </a:cubicBezTo>
                  <a:cubicBezTo>
                    <a:pt x="112" y="88"/>
                    <a:pt x="112" y="88"/>
                    <a:pt x="112" y="88"/>
                  </a:cubicBezTo>
                  <a:cubicBezTo>
                    <a:pt x="116" y="90"/>
                    <a:pt x="116" y="90"/>
                    <a:pt x="116" y="90"/>
                  </a:cubicBezTo>
                  <a:cubicBezTo>
                    <a:pt x="116" y="90"/>
                    <a:pt x="110" y="96"/>
                    <a:pt x="112" y="99"/>
                  </a:cubicBezTo>
                  <a:cubicBezTo>
                    <a:pt x="114" y="103"/>
                    <a:pt x="118" y="104"/>
                    <a:pt x="118" y="105"/>
                  </a:cubicBezTo>
                  <a:cubicBezTo>
                    <a:pt x="118" y="106"/>
                    <a:pt x="117" y="108"/>
                    <a:pt x="121" y="110"/>
                  </a:cubicBezTo>
                  <a:cubicBezTo>
                    <a:pt x="124" y="112"/>
                    <a:pt x="129" y="111"/>
                    <a:pt x="129" y="111"/>
                  </a:cubicBezTo>
                  <a:cubicBezTo>
                    <a:pt x="132" y="114"/>
                    <a:pt x="132" y="114"/>
                    <a:pt x="132" y="114"/>
                  </a:cubicBezTo>
                  <a:cubicBezTo>
                    <a:pt x="129" y="116"/>
                    <a:pt x="129" y="116"/>
                    <a:pt x="129" y="116"/>
                  </a:cubicBezTo>
                  <a:cubicBezTo>
                    <a:pt x="131" y="119"/>
                    <a:pt x="131" y="119"/>
                    <a:pt x="131" y="119"/>
                  </a:cubicBezTo>
                  <a:cubicBezTo>
                    <a:pt x="135" y="128"/>
                    <a:pt x="135" y="128"/>
                    <a:pt x="135" y="128"/>
                  </a:cubicBezTo>
                  <a:cubicBezTo>
                    <a:pt x="139" y="129"/>
                    <a:pt x="139" y="129"/>
                    <a:pt x="139" y="129"/>
                  </a:cubicBezTo>
                  <a:cubicBezTo>
                    <a:pt x="140" y="124"/>
                    <a:pt x="140" y="124"/>
                    <a:pt x="140" y="124"/>
                  </a:cubicBezTo>
                  <a:cubicBezTo>
                    <a:pt x="138" y="122"/>
                    <a:pt x="138" y="122"/>
                    <a:pt x="138" y="122"/>
                  </a:cubicBezTo>
                  <a:cubicBezTo>
                    <a:pt x="137" y="118"/>
                    <a:pt x="137" y="118"/>
                    <a:pt x="137" y="118"/>
                  </a:cubicBezTo>
                  <a:cubicBezTo>
                    <a:pt x="141" y="114"/>
                    <a:pt x="141" y="114"/>
                    <a:pt x="141" y="114"/>
                  </a:cubicBezTo>
                  <a:cubicBezTo>
                    <a:pt x="142" y="111"/>
                    <a:pt x="142" y="111"/>
                    <a:pt x="142" y="111"/>
                  </a:cubicBezTo>
                  <a:cubicBezTo>
                    <a:pt x="142" y="111"/>
                    <a:pt x="148" y="107"/>
                    <a:pt x="150" y="102"/>
                  </a:cubicBezTo>
                  <a:cubicBezTo>
                    <a:pt x="153" y="96"/>
                    <a:pt x="153" y="93"/>
                    <a:pt x="153" y="93"/>
                  </a:cubicBezTo>
                  <a:cubicBezTo>
                    <a:pt x="150" y="91"/>
                    <a:pt x="150" y="91"/>
                    <a:pt x="150" y="91"/>
                  </a:cubicBezTo>
                  <a:cubicBezTo>
                    <a:pt x="153" y="86"/>
                    <a:pt x="153" y="86"/>
                    <a:pt x="153" y="86"/>
                  </a:cubicBezTo>
                  <a:cubicBezTo>
                    <a:pt x="157" y="88"/>
                    <a:pt x="157" y="88"/>
                    <a:pt x="157" y="88"/>
                  </a:cubicBezTo>
                  <a:cubicBezTo>
                    <a:pt x="160" y="86"/>
                    <a:pt x="160" y="86"/>
                    <a:pt x="160" y="86"/>
                  </a:cubicBezTo>
                  <a:cubicBezTo>
                    <a:pt x="160" y="86"/>
                    <a:pt x="159" y="96"/>
                    <a:pt x="164" y="99"/>
                  </a:cubicBezTo>
                  <a:cubicBezTo>
                    <a:pt x="170" y="102"/>
                    <a:pt x="173" y="97"/>
                    <a:pt x="173" y="97"/>
                  </a:cubicBezTo>
                  <a:cubicBezTo>
                    <a:pt x="182" y="95"/>
                    <a:pt x="182" y="95"/>
                    <a:pt x="182" y="95"/>
                  </a:cubicBezTo>
                  <a:cubicBezTo>
                    <a:pt x="184" y="99"/>
                    <a:pt x="184" y="99"/>
                    <a:pt x="184" y="99"/>
                  </a:cubicBezTo>
                  <a:cubicBezTo>
                    <a:pt x="187" y="103"/>
                    <a:pt x="187" y="103"/>
                    <a:pt x="187" y="103"/>
                  </a:cubicBezTo>
                  <a:cubicBezTo>
                    <a:pt x="188" y="105"/>
                    <a:pt x="188" y="105"/>
                    <a:pt x="188" y="105"/>
                  </a:cubicBezTo>
                  <a:cubicBezTo>
                    <a:pt x="190" y="105"/>
                    <a:pt x="190" y="105"/>
                    <a:pt x="190" y="105"/>
                  </a:cubicBezTo>
                  <a:cubicBezTo>
                    <a:pt x="190" y="98"/>
                    <a:pt x="190" y="98"/>
                    <a:pt x="190" y="98"/>
                  </a:cubicBezTo>
                  <a:cubicBezTo>
                    <a:pt x="193" y="93"/>
                    <a:pt x="193" y="93"/>
                    <a:pt x="193" y="93"/>
                  </a:cubicBezTo>
                  <a:cubicBezTo>
                    <a:pt x="191" y="92"/>
                    <a:pt x="191" y="92"/>
                    <a:pt x="191" y="92"/>
                  </a:cubicBezTo>
                  <a:cubicBezTo>
                    <a:pt x="188" y="92"/>
                    <a:pt x="188" y="92"/>
                    <a:pt x="188" y="92"/>
                  </a:cubicBezTo>
                  <a:cubicBezTo>
                    <a:pt x="188" y="92"/>
                    <a:pt x="182" y="88"/>
                    <a:pt x="188" y="82"/>
                  </a:cubicBezTo>
                  <a:cubicBezTo>
                    <a:pt x="194" y="76"/>
                    <a:pt x="196" y="77"/>
                    <a:pt x="196" y="77"/>
                  </a:cubicBezTo>
                  <a:cubicBezTo>
                    <a:pt x="197" y="83"/>
                    <a:pt x="197" y="83"/>
                    <a:pt x="197" y="83"/>
                  </a:cubicBezTo>
                  <a:cubicBezTo>
                    <a:pt x="207" y="86"/>
                    <a:pt x="207" y="86"/>
                    <a:pt x="207" y="86"/>
                  </a:cubicBezTo>
                  <a:cubicBezTo>
                    <a:pt x="207" y="79"/>
                    <a:pt x="207" y="79"/>
                    <a:pt x="207" y="79"/>
                  </a:cubicBezTo>
                  <a:lnTo>
                    <a:pt x="204" y="79"/>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2" name="Liechtenstein" descr="© INSCALE GmbH, 05.05.2010&#10;http://www.presentationload.com/"/>
            <p:cNvSpPr>
              <a:spLocks/>
            </p:cNvSpPr>
            <p:nvPr/>
          </p:nvSpPr>
          <p:spPr bwMode="gray">
            <a:xfrm>
              <a:off x="3633861" y="3996812"/>
              <a:ext cx="24411" cy="29292"/>
            </a:xfrm>
            <a:custGeom>
              <a:avLst/>
              <a:gdLst/>
              <a:ahLst/>
              <a:cxnLst>
                <a:cxn ang="0">
                  <a:pos x="7" y="0"/>
                </a:cxn>
                <a:cxn ang="0">
                  <a:pos x="4" y="0"/>
                </a:cxn>
                <a:cxn ang="0">
                  <a:pos x="2" y="7"/>
                </a:cxn>
                <a:cxn ang="0">
                  <a:pos x="6" y="10"/>
                </a:cxn>
                <a:cxn ang="0">
                  <a:pos x="9" y="9"/>
                </a:cxn>
                <a:cxn ang="0">
                  <a:pos x="7" y="0"/>
                </a:cxn>
              </a:cxnLst>
              <a:rect l="0" t="0" r="r" b="b"/>
              <a:pathLst>
                <a:path w="9" h="10">
                  <a:moveTo>
                    <a:pt x="7" y="0"/>
                  </a:moveTo>
                  <a:cubicBezTo>
                    <a:pt x="4" y="0"/>
                    <a:pt x="4" y="0"/>
                    <a:pt x="4" y="0"/>
                  </a:cubicBezTo>
                  <a:cubicBezTo>
                    <a:pt x="4" y="0"/>
                    <a:pt x="0" y="4"/>
                    <a:pt x="2" y="7"/>
                  </a:cubicBezTo>
                  <a:cubicBezTo>
                    <a:pt x="4" y="9"/>
                    <a:pt x="6" y="10"/>
                    <a:pt x="6" y="10"/>
                  </a:cubicBezTo>
                  <a:cubicBezTo>
                    <a:pt x="9" y="9"/>
                    <a:pt x="9" y="9"/>
                    <a:pt x="9" y="9"/>
                  </a:cubicBezTo>
                  <a:lnTo>
                    <a:pt x="7" y="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3" name="Austria" descr="© INSCALE GmbH, 05.05.2010&#10;http://www.presentationload.com/"/>
            <p:cNvSpPr>
              <a:spLocks/>
            </p:cNvSpPr>
            <p:nvPr/>
          </p:nvSpPr>
          <p:spPr bwMode="gray">
            <a:xfrm>
              <a:off x="3645252" y="3658328"/>
              <a:ext cx="968261" cy="483317"/>
            </a:xfrm>
            <a:custGeom>
              <a:avLst/>
              <a:gdLst/>
              <a:ahLst/>
              <a:cxnLst>
                <a:cxn ang="0">
                  <a:pos x="335" y="43"/>
                </a:cxn>
                <a:cxn ang="0">
                  <a:pos x="332" y="17"/>
                </a:cxn>
                <a:cxn ang="0">
                  <a:pos x="320" y="11"/>
                </a:cxn>
                <a:cxn ang="0">
                  <a:pos x="293" y="14"/>
                </a:cxn>
                <a:cxn ang="0">
                  <a:pos x="267" y="2"/>
                </a:cxn>
                <a:cxn ang="0">
                  <a:pos x="251" y="0"/>
                </a:cxn>
                <a:cxn ang="0">
                  <a:pos x="237" y="14"/>
                </a:cxn>
                <a:cxn ang="0">
                  <a:pos x="228" y="26"/>
                </a:cxn>
                <a:cxn ang="0">
                  <a:pos x="217" y="31"/>
                </a:cxn>
                <a:cxn ang="0">
                  <a:pos x="205" y="25"/>
                </a:cxn>
                <a:cxn ang="0">
                  <a:pos x="193" y="18"/>
                </a:cxn>
                <a:cxn ang="0">
                  <a:pos x="177" y="31"/>
                </a:cxn>
                <a:cxn ang="0">
                  <a:pos x="149" y="60"/>
                </a:cxn>
                <a:cxn ang="0">
                  <a:pos x="156" y="88"/>
                </a:cxn>
                <a:cxn ang="0">
                  <a:pos x="150" y="98"/>
                </a:cxn>
                <a:cxn ang="0">
                  <a:pos x="126" y="91"/>
                </a:cxn>
                <a:cxn ang="0">
                  <a:pos x="110" y="95"/>
                </a:cxn>
                <a:cxn ang="0">
                  <a:pos x="90" y="107"/>
                </a:cxn>
                <a:cxn ang="0">
                  <a:pos x="69" y="110"/>
                </a:cxn>
                <a:cxn ang="0">
                  <a:pos x="51" y="99"/>
                </a:cxn>
                <a:cxn ang="0">
                  <a:pos x="34" y="117"/>
                </a:cxn>
                <a:cxn ang="0">
                  <a:pos x="27" y="104"/>
                </a:cxn>
                <a:cxn ang="0">
                  <a:pos x="10" y="99"/>
                </a:cxn>
                <a:cxn ang="0">
                  <a:pos x="3" y="120"/>
                </a:cxn>
                <a:cxn ang="0">
                  <a:pos x="18" y="133"/>
                </a:cxn>
                <a:cxn ang="0">
                  <a:pos x="32" y="144"/>
                </a:cxn>
                <a:cxn ang="0">
                  <a:pos x="45" y="146"/>
                </a:cxn>
                <a:cxn ang="0">
                  <a:pos x="57" y="149"/>
                </a:cxn>
                <a:cxn ang="0">
                  <a:pos x="76" y="138"/>
                </a:cxn>
                <a:cxn ang="0">
                  <a:pos x="104" y="139"/>
                </a:cxn>
                <a:cxn ang="0">
                  <a:pos x="125" y="128"/>
                </a:cxn>
                <a:cxn ang="0">
                  <a:pos x="127" y="142"/>
                </a:cxn>
                <a:cxn ang="0">
                  <a:pos x="134" y="156"/>
                </a:cxn>
                <a:cxn ang="0">
                  <a:pos x="169" y="160"/>
                </a:cxn>
                <a:cxn ang="0">
                  <a:pos x="197" y="165"/>
                </a:cxn>
                <a:cxn ang="0">
                  <a:pos x="214" y="170"/>
                </a:cxn>
                <a:cxn ang="0">
                  <a:pos x="238" y="164"/>
                </a:cxn>
                <a:cxn ang="0">
                  <a:pos x="256" y="153"/>
                </a:cxn>
                <a:cxn ang="0">
                  <a:pos x="275" y="154"/>
                </a:cxn>
                <a:cxn ang="0">
                  <a:pos x="295" y="149"/>
                </a:cxn>
                <a:cxn ang="0">
                  <a:pos x="300" y="137"/>
                </a:cxn>
                <a:cxn ang="0">
                  <a:pos x="320" y="118"/>
                </a:cxn>
                <a:cxn ang="0">
                  <a:pos x="313" y="104"/>
                </a:cxn>
                <a:cxn ang="0">
                  <a:pos x="317" y="86"/>
                </a:cxn>
                <a:cxn ang="0">
                  <a:pos x="328" y="82"/>
                </a:cxn>
                <a:cxn ang="0">
                  <a:pos x="339" y="69"/>
                </a:cxn>
              </a:cxnLst>
              <a:rect l="0" t="0" r="r" b="b"/>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4" name="Malta" descr="© INSCALE GmbH, 05.05.2010&#10;http://www.presentationload.com/"/>
            <p:cNvSpPr>
              <a:spLocks noEditPoints="1"/>
            </p:cNvSpPr>
            <p:nvPr/>
          </p:nvSpPr>
          <p:spPr bwMode="gray">
            <a:xfrm>
              <a:off x="4322222" y="6019584"/>
              <a:ext cx="65093" cy="56956"/>
            </a:xfrm>
            <a:custGeom>
              <a:avLst/>
              <a:gdLst/>
              <a:ahLst/>
              <a:cxnLst>
                <a:cxn ang="0">
                  <a:pos x="7" y="3"/>
                </a:cxn>
                <a:cxn ang="0">
                  <a:pos x="2" y="4"/>
                </a:cxn>
                <a:cxn ang="0">
                  <a:pos x="5" y="8"/>
                </a:cxn>
                <a:cxn ang="0">
                  <a:pos x="7" y="3"/>
                </a:cxn>
                <a:cxn ang="0">
                  <a:pos x="16" y="11"/>
                </a:cxn>
                <a:cxn ang="0">
                  <a:pos x="14" y="12"/>
                </a:cxn>
                <a:cxn ang="0">
                  <a:pos x="11" y="9"/>
                </a:cxn>
                <a:cxn ang="0">
                  <a:pos x="9" y="11"/>
                </a:cxn>
                <a:cxn ang="0">
                  <a:pos x="10" y="15"/>
                </a:cxn>
                <a:cxn ang="0">
                  <a:pos x="19" y="20"/>
                </a:cxn>
                <a:cxn ang="0">
                  <a:pos x="23" y="15"/>
                </a:cxn>
                <a:cxn ang="0">
                  <a:pos x="16" y="11"/>
                </a:cxn>
              </a:cxnLst>
              <a:rect l="0" t="0" r="r" b="b"/>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5" name="Great Britain" descr="© INSCALE GmbH, 05.05.2010&#10;http://www.presentationload.com/"/>
            <p:cNvSpPr>
              <a:spLocks noEditPoints="1"/>
            </p:cNvSpPr>
            <p:nvPr/>
          </p:nvSpPr>
          <p:spPr bwMode="gray">
            <a:xfrm>
              <a:off x="1786841" y="1401222"/>
              <a:ext cx="1007317" cy="1890955"/>
            </a:xfrm>
            <a:custGeom>
              <a:avLst/>
              <a:gdLst/>
              <a:ahLst/>
              <a:cxnLst>
                <a:cxn ang="0">
                  <a:pos x="281" y="467"/>
                </a:cxn>
                <a:cxn ang="0">
                  <a:pos x="290" y="431"/>
                </a:cxn>
                <a:cxn ang="0">
                  <a:pos x="245" y="321"/>
                </a:cxn>
                <a:cxn ang="0">
                  <a:pos x="210" y="295"/>
                </a:cxn>
                <a:cxn ang="0">
                  <a:pos x="257" y="247"/>
                </a:cxn>
                <a:cxn ang="0">
                  <a:pos x="197" y="186"/>
                </a:cxn>
                <a:cxn ang="0">
                  <a:pos x="248" y="141"/>
                </a:cxn>
                <a:cxn ang="0">
                  <a:pos x="191" y="133"/>
                </a:cxn>
                <a:cxn ang="0">
                  <a:pos x="164" y="140"/>
                </a:cxn>
                <a:cxn ang="0">
                  <a:pos x="143" y="161"/>
                </a:cxn>
                <a:cxn ang="0">
                  <a:pos x="146" y="202"/>
                </a:cxn>
                <a:cxn ang="0">
                  <a:pos x="111" y="230"/>
                </a:cxn>
                <a:cxn ang="0">
                  <a:pos x="127" y="247"/>
                </a:cxn>
                <a:cxn ang="0">
                  <a:pos x="131" y="260"/>
                </a:cxn>
                <a:cxn ang="0">
                  <a:pos x="101" y="317"/>
                </a:cxn>
                <a:cxn ang="0">
                  <a:pos x="142" y="276"/>
                </a:cxn>
                <a:cxn ang="0">
                  <a:pos x="148" y="287"/>
                </a:cxn>
                <a:cxn ang="0">
                  <a:pos x="127" y="344"/>
                </a:cxn>
                <a:cxn ang="0">
                  <a:pos x="145" y="363"/>
                </a:cxn>
                <a:cxn ang="0">
                  <a:pos x="188" y="366"/>
                </a:cxn>
                <a:cxn ang="0">
                  <a:pos x="180" y="416"/>
                </a:cxn>
                <a:cxn ang="0">
                  <a:pos x="186" y="472"/>
                </a:cxn>
                <a:cxn ang="0">
                  <a:pos x="109" y="492"/>
                </a:cxn>
                <a:cxn ang="0">
                  <a:pos x="102" y="536"/>
                </a:cxn>
                <a:cxn ang="0">
                  <a:pos x="74" y="560"/>
                </a:cxn>
                <a:cxn ang="0">
                  <a:pos x="109" y="569"/>
                </a:cxn>
                <a:cxn ang="0">
                  <a:pos x="171" y="582"/>
                </a:cxn>
                <a:cxn ang="0">
                  <a:pos x="55" y="640"/>
                </a:cxn>
                <a:cxn ang="0">
                  <a:pos x="62" y="657"/>
                </a:cxn>
                <a:cxn ang="0">
                  <a:pos x="122" y="645"/>
                </a:cxn>
                <a:cxn ang="0">
                  <a:pos x="201" y="649"/>
                </a:cxn>
                <a:cxn ang="0">
                  <a:pos x="310" y="653"/>
                </a:cxn>
                <a:cxn ang="0">
                  <a:pos x="295" y="614"/>
                </a:cxn>
                <a:cxn ang="0">
                  <a:pos x="319" y="598"/>
                </a:cxn>
                <a:cxn ang="0">
                  <a:pos x="209" y="650"/>
                </a:cxn>
                <a:cxn ang="0">
                  <a:pos x="121" y="471"/>
                </a:cxn>
                <a:cxn ang="0">
                  <a:pos x="139" y="396"/>
                </a:cxn>
                <a:cxn ang="0">
                  <a:pos x="138" y="302"/>
                </a:cxn>
                <a:cxn ang="0">
                  <a:pos x="89" y="291"/>
                </a:cxn>
                <a:cxn ang="0">
                  <a:pos x="109" y="281"/>
                </a:cxn>
                <a:cxn ang="0">
                  <a:pos x="88" y="238"/>
                </a:cxn>
                <a:cxn ang="0">
                  <a:pos x="112" y="235"/>
                </a:cxn>
                <a:cxn ang="0">
                  <a:pos x="103" y="260"/>
                </a:cxn>
                <a:cxn ang="0">
                  <a:pos x="117" y="217"/>
                </a:cxn>
                <a:cxn ang="0">
                  <a:pos x="82" y="197"/>
                </a:cxn>
                <a:cxn ang="0">
                  <a:pos x="88" y="177"/>
                </a:cxn>
                <a:cxn ang="0">
                  <a:pos x="114" y="176"/>
                </a:cxn>
                <a:cxn ang="0">
                  <a:pos x="127" y="203"/>
                </a:cxn>
                <a:cxn ang="0">
                  <a:pos x="135" y="173"/>
                </a:cxn>
                <a:cxn ang="0">
                  <a:pos x="81" y="165"/>
                </a:cxn>
                <a:cxn ang="0">
                  <a:pos x="141" y="134"/>
                </a:cxn>
                <a:cxn ang="0">
                  <a:pos x="104" y="132"/>
                </a:cxn>
                <a:cxn ang="0">
                  <a:pos x="242" y="113"/>
                </a:cxn>
                <a:cxn ang="0">
                  <a:pos x="256" y="107"/>
                </a:cxn>
                <a:cxn ang="0">
                  <a:pos x="259" y="94"/>
                </a:cxn>
                <a:cxn ang="0">
                  <a:pos x="310" y="82"/>
                </a:cxn>
                <a:cxn ang="0">
                  <a:pos x="282" y="93"/>
                </a:cxn>
                <a:cxn ang="0">
                  <a:pos x="339" y="23"/>
                </a:cxn>
                <a:cxn ang="0">
                  <a:pos x="357" y="3"/>
                </a:cxn>
                <a:cxn ang="0">
                  <a:pos x="49" y="396"/>
                </a:cxn>
                <a:cxn ang="0">
                  <a:pos x="96" y="386"/>
                </a:cxn>
                <a:cxn ang="0">
                  <a:pos x="34" y="332"/>
                </a:cxn>
                <a:cxn ang="0">
                  <a:pos x="13" y="377"/>
                </a:cxn>
              </a:cxnLst>
              <a:rect l="0" t="0" r="r" b="b"/>
              <a:pathLst>
                <a:path w="357" h="670">
                  <a:moveTo>
                    <a:pt x="342" y="526"/>
                  </a:moveTo>
                  <a:cubicBezTo>
                    <a:pt x="330" y="519"/>
                    <a:pt x="330" y="519"/>
                    <a:pt x="330" y="519"/>
                  </a:cubicBezTo>
                  <a:cubicBezTo>
                    <a:pt x="328" y="520"/>
                    <a:pt x="328" y="520"/>
                    <a:pt x="328" y="520"/>
                  </a:cubicBezTo>
                  <a:cubicBezTo>
                    <a:pt x="310" y="519"/>
                    <a:pt x="310" y="519"/>
                    <a:pt x="310" y="519"/>
                  </a:cubicBezTo>
                  <a:cubicBezTo>
                    <a:pt x="303" y="530"/>
                    <a:pt x="303" y="530"/>
                    <a:pt x="303" y="530"/>
                  </a:cubicBezTo>
                  <a:cubicBezTo>
                    <a:pt x="299" y="528"/>
                    <a:pt x="299" y="528"/>
                    <a:pt x="299" y="528"/>
                  </a:cubicBezTo>
                  <a:cubicBezTo>
                    <a:pt x="295" y="522"/>
                    <a:pt x="295" y="522"/>
                    <a:pt x="295" y="522"/>
                  </a:cubicBezTo>
                  <a:cubicBezTo>
                    <a:pt x="291" y="520"/>
                    <a:pt x="291" y="520"/>
                    <a:pt x="291" y="520"/>
                  </a:cubicBezTo>
                  <a:cubicBezTo>
                    <a:pt x="291" y="520"/>
                    <a:pt x="292" y="515"/>
                    <a:pt x="296" y="514"/>
                  </a:cubicBezTo>
                  <a:cubicBezTo>
                    <a:pt x="301" y="512"/>
                    <a:pt x="308" y="508"/>
                    <a:pt x="308" y="504"/>
                  </a:cubicBezTo>
                  <a:cubicBezTo>
                    <a:pt x="309" y="501"/>
                    <a:pt x="305" y="486"/>
                    <a:pt x="305" y="486"/>
                  </a:cubicBezTo>
                  <a:cubicBezTo>
                    <a:pt x="299" y="480"/>
                    <a:pt x="299" y="480"/>
                    <a:pt x="299" y="480"/>
                  </a:cubicBezTo>
                  <a:cubicBezTo>
                    <a:pt x="292" y="473"/>
                    <a:pt x="292" y="473"/>
                    <a:pt x="292" y="473"/>
                  </a:cubicBezTo>
                  <a:cubicBezTo>
                    <a:pt x="292" y="473"/>
                    <a:pt x="290" y="469"/>
                    <a:pt x="287" y="468"/>
                  </a:cubicBezTo>
                  <a:cubicBezTo>
                    <a:pt x="285" y="468"/>
                    <a:pt x="281" y="467"/>
                    <a:pt x="281" y="467"/>
                  </a:cubicBezTo>
                  <a:cubicBezTo>
                    <a:pt x="279" y="469"/>
                    <a:pt x="279" y="469"/>
                    <a:pt x="279" y="469"/>
                  </a:cubicBezTo>
                  <a:cubicBezTo>
                    <a:pt x="276" y="466"/>
                    <a:pt x="276" y="466"/>
                    <a:pt x="276" y="466"/>
                  </a:cubicBezTo>
                  <a:cubicBezTo>
                    <a:pt x="268" y="465"/>
                    <a:pt x="268" y="465"/>
                    <a:pt x="268" y="465"/>
                  </a:cubicBezTo>
                  <a:cubicBezTo>
                    <a:pt x="276" y="463"/>
                    <a:pt x="276" y="463"/>
                    <a:pt x="276" y="463"/>
                  </a:cubicBezTo>
                  <a:cubicBezTo>
                    <a:pt x="279" y="466"/>
                    <a:pt x="279" y="466"/>
                    <a:pt x="279" y="466"/>
                  </a:cubicBezTo>
                  <a:cubicBezTo>
                    <a:pt x="289" y="465"/>
                    <a:pt x="289" y="465"/>
                    <a:pt x="289" y="465"/>
                  </a:cubicBezTo>
                  <a:cubicBezTo>
                    <a:pt x="289" y="465"/>
                    <a:pt x="293" y="472"/>
                    <a:pt x="294" y="473"/>
                  </a:cubicBezTo>
                  <a:cubicBezTo>
                    <a:pt x="298" y="473"/>
                    <a:pt x="298" y="473"/>
                    <a:pt x="298" y="473"/>
                  </a:cubicBezTo>
                  <a:cubicBezTo>
                    <a:pt x="301" y="477"/>
                    <a:pt x="301" y="477"/>
                    <a:pt x="301" y="477"/>
                  </a:cubicBezTo>
                  <a:cubicBezTo>
                    <a:pt x="303" y="475"/>
                    <a:pt x="303" y="475"/>
                    <a:pt x="303" y="475"/>
                  </a:cubicBezTo>
                  <a:cubicBezTo>
                    <a:pt x="295" y="455"/>
                    <a:pt x="295" y="455"/>
                    <a:pt x="295" y="455"/>
                  </a:cubicBezTo>
                  <a:cubicBezTo>
                    <a:pt x="295" y="443"/>
                    <a:pt x="295" y="443"/>
                    <a:pt x="295" y="443"/>
                  </a:cubicBezTo>
                  <a:cubicBezTo>
                    <a:pt x="298" y="441"/>
                    <a:pt x="298" y="441"/>
                    <a:pt x="298" y="441"/>
                  </a:cubicBezTo>
                  <a:cubicBezTo>
                    <a:pt x="294" y="431"/>
                    <a:pt x="294" y="431"/>
                    <a:pt x="294" y="431"/>
                  </a:cubicBezTo>
                  <a:cubicBezTo>
                    <a:pt x="290" y="431"/>
                    <a:pt x="290" y="431"/>
                    <a:pt x="290" y="431"/>
                  </a:cubicBezTo>
                  <a:cubicBezTo>
                    <a:pt x="286" y="416"/>
                    <a:pt x="286" y="416"/>
                    <a:pt x="286" y="416"/>
                  </a:cubicBezTo>
                  <a:cubicBezTo>
                    <a:pt x="277" y="407"/>
                    <a:pt x="277" y="407"/>
                    <a:pt x="277" y="407"/>
                  </a:cubicBezTo>
                  <a:cubicBezTo>
                    <a:pt x="273" y="406"/>
                    <a:pt x="273" y="406"/>
                    <a:pt x="273" y="406"/>
                  </a:cubicBezTo>
                  <a:cubicBezTo>
                    <a:pt x="267" y="395"/>
                    <a:pt x="267" y="395"/>
                    <a:pt x="267" y="395"/>
                  </a:cubicBezTo>
                  <a:cubicBezTo>
                    <a:pt x="263" y="392"/>
                    <a:pt x="263" y="392"/>
                    <a:pt x="263" y="392"/>
                  </a:cubicBezTo>
                  <a:cubicBezTo>
                    <a:pt x="262" y="380"/>
                    <a:pt x="262" y="380"/>
                    <a:pt x="262" y="380"/>
                  </a:cubicBezTo>
                  <a:cubicBezTo>
                    <a:pt x="259" y="372"/>
                    <a:pt x="259" y="372"/>
                    <a:pt x="259" y="372"/>
                  </a:cubicBezTo>
                  <a:cubicBezTo>
                    <a:pt x="260" y="354"/>
                    <a:pt x="260" y="354"/>
                    <a:pt x="260" y="354"/>
                  </a:cubicBezTo>
                  <a:cubicBezTo>
                    <a:pt x="257" y="349"/>
                    <a:pt x="257" y="349"/>
                    <a:pt x="257" y="349"/>
                  </a:cubicBezTo>
                  <a:cubicBezTo>
                    <a:pt x="259" y="337"/>
                    <a:pt x="259" y="337"/>
                    <a:pt x="259" y="337"/>
                  </a:cubicBezTo>
                  <a:cubicBezTo>
                    <a:pt x="253" y="332"/>
                    <a:pt x="253" y="332"/>
                    <a:pt x="253" y="332"/>
                  </a:cubicBezTo>
                  <a:cubicBezTo>
                    <a:pt x="253" y="327"/>
                    <a:pt x="253" y="327"/>
                    <a:pt x="253" y="327"/>
                  </a:cubicBezTo>
                  <a:cubicBezTo>
                    <a:pt x="249" y="324"/>
                    <a:pt x="249" y="324"/>
                    <a:pt x="249" y="324"/>
                  </a:cubicBezTo>
                  <a:cubicBezTo>
                    <a:pt x="248" y="319"/>
                    <a:pt x="248" y="319"/>
                    <a:pt x="248" y="319"/>
                  </a:cubicBezTo>
                  <a:cubicBezTo>
                    <a:pt x="245" y="321"/>
                    <a:pt x="245" y="321"/>
                    <a:pt x="245" y="321"/>
                  </a:cubicBezTo>
                  <a:cubicBezTo>
                    <a:pt x="248" y="317"/>
                    <a:pt x="248" y="317"/>
                    <a:pt x="248" y="317"/>
                  </a:cubicBezTo>
                  <a:cubicBezTo>
                    <a:pt x="245" y="315"/>
                    <a:pt x="245" y="315"/>
                    <a:pt x="245" y="315"/>
                  </a:cubicBezTo>
                  <a:cubicBezTo>
                    <a:pt x="245" y="315"/>
                    <a:pt x="247" y="312"/>
                    <a:pt x="244" y="311"/>
                  </a:cubicBezTo>
                  <a:cubicBezTo>
                    <a:pt x="241" y="311"/>
                    <a:pt x="238" y="310"/>
                    <a:pt x="238" y="310"/>
                  </a:cubicBezTo>
                  <a:cubicBezTo>
                    <a:pt x="228" y="298"/>
                    <a:pt x="228" y="298"/>
                    <a:pt x="228" y="298"/>
                  </a:cubicBezTo>
                  <a:cubicBezTo>
                    <a:pt x="228" y="298"/>
                    <a:pt x="228" y="296"/>
                    <a:pt x="223" y="297"/>
                  </a:cubicBezTo>
                  <a:cubicBezTo>
                    <a:pt x="217" y="298"/>
                    <a:pt x="217" y="305"/>
                    <a:pt x="213" y="305"/>
                  </a:cubicBezTo>
                  <a:cubicBezTo>
                    <a:pt x="209" y="305"/>
                    <a:pt x="208" y="299"/>
                    <a:pt x="208" y="299"/>
                  </a:cubicBezTo>
                  <a:cubicBezTo>
                    <a:pt x="208" y="299"/>
                    <a:pt x="203" y="301"/>
                    <a:pt x="200" y="300"/>
                  </a:cubicBezTo>
                  <a:cubicBezTo>
                    <a:pt x="197" y="299"/>
                    <a:pt x="195" y="296"/>
                    <a:pt x="195" y="296"/>
                  </a:cubicBezTo>
                  <a:cubicBezTo>
                    <a:pt x="195" y="296"/>
                    <a:pt x="187" y="295"/>
                    <a:pt x="188" y="294"/>
                  </a:cubicBezTo>
                  <a:cubicBezTo>
                    <a:pt x="189" y="292"/>
                    <a:pt x="196" y="292"/>
                    <a:pt x="196" y="292"/>
                  </a:cubicBezTo>
                  <a:cubicBezTo>
                    <a:pt x="196" y="292"/>
                    <a:pt x="197" y="296"/>
                    <a:pt x="200" y="296"/>
                  </a:cubicBezTo>
                  <a:cubicBezTo>
                    <a:pt x="202" y="296"/>
                    <a:pt x="207" y="294"/>
                    <a:pt x="207" y="294"/>
                  </a:cubicBezTo>
                  <a:cubicBezTo>
                    <a:pt x="210" y="295"/>
                    <a:pt x="210" y="295"/>
                    <a:pt x="210" y="295"/>
                  </a:cubicBezTo>
                  <a:cubicBezTo>
                    <a:pt x="210" y="291"/>
                    <a:pt x="210" y="291"/>
                    <a:pt x="210" y="291"/>
                  </a:cubicBezTo>
                  <a:cubicBezTo>
                    <a:pt x="218" y="287"/>
                    <a:pt x="218" y="287"/>
                    <a:pt x="218" y="287"/>
                  </a:cubicBezTo>
                  <a:cubicBezTo>
                    <a:pt x="226" y="290"/>
                    <a:pt x="226" y="290"/>
                    <a:pt x="226" y="290"/>
                  </a:cubicBezTo>
                  <a:cubicBezTo>
                    <a:pt x="234" y="283"/>
                    <a:pt x="234" y="283"/>
                    <a:pt x="234" y="283"/>
                  </a:cubicBezTo>
                  <a:cubicBezTo>
                    <a:pt x="226" y="279"/>
                    <a:pt x="226" y="279"/>
                    <a:pt x="226" y="279"/>
                  </a:cubicBezTo>
                  <a:cubicBezTo>
                    <a:pt x="226" y="279"/>
                    <a:pt x="230" y="278"/>
                    <a:pt x="228" y="275"/>
                  </a:cubicBezTo>
                  <a:cubicBezTo>
                    <a:pt x="226" y="272"/>
                    <a:pt x="227" y="271"/>
                    <a:pt x="224" y="271"/>
                  </a:cubicBezTo>
                  <a:cubicBezTo>
                    <a:pt x="219" y="272"/>
                    <a:pt x="217" y="276"/>
                    <a:pt x="215" y="276"/>
                  </a:cubicBezTo>
                  <a:cubicBezTo>
                    <a:pt x="213" y="277"/>
                    <a:pt x="208" y="276"/>
                    <a:pt x="208" y="276"/>
                  </a:cubicBezTo>
                  <a:cubicBezTo>
                    <a:pt x="208" y="276"/>
                    <a:pt x="214" y="275"/>
                    <a:pt x="215" y="274"/>
                  </a:cubicBezTo>
                  <a:cubicBezTo>
                    <a:pt x="216" y="272"/>
                    <a:pt x="220" y="269"/>
                    <a:pt x="223" y="269"/>
                  </a:cubicBezTo>
                  <a:cubicBezTo>
                    <a:pt x="225" y="269"/>
                    <a:pt x="230" y="272"/>
                    <a:pt x="230" y="272"/>
                  </a:cubicBezTo>
                  <a:cubicBezTo>
                    <a:pt x="241" y="267"/>
                    <a:pt x="241" y="267"/>
                    <a:pt x="241" y="267"/>
                  </a:cubicBezTo>
                  <a:cubicBezTo>
                    <a:pt x="246" y="256"/>
                    <a:pt x="246" y="256"/>
                    <a:pt x="246" y="256"/>
                  </a:cubicBezTo>
                  <a:cubicBezTo>
                    <a:pt x="257" y="247"/>
                    <a:pt x="257" y="247"/>
                    <a:pt x="257" y="247"/>
                  </a:cubicBezTo>
                  <a:cubicBezTo>
                    <a:pt x="264" y="234"/>
                    <a:pt x="264" y="234"/>
                    <a:pt x="264" y="234"/>
                  </a:cubicBezTo>
                  <a:cubicBezTo>
                    <a:pt x="264" y="234"/>
                    <a:pt x="264" y="231"/>
                    <a:pt x="266" y="229"/>
                  </a:cubicBezTo>
                  <a:cubicBezTo>
                    <a:pt x="267" y="227"/>
                    <a:pt x="281" y="214"/>
                    <a:pt x="279" y="206"/>
                  </a:cubicBezTo>
                  <a:cubicBezTo>
                    <a:pt x="277" y="199"/>
                    <a:pt x="265" y="197"/>
                    <a:pt x="265" y="197"/>
                  </a:cubicBezTo>
                  <a:cubicBezTo>
                    <a:pt x="257" y="198"/>
                    <a:pt x="257" y="198"/>
                    <a:pt x="257" y="198"/>
                  </a:cubicBezTo>
                  <a:cubicBezTo>
                    <a:pt x="242" y="192"/>
                    <a:pt x="242" y="192"/>
                    <a:pt x="242" y="192"/>
                  </a:cubicBezTo>
                  <a:cubicBezTo>
                    <a:pt x="235" y="193"/>
                    <a:pt x="235" y="193"/>
                    <a:pt x="235" y="193"/>
                  </a:cubicBezTo>
                  <a:cubicBezTo>
                    <a:pt x="235" y="193"/>
                    <a:pt x="231" y="189"/>
                    <a:pt x="226" y="188"/>
                  </a:cubicBezTo>
                  <a:cubicBezTo>
                    <a:pt x="220" y="188"/>
                    <a:pt x="207" y="192"/>
                    <a:pt x="207" y="192"/>
                  </a:cubicBezTo>
                  <a:cubicBezTo>
                    <a:pt x="203" y="191"/>
                    <a:pt x="203" y="191"/>
                    <a:pt x="203" y="191"/>
                  </a:cubicBezTo>
                  <a:cubicBezTo>
                    <a:pt x="199" y="196"/>
                    <a:pt x="199" y="196"/>
                    <a:pt x="199" y="196"/>
                  </a:cubicBezTo>
                  <a:cubicBezTo>
                    <a:pt x="185" y="197"/>
                    <a:pt x="185" y="197"/>
                    <a:pt x="185" y="197"/>
                  </a:cubicBezTo>
                  <a:cubicBezTo>
                    <a:pt x="196" y="193"/>
                    <a:pt x="196" y="193"/>
                    <a:pt x="196" y="193"/>
                  </a:cubicBezTo>
                  <a:cubicBezTo>
                    <a:pt x="202" y="187"/>
                    <a:pt x="202" y="187"/>
                    <a:pt x="202" y="187"/>
                  </a:cubicBezTo>
                  <a:cubicBezTo>
                    <a:pt x="202" y="187"/>
                    <a:pt x="198" y="186"/>
                    <a:pt x="197" y="186"/>
                  </a:cubicBezTo>
                  <a:cubicBezTo>
                    <a:pt x="196" y="186"/>
                    <a:pt x="191" y="188"/>
                    <a:pt x="191" y="188"/>
                  </a:cubicBezTo>
                  <a:cubicBezTo>
                    <a:pt x="188" y="187"/>
                    <a:pt x="188" y="187"/>
                    <a:pt x="188" y="187"/>
                  </a:cubicBezTo>
                  <a:cubicBezTo>
                    <a:pt x="196" y="184"/>
                    <a:pt x="196" y="184"/>
                    <a:pt x="196" y="184"/>
                  </a:cubicBezTo>
                  <a:cubicBezTo>
                    <a:pt x="204" y="185"/>
                    <a:pt x="204" y="185"/>
                    <a:pt x="204" y="185"/>
                  </a:cubicBezTo>
                  <a:cubicBezTo>
                    <a:pt x="214" y="176"/>
                    <a:pt x="214" y="176"/>
                    <a:pt x="214" y="176"/>
                  </a:cubicBezTo>
                  <a:cubicBezTo>
                    <a:pt x="208" y="176"/>
                    <a:pt x="208" y="176"/>
                    <a:pt x="208" y="176"/>
                  </a:cubicBezTo>
                  <a:cubicBezTo>
                    <a:pt x="201" y="174"/>
                    <a:pt x="201" y="174"/>
                    <a:pt x="201" y="174"/>
                  </a:cubicBezTo>
                  <a:cubicBezTo>
                    <a:pt x="207" y="173"/>
                    <a:pt x="207" y="173"/>
                    <a:pt x="207" y="173"/>
                  </a:cubicBezTo>
                  <a:cubicBezTo>
                    <a:pt x="204" y="169"/>
                    <a:pt x="204" y="169"/>
                    <a:pt x="204" y="169"/>
                  </a:cubicBezTo>
                  <a:cubicBezTo>
                    <a:pt x="209" y="169"/>
                    <a:pt x="209" y="169"/>
                    <a:pt x="209" y="169"/>
                  </a:cubicBezTo>
                  <a:cubicBezTo>
                    <a:pt x="215" y="164"/>
                    <a:pt x="215" y="164"/>
                    <a:pt x="215" y="164"/>
                  </a:cubicBezTo>
                  <a:cubicBezTo>
                    <a:pt x="215" y="164"/>
                    <a:pt x="221" y="163"/>
                    <a:pt x="227" y="158"/>
                  </a:cubicBezTo>
                  <a:cubicBezTo>
                    <a:pt x="231" y="154"/>
                    <a:pt x="233" y="153"/>
                    <a:pt x="233" y="153"/>
                  </a:cubicBezTo>
                  <a:cubicBezTo>
                    <a:pt x="233" y="153"/>
                    <a:pt x="240" y="152"/>
                    <a:pt x="243" y="151"/>
                  </a:cubicBezTo>
                  <a:cubicBezTo>
                    <a:pt x="245" y="149"/>
                    <a:pt x="248" y="141"/>
                    <a:pt x="248" y="141"/>
                  </a:cubicBezTo>
                  <a:cubicBezTo>
                    <a:pt x="248" y="141"/>
                    <a:pt x="245" y="144"/>
                    <a:pt x="246" y="141"/>
                  </a:cubicBezTo>
                  <a:cubicBezTo>
                    <a:pt x="246" y="138"/>
                    <a:pt x="251" y="132"/>
                    <a:pt x="251" y="132"/>
                  </a:cubicBezTo>
                  <a:cubicBezTo>
                    <a:pt x="242" y="129"/>
                    <a:pt x="242" y="129"/>
                    <a:pt x="242" y="129"/>
                  </a:cubicBezTo>
                  <a:cubicBezTo>
                    <a:pt x="237" y="129"/>
                    <a:pt x="237" y="129"/>
                    <a:pt x="237" y="129"/>
                  </a:cubicBezTo>
                  <a:cubicBezTo>
                    <a:pt x="240" y="132"/>
                    <a:pt x="240" y="132"/>
                    <a:pt x="240" y="132"/>
                  </a:cubicBezTo>
                  <a:cubicBezTo>
                    <a:pt x="231" y="129"/>
                    <a:pt x="231" y="129"/>
                    <a:pt x="231" y="129"/>
                  </a:cubicBezTo>
                  <a:cubicBezTo>
                    <a:pt x="225" y="132"/>
                    <a:pt x="225" y="132"/>
                    <a:pt x="225" y="132"/>
                  </a:cubicBezTo>
                  <a:cubicBezTo>
                    <a:pt x="218" y="130"/>
                    <a:pt x="218" y="130"/>
                    <a:pt x="218" y="130"/>
                  </a:cubicBezTo>
                  <a:cubicBezTo>
                    <a:pt x="216" y="127"/>
                    <a:pt x="216" y="127"/>
                    <a:pt x="216" y="127"/>
                  </a:cubicBezTo>
                  <a:cubicBezTo>
                    <a:pt x="215" y="130"/>
                    <a:pt x="215" y="130"/>
                    <a:pt x="215" y="130"/>
                  </a:cubicBezTo>
                  <a:cubicBezTo>
                    <a:pt x="207" y="130"/>
                    <a:pt x="207" y="130"/>
                    <a:pt x="207" y="130"/>
                  </a:cubicBezTo>
                  <a:cubicBezTo>
                    <a:pt x="199" y="135"/>
                    <a:pt x="199" y="135"/>
                    <a:pt x="199" y="135"/>
                  </a:cubicBezTo>
                  <a:cubicBezTo>
                    <a:pt x="202" y="129"/>
                    <a:pt x="202" y="129"/>
                    <a:pt x="202" y="129"/>
                  </a:cubicBezTo>
                  <a:cubicBezTo>
                    <a:pt x="198" y="124"/>
                    <a:pt x="198" y="124"/>
                    <a:pt x="198" y="124"/>
                  </a:cubicBezTo>
                  <a:cubicBezTo>
                    <a:pt x="198" y="124"/>
                    <a:pt x="192" y="133"/>
                    <a:pt x="191" y="133"/>
                  </a:cubicBezTo>
                  <a:cubicBezTo>
                    <a:pt x="188" y="132"/>
                    <a:pt x="193" y="126"/>
                    <a:pt x="193" y="126"/>
                  </a:cubicBezTo>
                  <a:cubicBezTo>
                    <a:pt x="192" y="120"/>
                    <a:pt x="192" y="120"/>
                    <a:pt x="192" y="120"/>
                  </a:cubicBezTo>
                  <a:cubicBezTo>
                    <a:pt x="189" y="123"/>
                    <a:pt x="189" y="123"/>
                    <a:pt x="189" y="123"/>
                  </a:cubicBezTo>
                  <a:cubicBezTo>
                    <a:pt x="188" y="121"/>
                    <a:pt x="188" y="121"/>
                    <a:pt x="188" y="121"/>
                  </a:cubicBezTo>
                  <a:cubicBezTo>
                    <a:pt x="188" y="121"/>
                    <a:pt x="184" y="120"/>
                    <a:pt x="183" y="120"/>
                  </a:cubicBezTo>
                  <a:cubicBezTo>
                    <a:pt x="181" y="120"/>
                    <a:pt x="182" y="122"/>
                    <a:pt x="182" y="122"/>
                  </a:cubicBezTo>
                  <a:cubicBezTo>
                    <a:pt x="182" y="122"/>
                    <a:pt x="179" y="123"/>
                    <a:pt x="178" y="125"/>
                  </a:cubicBezTo>
                  <a:cubicBezTo>
                    <a:pt x="177" y="127"/>
                    <a:pt x="179" y="132"/>
                    <a:pt x="179" y="132"/>
                  </a:cubicBezTo>
                  <a:cubicBezTo>
                    <a:pt x="179" y="132"/>
                    <a:pt x="176" y="130"/>
                    <a:pt x="176" y="134"/>
                  </a:cubicBezTo>
                  <a:cubicBezTo>
                    <a:pt x="175" y="137"/>
                    <a:pt x="176" y="140"/>
                    <a:pt x="176" y="140"/>
                  </a:cubicBezTo>
                  <a:cubicBezTo>
                    <a:pt x="180" y="143"/>
                    <a:pt x="180" y="143"/>
                    <a:pt x="180" y="143"/>
                  </a:cubicBezTo>
                  <a:cubicBezTo>
                    <a:pt x="175" y="141"/>
                    <a:pt x="175" y="141"/>
                    <a:pt x="175" y="141"/>
                  </a:cubicBezTo>
                  <a:cubicBezTo>
                    <a:pt x="169" y="142"/>
                    <a:pt x="169" y="142"/>
                    <a:pt x="169" y="142"/>
                  </a:cubicBezTo>
                  <a:cubicBezTo>
                    <a:pt x="165" y="140"/>
                    <a:pt x="165" y="140"/>
                    <a:pt x="165" y="140"/>
                  </a:cubicBezTo>
                  <a:cubicBezTo>
                    <a:pt x="164" y="140"/>
                    <a:pt x="164" y="140"/>
                    <a:pt x="164" y="140"/>
                  </a:cubicBezTo>
                  <a:cubicBezTo>
                    <a:pt x="166" y="143"/>
                    <a:pt x="166" y="143"/>
                    <a:pt x="166" y="143"/>
                  </a:cubicBezTo>
                  <a:cubicBezTo>
                    <a:pt x="165" y="152"/>
                    <a:pt x="165" y="152"/>
                    <a:pt x="165" y="152"/>
                  </a:cubicBezTo>
                  <a:cubicBezTo>
                    <a:pt x="161" y="151"/>
                    <a:pt x="161" y="151"/>
                    <a:pt x="161" y="151"/>
                  </a:cubicBezTo>
                  <a:cubicBezTo>
                    <a:pt x="161" y="154"/>
                    <a:pt x="161" y="154"/>
                    <a:pt x="161" y="154"/>
                  </a:cubicBezTo>
                  <a:cubicBezTo>
                    <a:pt x="164" y="156"/>
                    <a:pt x="164" y="156"/>
                    <a:pt x="164" y="156"/>
                  </a:cubicBezTo>
                  <a:cubicBezTo>
                    <a:pt x="163" y="158"/>
                    <a:pt x="163" y="158"/>
                    <a:pt x="163" y="158"/>
                  </a:cubicBezTo>
                  <a:cubicBezTo>
                    <a:pt x="166" y="160"/>
                    <a:pt x="166" y="160"/>
                    <a:pt x="166" y="160"/>
                  </a:cubicBezTo>
                  <a:cubicBezTo>
                    <a:pt x="169" y="168"/>
                    <a:pt x="169" y="168"/>
                    <a:pt x="169" y="168"/>
                  </a:cubicBezTo>
                  <a:cubicBezTo>
                    <a:pt x="162" y="158"/>
                    <a:pt x="162" y="158"/>
                    <a:pt x="162" y="158"/>
                  </a:cubicBezTo>
                  <a:cubicBezTo>
                    <a:pt x="155" y="164"/>
                    <a:pt x="155" y="164"/>
                    <a:pt x="155" y="164"/>
                  </a:cubicBezTo>
                  <a:cubicBezTo>
                    <a:pt x="153" y="159"/>
                    <a:pt x="153" y="159"/>
                    <a:pt x="153" y="159"/>
                  </a:cubicBezTo>
                  <a:cubicBezTo>
                    <a:pt x="150" y="160"/>
                    <a:pt x="150" y="160"/>
                    <a:pt x="150" y="160"/>
                  </a:cubicBezTo>
                  <a:cubicBezTo>
                    <a:pt x="151" y="167"/>
                    <a:pt x="151" y="167"/>
                    <a:pt x="151" y="167"/>
                  </a:cubicBezTo>
                  <a:cubicBezTo>
                    <a:pt x="148" y="161"/>
                    <a:pt x="148" y="161"/>
                    <a:pt x="148" y="161"/>
                  </a:cubicBezTo>
                  <a:cubicBezTo>
                    <a:pt x="143" y="161"/>
                    <a:pt x="143" y="161"/>
                    <a:pt x="143" y="161"/>
                  </a:cubicBezTo>
                  <a:cubicBezTo>
                    <a:pt x="143" y="168"/>
                    <a:pt x="143" y="168"/>
                    <a:pt x="143" y="168"/>
                  </a:cubicBezTo>
                  <a:cubicBezTo>
                    <a:pt x="146" y="172"/>
                    <a:pt x="146" y="172"/>
                    <a:pt x="146" y="172"/>
                  </a:cubicBezTo>
                  <a:cubicBezTo>
                    <a:pt x="143" y="171"/>
                    <a:pt x="143" y="171"/>
                    <a:pt x="143" y="171"/>
                  </a:cubicBezTo>
                  <a:cubicBezTo>
                    <a:pt x="142" y="174"/>
                    <a:pt x="142" y="174"/>
                    <a:pt x="142" y="174"/>
                  </a:cubicBezTo>
                  <a:cubicBezTo>
                    <a:pt x="144" y="179"/>
                    <a:pt x="144" y="179"/>
                    <a:pt x="144" y="179"/>
                  </a:cubicBezTo>
                  <a:cubicBezTo>
                    <a:pt x="149" y="183"/>
                    <a:pt x="149" y="183"/>
                    <a:pt x="149" y="183"/>
                  </a:cubicBezTo>
                  <a:cubicBezTo>
                    <a:pt x="143" y="183"/>
                    <a:pt x="143" y="183"/>
                    <a:pt x="143" y="183"/>
                  </a:cubicBezTo>
                  <a:cubicBezTo>
                    <a:pt x="143" y="183"/>
                    <a:pt x="141" y="179"/>
                    <a:pt x="138" y="179"/>
                  </a:cubicBezTo>
                  <a:cubicBezTo>
                    <a:pt x="136" y="179"/>
                    <a:pt x="136" y="185"/>
                    <a:pt x="136" y="186"/>
                  </a:cubicBezTo>
                  <a:cubicBezTo>
                    <a:pt x="137" y="187"/>
                    <a:pt x="134" y="189"/>
                    <a:pt x="135" y="191"/>
                  </a:cubicBezTo>
                  <a:cubicBezTo>
                    <a:pt x="136" y="193"/>
                    <a:pt x="139" y="192"/>
                    <a:pt x="139" y="192"/>
                  </a:cubicBezTo>
                  <a:cubicBezTo>
                    <a:pt x="147" y="193"/>
                    <a:pt x="147" y="193"/>
                    <a:pt x="147" y="193"/>
                  </a:cubicBezTo>
                  <a:cubicBezTo>
                    <a:pt x="141" y="195"/>
                    <a:pt x="141" y="195"/>
                    <a:pt x="141" y="195"/>
                  </a:cubicBezTo>
                  <a:cubicBezTo>
                    <a:pt x="141" y="195"/>
                    <a:pt x="138" y="196"/>
                    <a:pt x="139" y="198"/>
                  </a:cubicBezTo>
                  <a:cubicBezTo>
                    <a:pt x="139" y="200"/>
                    <a:pt x="144" y="200"/>
                    <a:pt x="146" y="202"/>
                  </a:cubicBezTo>
                  <a:cubicBezTo>
                    <a:pt x="147" y="204"/>
                    <a:pt x="147" y="206"/>
                    <a:pt x="147" y="206"/>
                  </a:cubicBezTo>
                  <a:cubicBezTo>
                    <a:pt x="147" y="206"/>
                    <a:pt x="144" y="203"/>
                    <a:pt x="142" y="202"/>
                  </a:cubicBezTo>
                  <a:cubicBezTo>
                    <a:pt x="141" y="201"/>
                    <a:pt x="137" y="206"/>
                    <a:pt x="137" y="206"/>
                  </a:cubicBezTo>
                  <a:cubicBezTo>
                    <a:pt x="142" y="213"/>
                    <a:pt x="142" y="213"/>
                    <a:pt x="142" y="213"/>
                  </a:cubicBezTo>
                  <a:cubicBezTo>
                    <a:pt x="135" y="207"/>
                    <a:pt x="135" y="207"/>
                    <a:pt x="135" y="207"/>
                  </a:cubicBezTo>
                  <a:cubicBezTo>
                    <a:pt x="132" y="212"/>
                    <a:pt x="132" y="212"/>
                    <a:pt x="132" y="212"/>
                  </a:cubicBezTo>
                  <a:cubicBezTo>
                    <a:pt x="136" y="217"/>
                    <a:pt x="136" y="217"/>
                    <a:pt x="136" y="217"/>
                  </a:cubicBezTo>
                  <a:cubicBezTo>
                    <a:pt x="136" y="218"/>
                    <a:pt x="136" y="218"/>
                    <a:pt x="136" y="218"/>
                  </a:cubicBezTo>
                  <a:cubicBezTo>
                    <a:pt x="131" y="215"/>
                    <a:pt x="131" y="215"/>
                    <a:pt x="131" y="215"/>
                  </a:cubicBezTo>
                  <a:cubicBezTo>
                    <a:pt x="123" y="221"/>
                    <a:pt x="123" y="221"/>
                    <a:pt x="123" y="221"/>
                  </a:cubicBezTo>
                  <a:cubicBezTo>
                    <a:pt x="123" y="221"/>
                    <a:pt x="132" y="222"/>
                    <a:pt x="131" y="223"/>
                  </a:cubicBezTo>
                  <a:cubicBezTo>
                    <a:pt x="129" y="226"/>
                    <a:pt x="123" y="226"/>
                    <a:pt x="123" y="226"/>
                  </a:cubicBezTo>
                  <a:cubicBezTo>
                    <a:pt x="122" y="232"/>
                    <a:pt x="122" y="232"/>
                    <a:pt x="122" y="232"/>
                  </a:cubicBezTo>
                  <a:cubicBezTo>
                    <a:pt x="120" y="229"/>
                    <a:pt x="120" y="229"/>
                    <a:pt x="120" y="229"/>
                  </a:cubicBezTo>
                  <a:cubicBezTo>
                    <a:pt x="120" y="229"/>
                    <a:pt x="111" y="229"/>
                    <a:pt x="111" y="230"/>
                  </a:cubicBezTo>
                  <a:cubicBezTo>
                    <a:pt x="111" y="232"/>
                    <a:pt x="121" y="235"/>
                    <a:pt x="121" y="235"/>
                  </a:cubicBezTo>
                  <a:cubicBezTo>
                    <a:pt x="127" y="234"/>
                    <a:pt x="127" y="234"/>
                    <a:pt x="127" y="234"/>
                  </a:cubicBezTo>
                  <a:cubicBezTo>
                    <a:pt x="130" y="231"/>
                    <a:pt x="130" y="231"/>
                    <a:pt x="130" y="231"/>
                  </a:cubicBezTo>
                  <a:cubicBezTo>
                    <a:pt x="139" y="228"/>
                    <a:pt x="139" y="228"/>
                    <a:pt x="139" y="228"/>
                  </a:cubicBezTo>
                  <a:cubicBezTo>
                    <a:pt x="139" y="230"/>
                    <a:pt x="139" y="230"/>
                    <a:pt x="139" y="230"/>
                  </a:cubicBezTo>
                  <a:cubicBezTo>
                    <a:pt x="132" y="232"/>
                    <a:pt x="132" y="232"/>
                    <a:pt x="132" y="232"/>
                  </a:cubicBezTo>
                  <a:cubicBezTo>
                    <a:pt x="130" y="234"/>
                    <a:pt x="130" y="234"/>
                    <a:pt x="130" y="234"/>
                  </a:cubicBezTo>
                  <a:cubicBezTo>
                    <a:pt x="134" y="236"/>
                    <a:pt x="134" y="236"/>
                    <a:pt x="134" y="236"/>
                  </a:cubicBezTo>
                  <a:cubicBezTo>
                    <a:pt x="132" y="237"/>
                    <a:pt x="132" y="237"/>
                    <a:pt x="132" y="237"/>
                  </a:cubicBezTo>
                  <a:cubicBezTo>
                    <a:pt x="129" y="235"/>
                    <a:pt x="129" y="235"/>
                    <a:pt x="129" y="235"/>
                  </a:cubicBezTo>
                  <a:cubicBezTo>
                    <a:pt x="122" y="237"/>
                    <a:pt x="122" y="237"/>
                    <a:pt x="122" y="237"/>
                  </a:cubicBezTo>
                  <a:cubicBezTo>
                    <a:pt x="118" y="236"/>
                    <a:pt x="118" y="236"/>
                    <a:pt x="118" y="236"/>
                  </a:cubicBezTo>
                  <a:cubicBezTo>
                    <a:pt x="117" y="240"/>
                    <a:pt x="117" y="240"/>
                    <a:pt x="117" y="240"/>
                  </a:cubicBezTo>
                  <a:cubicBezTo>
                    <a:pt x="122" y="244"/>
                    <a:pt x="122" y="244"/>
                    <a:pt x="122" y="244"/>
                  </a:cubicBezTo>
                  <a:cubicBezTo>
                    <a:pt x="127" y="247"/>
                    <a:pt x="127" y="247"/>
                    <a:pt x="127" y="247"/>
                  </a:cubicBezTo>
                  <a:cubicBezTo>
                    <a:pt x="135" y="244"/>
                    <a:pt x="135" y="244"/>
                    <a:pt x="135" y="244"/>
                  </a:cubicBezTo>
                  <a:cubicBezTo>
                    <a:pt x="148" y="233"/>
                    <a:pt x="148" y="233"/>
                    <a:pt x="148" y="233"/>
                  </a:cubicBezTo>
                  <a:cubicBezTo>
                    <a:pt x="146" y="231"/>
                    <a:pt x="146" y="231"/>
                    <a:pt x="146" y="231"/>
                  </a:cubicBezTo>
                  <a:cubicBezTo>
                    <a:pt x="149" y="230"/>
                    <a:pt x="149" y="230"/>
                    <a:pt x="149" y="230"/>
                  </a:cubicBezTo>
                  <a:cubicBezTo>
                    <a:pt x="153" y="232"/>
                    <a:pt x="153" y="232"/>
                    <a:pt x="153" y="232"/>
                  </a:cubicBezTo>
                  <a:cubicBezTo>
                    <a:pt x="145" y="238"/>
                    <a:pt x="145" y="238"/>
                    <a:pt x="145" y="238"/>
                  </a:cubicBezTo>
                  <a:cubicBezTo>
                    <a:pt x="145" y="238"/>
                    <a:pt x="152" y="240"/>
                    <a:pt x="151" y="240"/>
                  </a:cubicBezTo>
                  <a:cubicBezTo>
                    <a:pt x="145" y="240"/>
                    <a:pt x="145" y="240"/>
                    <a:pt x="145" y="240"/>
                  </a:cubicBezTo>
                  <a:cubicBezTo>
                    <a:pt x="137" y="246"/>
                    <a:pt x="137" y="246"/>
                    <a:pt x="137" y="246"/>
                  </a:cubicBezTo>
                  <a:cubicBezTo>
                    <a:pt x="141" y="249"/>
                    <a:pt x="141" y="249"/>
                    <a:pt x="141" y="249"/>
                  </a:cubicBezTo>
                  <a:cubicBezTo>
                    <a:pt x="137" y="249"/>
                    <a:pt x="137" y="249"/>
                    <a:pt x="137" y="249"/>
                  </a:cubicBezTo>
                  <a:cubicBezTo>
                    <a:pt x="134" y="251"/>
                    <a:pt x="134" y="251"/>
                    <a:pt x="134" y="251"/>
                  </a:cubicBezTo>
                  <a:cubicBezTo>
                    <a:pt x="141" y="254"/>
                    <a:pt x="141" y="254"/>
                    <a:pt x="141" y="254"/>
                  </a:cubicBezTo>
                  <a:cubicBezTo>
                    <a:pt x="135" y="253"/>
                    <a:pt x="135" y="253"/>
                    <a:pt x="135" y="253"/>
                  </a:cubicBezTo>
                  <a:cubicBezTo>
                    <a:pt x="131" y="260"/>
                    <a:pt x="131" y="260"/>
                    <a:pt x="131" y="260"/>
                  </a:cubicBezTo>
                  <a:cubicBezTo>
                    <a:pt x="125" y="260"/>
                    <a:pt x="125" y="260"/>
                    <a:pt x="125" y="260"/>
                  </a:cubicBezTo>
                  <a:cubicBezTo>
                    <a:pt x="122" y="267"/>
                    <a:pt x="122" y="267"/>
                    <a:pt x="122" y="267"/>
                  </a:cubicBezTo>
                  <a:cubicBezTo>
                    <a:pt x="126" y="267"/>
                    <a:pt x="126" y="267"/>
                    <a:pt x="126" y="267"/>
                  </a:cubicBezTo>
                  <a:cubicBezTo>
                    <a:pt x="125" y="277"/>
                    <a:pt x="125" y="277"/>
                    <a:pt x="125" y="277"/>
                  </a:cubicBezTo>
                  <a:cubicBezTo>
                    <a:pt x="120" y="277"/>
                    <a:pt x="120" y="277"/>
                    <a:pt x="120" y="277"/>
                  </a:cubicBezTo>
                  <a:cubicBezTo>
                    <a:pt x="115" y="281"/>
                    <a:pt x="115" y="281"/>
                    <a:pt x="115" y="281"/>
                  </a:cubicBezTo>
                  <a:cubicBezTo>
                    <a:pt x="118" y="285"/>
                    <a:pt x="118" y="285"/>
                    <a:pt x="118" y="285"/>
                  </a:cubicBezTo>
                  <a:cubicBezTo>
                    <a:pt x="115" y="292"/>
                    <a:pt x="115" y="292"/>
                    <a:pt x="115" y="292"/>
                  </a:cubicBezTo>
                  <a:cubicBezTo>
                    <a:pt x="116" y="294"/>
                    <a:pt x="116" y="294"/>
                    <a:pt x="116" y="294"/>
                  </a:cubicBezTo>
                  <a:cubicBezTo>
                    <a:pt x="121" y="294"/>
                    <a:pt x="121" y="294"/>
                    <a:pt x="121" y="294"/>
                  </a:cubicBezTo>
                  <a:cubicBezTo>
                    <a:pt x="116" y="296"/>
                    <a:pt x="116" y="296"/>
                    <a:pt x="116" y="296"/>
                  </a:cubicBezTo>
                  <a:cubicBezTo>
                    <a:pt x="111" y="305"/>
                    <a:pt x="111" y="305"/>
                    <a:pt x="111" y="305"/>
                  </a:cubicBezTo>
                  <a:cubicBezTo>
                    <a:pt x="110" y="306"/>
                    <a:pt x="110" y="306"/>
                    <a:pt x="110" y="306"/>
                  </a:cubicBezTo>
                  <a:cubicBezTo>
                    <a:pt x="110" y="306"/>
                    <a:pt x="109" y="313"/>
                    <a:pt x="106" y="315"/>
                  </a:cubicBezTo>
                  <a:cubicBezTo>
                    <a:pt x="105" y="316"/>
                    <a:pt x="101" y="317"/>
                    <a:pt x="101" y="317"/>
                  </a:cubicBezTo>
                  <a:cubicBezTo>
                    <a:pt x="101" y="317"/>
                    <a:pt x="100" y="324"/>
                    <a:pt x="105" y="324"/>
                  </a:cubicBezTo>
                  <a:cubicBezTo>
                    <a:pt x="112" y="325"/>
                    <a:pt x="114" y="318"/>
                    <a:pt x="114" y="318"/>
                  </a:cubicBezTo>
                  <a:cubicBezTo>
                    <a:pt x="113" y="316"/>
                    <a:pt x="113" y="316"/>
                    <a:pt x="113" y="316"/>
                  </a:cubicBezTo>
                  <a:cubicBezTo>
                    <a:pt x="114" y="314"/>
                    <a:pt x="114" y="314"/>
                    <a:pt x="114" y="314"/>
                  </a:cubicBezTo>
                  <a:cubicBezTo>
                    <a:pt x="121" y="300"/>
                    <a:pt x="121" y="300"/>
                    <a:pt x="121" y="300"/>
                  </a:cubicBezTo>
                  <a:cubicBezTo>
                    <a:pt x="128" y="296"/>
                    <a:pt x="128" y="296"/>
                    <a:pt x="128" y="296"/>
                  </a:cubicBezTo>
                  <a:cubicBezTo>
                    <a:pt x="125" y="292"/>
                    <a:pt x="125" y="292"/>
                    <a:pt x="125" y="292"/>
                  </a:cubicBezTo>
                  <a:cubicBezTo>
                    <a:pt x="126" y="282"/>
                    <a:pt x="126" y="282"/>
                    <a:pt x="126" y="282"/>
                  </a:cubicBezTo>
                  <a:cubicBezTo>
                    <a:pt x="129" y="282"/>
                    <a:pt x="129" y="282"/>
                    <a:pt x="129" y="282"/>
                  </a:cubicBezTo>
                  <a:cubicBezTo>
                    <a:pt x="136" y="276"/>
                    <a:pt x="136" y="276"/>
                    <a:pt x="136" y="276"/>
                  </a:cubicBezTo>
                  <a:cubicBezTo>
                    <a:pt x="139" y="275"/>
                    <a:pt x="139" y="275"/>
                    <a:pt x="139" y="275"/>
                  </a:cubicBezTo>
                  <a:cubicBezTo>
                    <a:pt x="144" y="271"/>
                    <a:pt x="144" y="271"/>
                    <a:pt x="144" y="271"/>
                  </a:cubicBezTo>
                  <a:cubicBezTo>
                    <a:pt x="148" y="270"/>
                    <a:pt x="148" y="270"/>
                    <a:pt x="148" y="270"/>
                  </a:cubicBezTo>
                  <a:cubicBezTo>
                    <a:pt x="145" y="272"/>
                    <a:pt x="145" y="272"/>
                    <a:pt x="145" y="272"/>
                  </a:cubicBezTo>
                  <a:cubicBezTo>
                    <a:pt x="142" y="276"/>
                    <a:pt x="142" y="276"/>
                    <a:pt x="142" y="276"/>
                  </a:cubicBezTo>
                  <a:cubicBezTo>
                    <a:pt x="137" y="277"/>
                    <a:pt x="137" y="277"/>
                    <a:pt x="137" y="277"/>
                  </a:cubicBezTo>
                  <a:cubicBezTo>
                    <a:pt x="132" y="282"/>
                    <a:pt x="132" y="282"/>
                    <a:pt x="132" y="282"/>
                  </a:cubicBezTo>
                  <a:cubicBezTo>
                    <a:pt x="129" y="283"/>
                    <a:pt x="129" y="283"/>
                    <a:pt x="129" y="283"/>
                  </a:cubicBezTo>
                  <a:cubicBezTo>
                    <a:pt x="127" y="291"/>
                    <a:pt x="127" y="291"/>
                    <a:pt x="127" y="291"/>
                  </a:cubicBezTo>
                  <a:cubicBezTo>
                    <a:pt x="132" y="295"/>
                    <a:pt x="132" y="295"/>
                    <a:pt x="132" y="295"/>
                  </a:cubicBezTo>
                  <a:cubicBezTo>
                    <a:pt x="131" y="287"/>
                    <a:pt x="131" y="287"/>
                    <a:pt x="131" y="287"/>
                  </a:cubicBezTo>
                  <a:cubicBezTo>
                    <a:pt x="135" y="290"/>
                    <a:pt x="135" y="290"/>
                    <a:pt x="135" y="290"/>
                  </a:cubicBezTo>
                  <a:cubicBezTo>
                    <a:pt x="137" y="287"/>
                    <a:pt x="137" y="287"/>
                    <a:pt x="137" y="287"/>
                  </a:cubicBezTo>
                  <a:cubicBezTo>
                    <a:pt x="139" y="294"/>
                    <a:pt x="139" y="294"/>
                    <a:pt x="139" y="294"/>
                  </a:cubicBezTo>
                  <a:cubicBezTo>
                    <a:pt x="144" y="290"/>
                    <a:pt x="144" y="290"/>
                    <a:pt x="144" y="290"/>
                  </a:cubicBezTo>
                  <a:cubicBezTo>
                    <a:pt x="143" y="285"/>
                    <a:pt x="143" y="285"/>
                    <a:pt x="143" y="285"/>
                  </a:cubicBezTo>
                  <a:cubicBezTo>
                    <a:pt x="145" y="285"/>
                    <a:pt x="145" y="285"/>
                    <a:pt x="145" y="285"/>
                  </a:cubicBezTo>
                  <a:cubicBezTo>
                    <a:pt x="145" y="285"/>
                    <a:pt x="147" y="279"/>
                    <a:pt x="148" y="280"/>
                  </a:cubicBezTo>
                  <a:cubicBezTo>
                    <a:pt x="150" y="280"/>
                    <a:pt x="148" y="283"/>
                    <a:pt x="148" y="283"/>
                  </a:cubicBezTo>
                  <a:cubicBezTo>
                    <a:pt x="148" y="287"/>
                    <a:pt x="148" y="287"/>
                    <a:pt x="148" y="287"/>
                  </a:cubicBezTo>
                  <a:cubicBezTo>
                    <a:pt x="149" y="285"/>
                    <a:pt x="149" y="285"/>
                    <a:pt x="149" y="285"/>
                  </a:cubicBezTo>
                  <a:cubicBezTo>
                    <a:pt x="152" y="290"/>
                    <a:pt x="152" y="290"/>
                    <a:pt x="152" y="290"/>
                  </a:cubicBezTo>
                  <a:cubicBezTo>
                    <a:pt x="158" y="294"/>
                    <a:pt x="158" y="294"/>
                    <a:pt x="158" y="294"/>
                  </a:cubicBezTo>
                  <a:cubicBezTo>
                    <a:pt x="151" y="293"/>
                    <a:pt x="151" y="293"/>
                    <a:pt x="151" y="293"/>
                  </a:cubicBezTo>
                  <a:cubicBezTo>
                    <a:pt x="148" y="290"/>
                    <a:pt x="148" y="290"/>
                    <a:pt x="148" y="290"/>
                  </a:cubicBezTo>
                  <a:cubicBezTo>
                    <a:pt x="145" y="292"/>
                    <a:pt x="145" y="292"/>
                    <a:pt x="145" y="292"/>
                  </a:cubicBezTo>
                  <a:cubicBezTo>
                    <a:pt x="144" y="302"/>
                    <a:pt x="144" y="302"/>
                    <a:pt x="144" y="302"/>
                  </a:cubicBezTo>
                  <a:cubicBezTo>
                    <a:pt x="144" y="302"/>
                    <a:pt x="141" y="302"/>
                    <a:pt x="141" y="303"/>
                  </a:cubicBezTo>
                  <a:cubicBezTo>
                    <a:pt x="141" y="311"/>
                    <a:pt x="141" y="311"/>
                    <a:pt x="141" y="311"/>
                  </a:cubicBezTo>
                  <a:cubicBezTo>
                    <a:pt x="141" y="311"/>
                    <a:pt x="148" y="313"/>
                    <a:pt x="147" y="317"/>
                  </a:cubicBezTo>
                  <a:cubicBezTo>
                    <a:pt x="147" y="322"/>
                    <a:pt x="142" y="325"/>
                    <a:pt x="142" y="325"/>
                  </a:cubicBezTo>
                  <a:cubicBezTo>
                    <a:pt x="141" y="329"/>
                    <a:pt x="141" y="329"/>
                    <a:pt x="141" y="329"/>
                  </a:cubicBezTo>
                  <a:cubicBezTo>
                    <a:pt x="137" y="329"/>
                    <a:pt x="137" y="329"/>
                    <a:pt x="137" y="329"/>
                  </a:cubicBezTo>
                  <a:cubicBezTo>
                    <a:pt x="137" y="329"/>
                    <a:pt x="137" y="333"/>
                    <a:pt x="135" y="335"/>
                  </a:cubicBezTo>
                  <a:cubicBezTo>
                    <a:pt x="133" y="337"/>
                    <a:pt x="128" y="341"/>
                    <a:pt x="127" y="344"/>
                  </a:cubicBezTo>
                  <a:cubicBezTo>
                    <a:pt x="126" y="347"/>
                    <a:pt x="123" y="355"/>
                    <a:pt x="123" y="355"/>
                  </a:cubicBezTo>
                  <a:cubicBezTo>
                    <a:pt x="121" y="348"/>
                    <a:pt x="121" y="348"/>
                    <a:pt x="121" y="348"/>
                  </a:cubicBezTo>
                  <a:cubicBezTo>
                    <a:pt x="120" y="348"/>
                    <a:pt x="120" y="348"/>
                    <a:pt x="120" y="348"/>
                  </a:cubicBezTo>
                  <a:cubicBezTo>
                    <a:pt x="120" y="348"/>
                    <a:pt x="117" y="355"/>
                    <a:pt x="119" y="358"/>
                  </a:cubicBezTo>
                  <a:cubicBezTo>
                    <a:pt x="120" y="360"/>
                    <a:pt x="122" y="365"/>
                    <a:pt x="122" y="365"/>
                  </a:cubicBezTo>
                  <a:cubicBezTo>
                    <a:pt x="122" y="371"/>
                    <a:pt x="122" y="371"/>
                    <a:pt x="122" y="371"/>
                  </a:cubicBezTo>
                  <a:cubicBezTo>
                    <a:pt x="125" y="373"/>
                    <a:pt x="125" y="373"/>
                    <a:pt x="125" y="373"/>
                  </a:cubicBezTo>
                  <a:cubicBezTo>
                    <a:pt x="126" y="370"/>
                    <a:pt x="126" y="370"/>
                    <a:pt x="126" y="370"/>
                  </a:cubicBezTo>
                  <a:cubicBezTo>
                    <a:pt x="126" y="370"/>
                    <a:pt x="122" y="363"/>
                    <a:pt x="127" y="361"/>
                  </a:cubicBezTo>
                  <a:cubicBezTo>
                    <a:pt x="130" y="359"/>
                    <a:pt x="132" y="360"/>
                    <a:pt x="132" y="360"/>
                  </a:cubicBezTo>
                  <a:cubicBezTo>
                    <a:pt x="132" y="363"/>
                    <a:pt x="132" y="363"/>
                    <a:pt x="132" y="363"/>
                  </a:cubicBezTo>
                  <a:cubicBezTo>
                    <a:pt x="139" y="368"/>
                    <a:pt x="139" y="368"/>
                    <a:pt x="139" y="368"/>
                  </a:cubicBezTo>
                  <a:cubicBezTo>
                    <a:pt x="144" y="374"/>
                    <a:pt x="144" y="374"/>
                    <a:pt x="144" y="374"/>
                  </a:cubicBezTo>
                  <a:cubicBezTo>
                    <a:pt x="147" y="368"/>
                    <a:pt x="147" y="368"/>
                    <a:pt x="147" y="368"/>
                  </a:cubicBezTo>
                  <a:cubicBezTo>
                    <a:pt x="145" y="363"/>
                    <a:pt x="145" y="363"/>
                    <a:pt x="145" y="363"/>
                  </a:cubicBezTo>
                  <a:cubicBezTo>
                    <a:pt x="145" y="360"/>
                    <a:pt x="145" y="360"/>
                    <a:pt x="145" y="360"/>
                  </a:cubicBezTo>
                  <a:cubicBezTo>
                    <a:pt x="145" y="360"/>
                    <a:pt x="147" y="364"/>
                    <a:pt x="149" y="365"/>
                  </a:cubicBezTo>
                  <a:cubicBezTo>
                    <a:pt x="153" y="365"/>
                    <a:pt x="153" y="365"/>
                    <a:pt x="153" y="365"/>
                  </a:cubicBezTo>
                  <a:cubicBezTo>
                    <a:pt x="153" y="365"/>
                    <a:pt x="149" y="372"/>
                    <a:pt x="153" y="372"/>
                  </a:cubicBezTo>
                  <a:cubicBezTo>
                    <a:pt x="158" y="372"/>
                    <a:pt x="164" y="371"/>
                    <a:pt x="164" y="371"/>
                  </a:cubicBezTo>
                  <a:cubicBezTo>
                    <a:pt x="166" y="368"/>
                    <a:pt x="166" y="368"/>
                    <a:pt x="166" y="368"/>
                  </a:cubicBezTo>
                  <a:cubicBezTo>
                    <a:pt x="170" y="369"/>
                    <a:pt x="170" y="369"/>
                    <a:pt x="170" y="369"/>
                  </a:cubicBezTo>
                  <a:cubicBezTo>
                    <a:pt x="178" y="369"/>
                    <a:pt x="178" y="369"/>
                    <a:pt x="178" y="369"/>
                  </a:cubicBezTo>
                  <a:cubicBezTo>
                    <a:pt x="179" y="357"/>
                    <a:pt x="179" y="357"/>
                    <a:pt x="179" y="357"/>
                  </a:cubicBezTo>
                  <a:cubicBezTo>
                    <a:pt x="179" y="357"/>
                    <a:pt x="179" y="362"/>
                    <a:pt x="181" y="363"/>
                  </a:cubicBezTo>
                  <a:cubicBezTo>
                    <a:pt x="183" y="363"/>
                    <a:pt x="198" y="365"/>
                    <a:pt x="198" y="365"/>
                  </a:cubicBezTo>
                  <a:cubicBezTo>
                    <a:pt x="196" y="368"/>
                    <a:pt x="196" y="368"/>
                    <a:pt x="196" y="368"/>
                  </a:cubicBezTo>
                  <a:cubicBezTo>
                    <a:pt x="194" y="368"/>
                    <a:pt x="194" y="368"/>
                    <a:pt x="194" y="368"/>
                  </a:cubicBezTo>
                  <a:cubicBezTo>
                    <a:pt x="193" y="366"/>
                    <a:pt x="193" y="366"/>
                    <a:pt x="193" y="366"/>
                  </a:cubicBezTo>
                  <a:cubicBezTo>
                    <a:pt x="188" y="366"/>
                    <a:pt x="188" y="366"/>
                    <a:pt x="188" y="366"/>
                  </a:cubicBezTo>
                  <a:cubicBezTo>
                    <a:pt x="189" y="370"/>
                    <a:pt x="189" y="370"/>
                    <a:pt x="189" y="370"/>
                  </a:cubicBezTo>
                  <a:cubicBezTo>
                    <a:pt x="186" y="369"/>
                    <a:pt x="186" y="369"/>
                    <a:pt x="186" y="369"/>
                  </a:cubicBezTo>
                  <a:cubicBezTo>
                    <a:pt x="180" y="373"/>
                    <a:pt x="180" y="373"/>
                    <a:pt x="180" y="373"/>
                  </a:cubicBezTo>
                  <a:cubicBezTo>
                    <a:pt x="181" y="375"/>
                    <a:pt x="181" y="375"/>
                    <a:pt x="181" y="375"/>
                  </a:cubicBezTo>
                  <a:cubicBezTo>
                    <a:pt x="181" y="375"/>
                    <a:pt x="176" y="378"/>
                    <a:pt x="175" y="381"/>
                  </a:cubicBezTo>
                  <a:cubicBezTo>
                    <a:pt x="174" y="384"/>
                    <a:pt x="172" y="388"/>
                    <a:pt x="172" y="388"/>
                  </a:cubicBezTo>
                  <a:cubicBezTo>
                    <a:pt x="169" y="390"/>
                    <a:pt x="169" y="390"/>
                    <a:pt x="169" y="390"/>
                  </a:cubicBezTo>
                  <a:cubicBezTo>
                    <a:pt x="172" y="396"/>
                    <a:pt x="172" y="396"/>
                    <a:pt x="172" y="396"/>
                  </a:cubicBezTo>
                  <a:cubicBezTo>
                    <a:pt x="174" y="400"/>
                    <a:pt x="174" y="400"/>
                    <a:pt x="174" y="400"/>
                  </a:cubicBezTo>
                  <a:cubicBezTo>
                    <a:pt x="174" y="400"/>
                    <a:pt x="176" y="401"/>
                    <a:pt x="176" y="403"/>
                  </a:cubicBezTo>
                  <a:cubicBezTo>
                    <a:pt x="176" y="404"/>
                    <a:pt x="175" y="409"/>
                    <a:pt x="175" y="410"/>
                  </a:cubicBezTo>
                  <a:cubicBezTo>
                    <a:pt x="176" y="412"/>
                    <a:pt x="178" y="414"/>
                    <a:pt x="178" y="414"/>
                  </a:cubicBezTo>
                  <a:cubicBezTo>
                    <a:pt x="182" y="409"/>
                    <a:pt x="182" y="409"/>
                    <a:pt x="182" y="409"/>
                  </a:cubicBezTo>
                  <a:cubicBezTo>
                    <a:pt x="182" y="413"/>
                    <a:pt x="182" y="413"/>
                    <a:pt x="182" y="413"/>
                  </a:cubicBezTo>
                  <a:cubicBezTo>
                    <a:pt x="180" y="416"/>
                    <a:pt x="180" y="416"/>
                    <a:pt x="180" y="416"/>
                  </a:cubicBezTo>
                  <a:cubicBezTo>
                    <a:pt x="179" y="416"/>
                    <a:pt x="181" y="422"/>
                    <a:pt x="181" y="422"/>
                  </a:cubicBezTo>
                  <a:cubicBezTo>
                    <a:pt x="185" y="417"/>
                    <a:pt x="185" y="417"/>
                    <a:pt x="185" y="417"/>
                  </a:cubicBezTo>
                  <a:cubicBezTo>
                    <a:pt x="186" y="412"/>
                    <a:pt x="186" y="412"/>
                    <a:pt x="186" y="412"/>
                  </a:cubicBezTo>
                  <a:cubicBezTo>
                    <a:pt x="189" y="420"/>
                    <a:pt x="189" y="420"/>
                    <a:pt x="189" y="420"/>
                  </a:cubicBezTo>
                  <a:cubicBezTo>
                    <a:pt x="194" y="417"/>
                    <a:pt x="194" y="417"/>
                    <a:pt x="194" y="417"/>
                  </a:cubicBezTo>
                  <a:cubicBezTo>
                    <a:pt x="194" y="423"/>
                    <a:pt x="194" y="423"/>
                    <a:pt x="194" y="423"/>
                  </a:cubicBezTo>
                  <a:cubicBezTo>
                    <a:pt x="194" y="423"/>
                    <a:pt x="189" y="424"/>
                    <a:pt x="189" y="425"/>
                  </a:cubicBezTo>
                  <a:cubicBezTo>
                    <a:pt x="189" y="427"/>
                    <a:pt x="192" y="428"/>
                    <a:pt x="192" y="428"/>
                  </a:cubicBezTo>
                  <a:cubicBezTo>
                    <a:pt x="191" y="432"/>
                    <a:pt x="191" y="432"/>
                    <a:pt x="191" y="432"/>
                  </a:cubicBezTo>
                  <a:cubicBezTo>
                    <a:pt x="182" y="433"/>
                    <a:pt x="182" y="433"/>
                    <a:pt x="182" y="433"/>
                  </a:cubicBezTo>
                  <a:cubicBezTo>
                    <a:pt x="182" y="433"/>
                    <a:pt x="180" y="442"/>
                    <a:pt x="182" y="443"/>
                  </a:cubicBezTo>
                  <a:cubicBezTo>
                    <a:pt x="184" y="444"/>
                    <a:pt x="185" y="448"/>
                    <a:pt x="185" y="448"/>
                  </a:cubicBezTo>
                  <a:cubicBezTo>
                    <a:pt x="185" y="448"/>
                    <a:pt x="177" y="452"/>
                    <a:pt x="177" y="457"/>
                  </a:cubicBezTo>
                  <a:cubicBezTo>
                    <a:pt x="178" y="461"/>
                    <a:pt x="181" y="470"/>
                    <a:pt x="181" y="470"/>
                  </a:cubicBezTo>
                  <a:cubicBezTo>
                    <a:pt x="186" y="472"/>
                    <a:pt x="186" y="472"/>
                    <a:pt x="186" y="472"/>
                  </a:cubicBezTo>
                  <a:cubicBezTo>
                    <a:pt x="186" y="472"/>
                    <a:pt x="185" y="474"/>
                    <a:pt x="184" y="474"/>
                  </a:cubicBezTo>
                  <a:cubicBezTo>
                    <a:pt x="183" y="474"/>
                    <a:pt x="179" y="472"/>
                    <a:pt x="179" y="472"/>
                  </a:cubicBezTo>
                  <a:cubicBezTo>
                    <a:pt x="177" y="465"/>
                    <a:pt x="177" y="465"/>
                    <a:pt x="177" y="465"/>
                  </a:cubicBezTo>
                  <a:cubicBezTo>
                    <a:pt x="177" y="465"/>
                    <a:pt x="171" y="464"/>
                    <a:pt x="171" y="466"/>
                  </a:cubicBezTo>
                  <a:cubicBezTo>
                    <a:pt x="170" y="467"/>
                    <a:pt x="172" y="474"/>
                    <a:pt x="172" y="474"/>
                  </a:cubicBezTo>
                  <a:cubicBezTo>
                    <a:pt x="165" y="467"/>
                    <a:pt x="165" y="467"/>
                    <a:pt x="165" y="467"/>
                  </a:cubicBezTo>
                  <a:cubicBezTo>
                    <a:pt x="152" y="469"/>
                    <a:pt x="152" y="469"/>
                    <a:pt x="152" y="469"/>
                  </a:cubicBezTo>
                  <a:cubicBezTo>
                    <a:pt x="144" y="464"/>
                    <a:pt x="144" y="464"/>
                    <a:pt x="144" y="464"/>
                  </a:cubicBezTo>
                  <a:cubicBezTo>
                    <a:pt x="144" y="467"/>
                    <a:pt x="144" y="467"/>
                    <a:pt x="144" y="467"/>
                  </a:cubicBezTo>
                  <a:cubicBezTo>
                    <a:pt x="133" y="469"/>
                    <a:pt x="133" y="469"/>
                    <a:pt x="133" y="469"/>
                  </a:cubicBezTo>
                  <a:cubicBezTo>
                    <a:pt x="121" y="475"/>
                    <a:pt x="121" y="475"/>
                    <a:pt x="121" y="475"/>
                  </a:cubicBezTo>
                  <a:cubicBezTo>
                    <a:pt x="121" y="475"/>
                    <a:pt x="120" y="482"/>
                    <a:pt x="117" y="483"/>
                  </a:cubicBezTo>
                  <a:cubicBezTo>
                    <a:pt x="115" y="485"/>
                    <a:pt x="111" y="485"/>
                    <a:pt x="111" y="485"/>
                  </a:cubicBezTo>
                  <a:cubicBezTo>
                    <a:pt x="111" y="485"/>
                    <a:pt x="100" y="490"/>
                    <a:pt x="101" y="491"/>
                  </a:cubicBezTo>
                  <a:cubicBezTo>
                    <a:pt x="103" y="492"/>
                    <a:pt x="107" y="491"/>
                    <a:pt x="109" y="492"/>
                  </a:cubicBezTo>
                  <a:cubicBezTo>
                    <a:pt x="110" y="494"/>
                    <a:pt x="110" y="497"/>
                    <a:pt x="110" y="497"/>
                  </a:cubicBezTo>
                  <a:cubicBezTo>
                    <a:pt x="110" y="497"/>
                    <a:pt x="112" y="496"/>
                    <a:pt x="112" y="494"/>
                  </a:cubicBezTo>
                  <a:cubicBezTo>
                    <a:pt x="113" y="491"/>
                    <a:pt x="114" y="489"/>
                    <a:pt x="116" y="489"/>
                  </a:cubicBezTo>
                  <a:cubicBezTo>
                    <a:pt x="117" y="488"/>
                    <a:pt x="119" y="490"/>
                    <a:pt x="119" y="490"/>
                  </a:cubicBezTo>
                  <a:cubicBezTo>
                    <a:pt x="122" y="489"/>
                    <a:pt x="122" y="489"/>
                    <a:pt x="122" y="489"/>
                  </a:cubicBezTo>
                  <a:cubicBezTo>
                    <a:pt x="129" y="490"/>
                    <a:pt x="129" y="490"/>
                    <a:pt x="129" y="490"/>
                  </a:cubicBezTo>
                  <a:cubicBezTo>
                    <a:pt x="127" y="494"/>
                    <a:pt x="127" y="494"/>
                    <a:pt x="127" y="494"/>
                  </a:cubicBezTo>
                  <a:cubicBezTo>
                    <a:pt x="127" y="494"/>
                    <a:pt x="126" y="499"/>
                    <a:pt x="127" y="500"/>
                  </a:cubicBezTo>
                  <a:cubicBezTo>
                    <a:pt x="128" y="501"/>
                    <a:pt x="128" y="503"/>
                    <a:pt x="128" y="503"/>
                  </a:cubicBezTo>
                  <a:cubicBezTo>
                    <a:pt x="128" y="503"/>
                    <a:pt x="123" y="506"/>
                    <a:pt x="123" y="510"/>
                  </a:cubicBezTo>
                  <a:cubicBezTo>
                    <a:pt x="123" y="512"/>
                    <a:pt x="128" y="514"/>
                    <a:pt x="128" y="514"/>
                  </a:cubicBezTo>
                  <a:cubicBezTo>
                    <a:pt x="126" y="516"/>
                    <a:pt x="126" y="516"/>
                    <a:pt x="126" y="516"/>
                  </a:cubicBezTo>
                  <a:cubicBezTo>
                    <a:pt x="126" y="516"/>
                    <a:pt x="119" y="531"/>
                    <a:pt x="116" y="531"/>
                  </a:cubicBezTo>
                  <a:cubicBezTo>
                    <a:pt x="113" y="532"/>
                    <a:pt x="110" y="532"/>
                    <a:pt x="109" y="533"/>
                  </a:cubicBezTo>
                  <a:cubicBezTo>
                    <a:pt x="106" y="534"/>
                    <a:pt x="102" y="536"/>
                    <a:pt x="102" y="536"/>
                  </a:cubicBezTo>
                  <a:cubicBezTo>
                    <a:pt x="98" y="535"/>
                    <a:pt x="98" y="535"/>
                    <a:pt x="98" y="535"/>
                  </a:cubicBezTo>
                  <a:cubicBezTo>
                    <a:pt x="88" y="538"/>
                    <a:pt x="88" y="538"/>
                    <a:pt x="88" y="538"/>
                  </a:cubicBezTo>
                  <a:cubicBezTo>
                    <a:pt x="87" y="542"/>
                    <a:pt x="87" y="542"/>
                    <a:pt x="87" y="542"/>
                  </a:cubicBezTo>
                  <a:cubicBezTo>
                    <a:pt x="82" y="542"/>
                    <a:pt x="82" y="542"/>
                    <a:pt x="82" y="542"/>
                  </a:cubicBezTo>
                  <a:cubicBezTo>
                    <a:pt x="79" y="538"/>
                    <a:pt x="79" y="538"/>
                    <a:pt x="79" y="538"/>
                  </a:cubicBezTo>
                  <a:cubicBezTo>
                    <a:pt x="76" y="539"/>
                    <a:pt x="76" y="539"/>
                    <a:pt x="76" y="539"/>
                  </a:cubicBezTo>
                  <a:cubicBezTo>
                    <a:pt x="77" y="542"/>
                    <a:pt x="77" y="542"/>
                    <a:pt x="77" y="542"/>
                  </a:cubicBezTo>
                  <a:cubicBezTo>
                    <a:pt x="77" y="542"/>
                    <a:pt x="66" y="543"/>
                    <a:pt x="66" y="545"/>
                  </a:cubicBezTo>
                  <a:cubicBezTo>
                    <a:pt x="65" y="547"/>
                    <a:pt x="65" y="548"/>
                    <a:pt x="65" y="548"/>
                  </a:cubicBezTo>
                  <a:cubicBezTo>
                    <a:pt x="72" y="549"/>
                    <a:pt x="72" y="549"/>
                    <a:pt x="72" y="549"/>
                  </a:cubicBezTo>
                  <a:cubicBezTo>
                    <a:pt x="72" y="549"/>
                    <a:pt x="73" y="554"/>
                    <a:pt x="71" y="554"/>
                  </a:cubicBezTo>
                  <a:cubicBezTo>
                    <a:pt x="68" y="554"/>
                    <a:pt x="66" y="555"/>
                    <a:pt x="66" y="555"/>
                  </a:cubicBezTo>
                  <a:cubicBezTo>
                    <a:pt x="67" y="561"/>
                    <a:pt x="67" y="561"/>
                    <a:pt x="67" y="561"/>
                  </a:cubicBezTo>
                  <a:cubicBezTo>
                    <a:pt x="67" y="561"/>
                    <a:pt x="70" y="559"/>
                    <a:pt x="71" y="559"/>
                  </a:cubicBezTo>
                  <a:cubicBezTo>
                    <a:pt x="72" y="559"/>
                    <a:pt x="74" y="560"/>
                    <a:pt x="74" y="560"/>
                  </a:cubicBezTo>
                  <a:cubicBezTo>
                    <a:pt x="80" y="559"/>
                    <a:pt x="80" y="559"/>
                    <a:pt x="80" y="559"/>
                  </a:cubicBezTo>
                  <a:cubicBezTo>
                    <a:pt x="82" y="555"/>
                    <a:pt x="82" y="555"/>
                    <a:pt x="82" y="555"/>
                  </a:cubicBezTo>
                  <a:cubicBezTo>
                    <a:pt x="86" y="555"/>
                    <a:pt x="86" y="555"/>
                    <a:pt x="86" y="555"/>
                  </a:cubicBezTo>
                  <a:cubicBezTo>
                    <a:pt x="83" y="558"/>
                    <a:pt x="83" y="558"/>
                    <a:pt x="83" y="558"/>
                  </a:cubicBezTo>
                  <a:cubicBezTo>
                    <a:pt x="82" y="561"/>
                    <a:pt x="82" y="561"/>
                    <a:pt x="82" y="561"/>
                  </a:cubicBezTo>
                  <a:cubicBezTo>
                    <a:pt x="73" y="561"/>
                    <a:pt x="73" y="561"/>
                    <a:pt x="73" y="561"/>
                  </a:cubicBezTo>
                  <a:cubicBezTo>
                    <a:pt x="71" y="562"/>
                    <a:pt x="71" y="562"/>
                    <a:pt x="71" y="562"/>
                  </a:cubicBezTo>
                  <a:cubicBezTo>
                    <a:pt x="71" y="562"/>
                    <a:pt x="71" y="567"/>
                    <a:pt x="73" y="567"/>
                  </a:cubicBezTo>
                  <a:cubicBezTo>
                    <a:pt x="76" y="567"/>
                    <a:pt x="80" y="566"/>
                    <a:pt x="80" y="566"/>
                  </a:cubicBezTo>
                  <a:cubicBezTo>
                    <a:pt x="80" y="566"/>
                    <a:pt x="83" y="567"/>
                    <a:pt x="84" y="566"/>
                  </a:cubicBezTo>
                  <a:cubicBezTo>
                    <a:pt x="86" y="565"/>
                    <a:pt x="88" y="563"/>
                    <a:pt x="88" y="563"/>
                  </a:cubicBezTo>
                  <a:cubicBezTo>
                    <a:pt x="96" y="563"/>
                    <a:pt x="96" y="563"/>
                    <a:pt x="96" y="563"/>
                  </a:cubicBezTo>
                  <a:cubicBezTo>
                    <a:pt x="96" y="563"/>
                    <a:pt x="100" y="560"/>
                    <a:pt x="102" y="561"/>
                  </a:cubicBezTo>
                  <a:cubicBezTo>
                    <a:pt x="104" y="562"/>
                    <a:pt x="99" y="565"/>
                    <a:pt x="101" y="566"/>
                  </a:cubicBezTo>
                  <a:cubicBezTo>
                    <a:pt x="103" y="567"/>
                    <a:pt x="109" y="569"/>
                    <a:pt x="109" y="569"/>
                  </a:cubicBezTo>
                  <a:cubicBezTo>
                    <a:pt x="115" y="568"/>
                    <a:pt x="115" y="568"/>
                    <a:pt x="115" y="568"/>
                  </a:cubicBezTo>
                  <a:cubicBezTo>
                    <a:pt x="114" y="570"/>
                    <a:pt x="114" y="570"/>
                    <a:pt x="114" y="570"/>
                  </a:cubicBezTo>
                  <a:cubicBezTo>
                    <a:pt x="109" y="571"/>
                    <a:pt x="109" y="571"/>
                    <a:pt x="109" y="571"/>
                  </a:cubicBezTo>
                  <a:cubicBezTo>
                    <a:pt x="109" y="571"/>
                    <a:pt x="103" y="570"/>
                    <a:pt x="103" y="573"/>
                  </a:cubicBezTo>
                  <a:cubicBezTo>
                    <a:pt x="102" y="575"/>
                    <a:pt x="102" y="577"/>
                    <a:pt x="104" y="577"/>
                  </a:cubicBezTo>
                  <a:cubicBezTo>
                    <a:pt x="107" y="577"/>
                    <a:pt x="112" y="578"/>
                    <a:pt x="112" y="578"/>
                  </a:cubicBezTo>
                  <a:cubicBezTo>
                    <a:pt x="112" y="578"/>
                    <a:pt x="115" y="574"/>
                    <a:pt x="118" y="575"/>
                  </a:cubicBezTo>
                  <a:cubicBezTo>
                    <a:pt x="122" y="576"/>
                    <a:pt x="126" y="587"/>
                    <a:pt x="126" y="587"/>
                  </a:cubicBezTo>
                  <a:cubicBezTo>
                    <a:pt x="126" y="587"/>
                    <a:pt x="131" y="593"/>
                    <a:pt x="137" y="594"/>
                  </a:cubicBezTo>
                  <a:cubicBezTo>
                    <a:pt x="143" y="594"/>
                    <a:pt x="152" y="589"/>
                    <a:pt x="152" y="589"/>
                  </a:cubicBezTo>
                  <a:cubicBezTo>
                    <a:pt x="163" y="586"/>
                    <a:pt x="163" y="586"/>
                    <a:pt x="163" y="586"/>
                  </a:cubicBezTo>
                  <a:cubicBezTo>
                    <a:pt x="170" y="580"/>
                    <a:pt x="170" y="580"/>
                    <a:pt x="170" y="580"/>
                  </a:cubicBezTo>
                  <a:cubicBezTo>
                    <a:pt x="180" y="575"/>
                    <a:pt x="180" y="575"/>
                    <a:pt x="180" y="575"/>
                  </a:cubicBezTo>
                  <a:cubicBezTo>
                    <a:pt x="181" y="576"/>
                    <a:pt x="181" y="576"/>
                    <a:pt x="181" y="576"/>
                  </a:cubicBezTo>
                  <a:cubicBezTo>
                    <a:pt x="171" y="582"/>
                    <a:pt x="171" y="582"/>
                    <a:pt x="171" y="582"/>
                  </a:cubicBezTo>
                  <a:cubicBezTo>
                    <a:pt x="166" y="589"/>
                    <a:pt x="166" y="589"/>
                    <a:pt x="166" y="589"/>
                  </a:cubicBezTo>
                  <a:cubicBezTo>
                    <a:pt x="161" y="590"/>
                    <a:pt x="161" y="590"/>
                    <a:pt x="161" y="590"/>
                  </a:cubicBezTo>
                  <a:cubicBezTo>
                    <a:pt x="161" y="590"/>
                    <a:pt x="151" y="597"/>
                    <a:pt x="151" y="599"/>
                  </a:cubicBezTo>
                  <a:cubicBezTo>
                    <a:pt x="150" y="602"/>
                    <a:pt x="152" y="605"/>
                    <a:pt x="148" y="606"/>
                  </a:cubicBezTo>
                  <a:cubicBezTo>
                    <a:pt x="144" y="607"/>
                    <a:pt x="132" y="608"/>
                    <a:pt x="130" y="605"/>
                  </a:cubicBezTo>
                  <a:cubicBezTo>
                    <a:pt x="128" y="602"/>
                    <a:pt x="121" y="600"/>
                    <a:pt x="118" y="599"/>
                  </a:cubicBezTo>
                  <a:cubicBezTo>
                    <a:pt x="115" y="599"/>
                    <a:pt x="102" y="597"/>
                    <a:pt x="99" y="600"/>
                  </a:cubicBezTo>
                  <a:cubicBezTo>
                    <a:pt x="97" y="602"/>
                    <a:pt x="100" y="608"/>
                    <a:pt x="100" y="608"/>
                  </a:cubicBezTo>
                  <a:cubicBezTo>
                    <a:pt x="100" y="608"/>
                    <a:pt x="98" y="609"/>
                    <a:pt x="94" y="610"/>
                  </a:cubicBezTo>
                  <a:cubicBezTo>
                    <a:pt x="90" y="611"/>
                    <a:pt x="88" y="607"/>
                    <a:pt x="86" y="608"/>
                  </a:cubicBezTo>
                  <a:cubicBezTo>
                    <a:pt x="83" y="609"/>
                    <a:pt x="81" y="623"/>
                    <a:pt x="81" y="623"/>
                  </a:cubicBezTo>
                  <a:cubicBezTo>
                    <a:pt x="70" y="628"/>
                    <a:pt x="70" y="628"/>
                    <a:pt x="70" y="628"/>
                  </a:cubicBezTo>
                  <a:cubicBezTo>
                    <a:pt x="69" y="631"/>
                    <a:pt x="69" y="631"/>
                    <a:pt x="69" y="631"/>
                  </a:cubicBezTo>
                  <a:cubicBezTo>
                    <a:pt x="56" y="636"/>
                    <a:pt x="56" y="636"/>
                    <a:pt x="56" y="636"/>
                  </a:cubicBezTo>
                  <a:cubicBezTo>
                    <a:pt x="55" y="640"/>
                    <a:pt x="55" y="640"/>
                    <a:pt x="55" y="640"/>
                  </a:cubicBezTo>
                  <a:cubicBezTo>
                    <a:pt x="55" y="640"/>
                    <a:pt x="51" y="641"/>
                    <a:pt x="50" y="643"/>
                  </a:cubicBezTo>
                  <a:cubicBezTo>
                    <a:pt x="48" y="644"/>
                    <a:pt x="47" y="647"/>
                    <a:pt x="47" y="647"/>
                  </a:cubicBezTo>
                  <a:cubicBezTo>
                    <a:pt x="38" y="652"/>
                    <a:pt x="38" y="652"/>
                    <a:pt x="38" y="652"/>
                  </a:cubicBezTo>
                  <a:cubicBezTo>
                    <a:pt x="34" y="653"/>
                    <a:pt x="34" y="653"/>
                    <a:pt x="34" y="653"/>
                  </a:cubicBezTo>
                  <a:cubicBezTo>
                    <a:pt x="34" y="653"/>
                    <a:pt x="25" y="652"/>
                    <a:pt x="23" y="654"/>
                  </a:cubicBezTo>
                  <a:cubicBezTo>
                    <a:pt x="20" y="656"/>
                    <a:pt x="21" y="662"/>
                    <a:pt x="21" y="662"/>
                  </a:cubicBezTo>
                  <a:cubicBezTo>
                    <a:pt x="30" y="661"/>
                    <a:pt x="30" y="661"/>
                    <a:pt x="30" y="661"/>
                  </a:cubicBezTo>
                  <a:cubicBezTo>
                    <a:pt x="30" y="658"/>
                    <a:pt x="30" y="658"/>
                    <a:pt x="30" y="658"/>
                  </a:cubicBezTo>
                  <a:cubicBezTo>
                    <a:pt x="30" y="658"/>
                    <a:pt x="35" y="660"/>
                    <a:pt x="36" y="661"/>
                  </a:cubicBezTo>
                  <a:cubicBezTo>
                    <a:pt x="37" y="662"/>
                    <a:pt x="41" y="670"/>
                    <a:pt x="41" y="670"/>
                  </a:cubicBezTo>
                  <a:cubicBezTo>
                    <a:pt x="48" y="665"/>
                    <a:pt x="48" y="665"/>
                    <a:pt x="48" y="665"/>
                  </a:cubicBezTo>
                  <a:cubicBezTo>
                    <a:pt x="47" y="662"/>
                    <a:pt x="47" y="662"/>
                    <a:pt x="47" y="662"/>
                  </a:cubicBezTo>
                  <a:cubicBezTo>
                    <a:pt x="47" y="662"/>
                    <a:pt x="52" y="655"/>
                    <a:pt x="52" y="656"/>
                  </a:cubicBezTo>
                  <a:cubicBezTo>
                    <a:pt x="52" y="657"/>
                    <a:pt x="53" y="660"/>
                    <a:pt x="53" y="660"/>
                  </a:cubicBezTo>
                  <a:cubicBezTo>
                    <a:pt x="53" y="660"/>
                    <a:pt x="61" y="657"/>
                    <a:pt x="62" y="657"/>
                  </a:cubicBezTo>
                  <a:cubicBezTo>
                    <a:pt x="63" y="656"/>
                    <a:pt x="66" y="652"/>
                    <a:pt x="66" y="652"/>
                  </a:cubicBezTo>
                  <a:cubicBezTo>
                    <a:pt x="66" y="652"/>
                    <a:pt x="72" y="654"/>
                    <a:pt x="74" y="653"/>
                  </a:cubicBezTo>
                  <a:cubicBezTo>
                    <a:pt x="78" y="653"/>
                    <a:pt x="84" y="652"/>
                    <a:pt x="85" y="653"/>
                  </a:cubicBezTo>
                  <a:cubicBezTo>
                    <a:pt x="85" y="654"/>
                    <a:pt x="86" y="658"/>
                    <a:pt x="86" y="658"/>
                  </a:cubicBezTo>
                  <a:cubicBezTo>
                    <a:pt x="89" y="656"/>
                    <a:pt x="89" y="656"/>
                    <a:pt x="89" y="656"/>
                  </a:cubicBezTo>
                  <a:cubicBezTo>
                    <a:pt x="90" y="650"/>
                    <a:pt x="90" y="650"/>
                    <a:pt x="90" y="650"/>
                  </a:cubicBezTo>
                  <a:cubicBezTo>
                    <a:pt x="93" y="659"/>
                    <a:pt x="93" y="659"/>
                    <a:pt x="93" y="659"/>
                  </a:cubicBezTo>
                  <a:cubicBezTo>
                    <a:pt x="100" y="659"/>
                    <a:pt x="100" y="659"/>
                    <a:pt x="100" y="659"/>
                  </a:cubicBezTo>
                  <a:cubicBezTo>
                    <a:pt x="100" y="659"/>
                    <a:pt x="101" y="666"/>
                    <a:pt x="104" y="666"/>
                  </a:cubicBezTo>
                  <a:cubicBezTo>
                    <a:pt x="109" y="668"/>
                    <a:pt x="112" y="662"/>
                    <a:pt x="112" y="662"/>
                  </a:cubicBezTo>
                  <a:cubicBezTo>
                    <a:pt x="115" y="660"/>
                    <a:pt x="115" y="660"/>
                    <a:pt x="115" y="660"/>
                  </a:cubicBezTo>
                  <a:cubicBezTo>
                    <a:pt x="114" y="656"/>
                    <a:pt x="114" y="656"/>
                    <a:pt x="114" y="656"/>
                  </a:cubicBezTo>
                  <a:cubicBezTo>
                    <a:pt x="118" y="653"/>
                    <a:pt x="118" y="653"/>
                    <a:pt x="118" y="653"/>
                  </a:cubicBezTo>
                  <a:cubicBezTo>
                    <a:pt x="119" y="647"/>
                    <a:pt x="119" y="647"/>
                    <a:pt x="119" y="647"/>
                  </a:cubicBezTo>
                  <a:cubicBezTo>
                    <a:pt x="122" y="645"/>
                    <a:pt x="122" y="645"/>
                    <a:pt x="122" y="645"/>
                  </a:cubicBezTo>
                  <a:cubicBezTo>
                    <a:pt x="122" y="639"/>
                    <a:pt x="122" y="639"/>
                    <a:pt x="122" y="639"/>
                  </a:cubicBezTo>
                  <a:cubicBezTo>
                    <a:pt x="123" y="644"/>
                    <a:pt x="123" y="644"/>
                    <a:pt x="123" y="644"/>
                  </a:cubicBezTo>
                  <a:cubicBezTo>
                    <a:pt x="123" y="644"/>
                    <a:pt x="129" y="641"/>
                    <a:pt x="141" y="641"/>
                  </a:cubicBezTo>
                  <a:cubicBezTo>
                    <a:pt x="153" y="642"/>
                    <a:pt x="160" y="653"/>
                    <a:pt x="160" y="653"/>
                  </a:cubicBezTo>
                  <a:cubicBezTo>
                    <a:pt x="162" y="657"/>
                    <a:pt x="162" y="657"/>
                    <a:pt x="162" y="657"/>
                  </a:cubicBezTo>
                  <a:cubicBezTo>
                    <a:pt x="164" y="655"/>
                    <a:pt x="164" y="655"/>
                    <a:pt x="164" y="655"/>
                  </a:cubicBezTo>
                  <a:cubicBezTo>
                    <a:pt x="164" y="655"/>
                    <a:pt x="161" y="654"/>
                    <a:pt x="163" y="652"/>
                  </a:cubicBezTo>
                  <a:cubicBezTo>
                    <a:pt x="165" y="648"/>
                    <a:pt x="171" y="652"/>
                    <a:pt x="171" y="652"/>
                  </a:cubicBezTo>
                  <a:cubicBezTo>
                    <a:pt x="177" y="652"/>
                    <a:pt x="177" y="652"/>
                    <a:pt x="177" y="652"/>
                  </a:cubicBezTo>
                  <a:cubicBezTo>
                    <a:pt x="178" y="653"/>
                    <a:pt x="182" y="657"/>
                    <a:pt x="184" y="655"/>
                  </a:cubicBezTo>
                  <a:cubicBezTo>
                    <a:pt x="187" y="654"/>
                    <a:pt x="185" y="650"/>
                    <a:pt x="185" y="650"/>
                  </a:cubicBezTo>
                  <a:cubicBezTo>
                    <a:pt x="185" y="650"/>
                    <a:pt x="178" y="647"/>
                    <a:pt x="180" y="646"/>
                  </a:cubicBezTo>
                  <a:cubicBezTo>
                    <a:pt x="182" y="645"/>
                    <a:pt x="185" y="649"/>
                    <a:pt x="186" y="648"/>
                  </a:cubicBezTo>
                  <a:cubicBezTo>
                    <a:pt x="188" y="648"/>
                    <a:pt x="195" y="646"/>
                    <a:pt x="195" y="646"/>
                  </a:cubicBezTo>
                  <a:cubicBezTo>
                    <a:pt x="195" y="646"/>
                    <a:pt x="199" y="649"/>
                    <a:pt x="201" y="649"/>
                  </a:cubicBezTo>
                  <a:cubicBezTo>
                    <a:pt x="202" y="649"/>
                    <a:pt x="203" y="646"/>
                    <a:pt x="203" y="646"/>
                  </a:cubicBezTo>
                  <a:cubicBezTo>
                    <a:pt x="203" y="646"/>
                    <a:pt x="209" y="648"/>
                    <a:pt x="211" y="647"/>
                  </a:cubicBezTo>
                  <a:cubicBezTo>
                    <a:pt x="213" y="646"/>
                    <a:pt x="212" y="642"/>
                    <a:pt x="212" y="642"/>
                  </a:cubicBezTo>
                  <a:cubicBezTo>
                    <a:pt x="212" y="642"/>
                    <a:pt x="216" y="648"/>
                    <a:pt x="218" y="648"/>
                  </a:cubicBezTo>
                  <a:cubicBezTo>
                    <a:pt x="220" y="648"/>
                    <a:pt x="220" y="643"/>
                    <a:pt x="220" y="644"/>
                  </a:cubicBezTo>
                  <a:cubicBezTo>
                    <a:pt x="221" y="646"/>
                    <a:pt x="224" y="649"/>
                    <a:pt x="224" y="649"/>
                  </a:cubicBezTo>
                  <a:cubicBezTo>
                    <a:pt x="224" y="649"/>
                    <a:pt x="226" y="643"/>
                    <a:pt x="229" y="646"/>
                  </a:cubicBezTo>
                  <a:cubicBezTo>
                    <a:pt x="232" y="649"/>
                    <a:pt x="231" y="654"/>
                    <a:pt x="232" y="654"/>
                  </a:cubicBezTo>
                  <a:cubicBezTo>
                    <a:pt x="234" y="654"/>
                    <a:pt x="237" y="653"/>
                    <a:pt x="237" y="653"/>
                  </a:cubicBezTo>
                  <a:cubicBezTo>
                    <a:pt x="237" y="653"/>
                    <a:pt x="248" y="650"/>
                    <a:pt x="257" y="652"/>
                  </a:cubicBezTo>
                  <a:cubicBezTo>
                    <a:pt x="264" y="654"/>
                    <a:pt x="270" y="659"/>
                    <a:pt x="276" y="659"/>
                  </a:cubicBezTo>
                  <a:cubicBezTo>
                    <a:pt x="281" y="659"/>
                    <a:pt x="283" y="657"/>
                    <a:pt x="283" y="657"/>
                  </a:cubicBezTo>
                  <a:cubicBezTo>
                    <a:pt x="295" y="656"/>
                    <a:pt x="295" y="656"/>
                    <a:pt x="295" y="656"/>
                  </a:cubicBezTo>
                  <a:cubicBezTo>
                    <a:pt x="301" y="649"/>
                    <a:pt x="301" y="649"/>
                    <a:pt x="301" y="649"/>
                  </a:cubicBezTo>
                  <a:cubicBezTo>
                    <a:pt x="310" y="653"/>
                    <a:pt x="310" y="653"/>
                    <a:pt x="310" y="653"/>
                  </a:cubicBezTo>
                  <a:cubicBezTo>
                    <a:pt x="310" y="653"/>
                    <a:pt x="309" y="643"/>
                    <a:pt x="312" y="643"/>
                  </a:cubicBezTo>
                  <a:cubicBezTo>
                    <a:pt x="315" y="643"/>
                    <a:pt x="318" y="644"/>
                    <a:pt x="318" y="644"/>
                  </a:cubicBezTo>
                  <a:cubicBezTo>
                    <a:pt x="328" y="641"/>
                    <a:pt x="328" y="641"/>
                    <a:pt x="328" y="641"/>
                  </a:cubicBezTo>
                  <a:cubicBezTo>
                    <a:pt x="329" y="631"/>
                    <a:pt x="329" y="631"/>
                    <a:pt x="329" y="631"/>
                  </a:cubicBezTo>
                  <a:cubicBezTo>
                    <a:pt x="332" y="627"/>
                    <a:pt x="332" y="627"/>
                    <a:pt x="332" y="627"/>
                  </a:cubicBezTo>
                  <a:cubicBezTo>
                    <a:pt x="331" y="625"/>
                    <a:pt x="331" y="625"/>
                    <a:pt x="331" y="625"/>
                  </a:cubicBezTo>
                  <a:cubicBezTo>
                    <a:pt x="310" y="626"/>
                    <a:pt x="310" y="626"/>
                    <a:pt x="310" y="626"/>
                  </a:cubicBezTo>
                  <a:cubicBezTo>
                    <a:pt x="307" y="625"/>
                    <a:pt x="307" y="625"/>
                    <a:pt x="307" y="625"/>
                  </a:cubicBezTo>
                  <a:cubicBezTo>
                    <a:pt x="311" y="623"/>
                    <a:pt x="311" y="623"/>
                    <a:pt x="311" y="623"/>
                  </a:cubicBezTo>
                  <a:cubicBezTo>
                    <a:pt x="311" y="623"/>
                    <a:pt x="312" y="621"/>
                    <a:pt x="309" y="620"/>
                  </a:cubicBezTo>
                  <a:cubicBezTo>
                    <a:pt x="306" y="618"/>
                    <a:pt x="302" y="621"/>
                    <a:pt x="302" y="621"/>
                  </a:cubicBezTo>
                  <a:cubicBezTo>
                    <a:pt x="296" y="621"/>
                    <a:pt x="296" y="621"/>
                    <a:pt x="296" y="621"/>
                  </a:cubicBezTo>
                  <a:cubicBezTo>
                    <a:pt x="303" y="617"/>
                    <a:pt x="303" y="617"/>
                    <a:pt x="303" y="617"/>
                  </a:cubicBezTo>
                  <a:cubicBezTo>
                    <a:pt x="298" y="614"/>
                    <a:pt x="298" y="614"/>
                    <a:pt x="298" y="614"/>
                  </a:cubicBezTo>
                  <a:cubicBezTo>
                    <a:pt x="295" y="614"/>
                    <a:pt x="295" y="614"/>
                    <a:pt x="295" y="614"/>
                  </a:cubicBezTo>
                  <a:cubicBezTo>
                    <a:pt x="293" y="615"/>
                    <a:pt x="293" y="615"/>
                    <a:pt x="293" y="615"/>
                  </a:cubicBezTo>
                  <a:cubicBezTo>
                    <a:pt x="290" y="615"/>
                    <a:pt x="290" y="615"/>
                    <a:pt x="290" y="615"/>
                  </a:cubicBezTo>
                  <a:cubicBezTo>
                    <a:pt x="292" y="614"/>
                    <a:pt x="292" y="614"/>
                    <a:pt x="292" y="614"/>
                  </a:cubicBezTo>
                  <a:cubicBezTo>
                    <a:pt x="294" y="612"/>
                    <a:pt x="294" y="612"/>
                    <a:pt x="294" y="612"/>
                  </a:cubicBezTo>
                  <a:cubicBezTo>
                    <a:pt x="298" y="612"/>
                    <a:pt x="298" y="612"/>
                    <a:pt x="298" y="612"/>
                  </a:cubicBezTo>
                  <a:cubicBezTo>
                    <a:pt x="307" y="613"/>
                    <a:pt x="307" y="613"/>
                    <a:pt x="307" y="613"/>
                  </a:cubicBezTo>
                  <a:cubicBezTo>
                    <a:pt x="312" y="609"/>
                    <a:pt x="312" y="609"/>
                    <a:pt x="312" y="609"/>
                  </a:cubicBezTo>
                  <a:cubicBezTo>
                    <a:pt x="309" y="607"/>
                    <a:pt x="309" y="607"/>
                    <a:pt x="309" y="607"/>
                  </a:cubicBezTo>
                  <a:cubicBezTo>
                    <a:pt x="313" y="606"/>
                    <a:pt x="313" y="606"/>
                    <a:pt x="313" y="606"/>
                  </a:cubicBezTo>
                  <a:cubicBezTo>
                    <a:pt x="314" y="599"/>
                    <a:pt x="314" y="599"/>
                    <a:pt x="314" y="599"/>
                  </a:cubicBezTo>
                  <a:cubicBezTo>
                    <a:pt x="308" y="601"/>
                    <a:pt x="308" y="601"/>
                    <a:pt x="308" y="601"/>
                  </a:cubicBezTo>
                  <a:cubicBezTo>
                    <a:pt x="306" y="599"/>
                    <a:pt x="306" y="599"/>
                    <a:pt x="306" y="599"/>
                  </a:cubicBezTo>
                  <a:cubicBezTo>
                    <a:pt x="315" y="596"/>
                    <a:pt x="315" y="596"/>
                    <a:pt x="315" y="596"/>
                  </a:cubicBezTo>
                  <a:cubicBezTo>
                    <a:pt x="316" y="594"/>
                    <a:pt x="316" y="594"/>
                    <a:pt x="316" y="594"/>
                  </a:cubicBezTo>
                  <a:cubicBezTo>
                    <a:pt x="319" y="598"/>
                    <a:pt x="319" y="598"/>
                    <a:pt x="319" y="598"/>
                  </a:cubicBezTo>
                  <a:cubicBezTo>
                    <a:pt x="319" y="598"/>
                    <a:pt x="324" y="598"/>
                    <a:pt x="327" y="596"/>
                  </a:cubicBezTo>
                  <a:cubicBezTo>
                    <a:pt x="330" y="595"/>
                    <a:pt x="327" y="592"/>
                    <a:pt x="327" y="592"/>
                  </a:cubicBezTo>
                  <a:cubicBezTo>
                    <a:pt x="329" y="590"/>
                    <a:pt x="329" y="590"/>
                    <a:pt x="329" y="590"/>
                  </a:cubicBezTo>
                  <a:cubicBezTo>
                    <a:pt x="323" y="587"/>
                    <a:pt x="323" y="587"/>
                    <a:pt x="323" y="587"/>
                  </a:cubicBezTo>
                  <a:cubicBezTo>
                    <a:pt x="328" y="585"/>
                    <a:pt x="328" y="585"/>
                    <a:pt x="328" y="585"/>
                  </a:cubicBezTo>
                  <a:cubicBezTo>
                    <a:pt x="328" y="582"/>
                    <a:pt x="328" y="582"/>
                    <a:pt x="328" y="582"/>
                  </a:cubicBezTo>
                  <a:cubicBezTo>
                    <a:pt x="330" y="582"/>
                    <a:pt x="330" y="582"/>
                    <a:pt x="330" y="582"/>
                  </a:cubicBezTo>
                  <a:cubicBezTo>
                    <a:pt x="331" y="587"/>
                    <a:pt x="331" y="587"/>
                    <a:pt x="331" y="587"/>
                  </a:cubicBezTo>
                  <a:cubicBezTo>
                    <a:pt x="331" y="587"/>
                    <a:pt x="343" y="583"/>
                    <a:pt x="345" y="580"/>
                  </a:cubicBezTo>
                  <a:cubicBezTo>
                    <a:pt x="348" y="577"/>
                    <a:pt x="345" y="569"/>
                    <a:pt x="348" y="567"/>
                  </a:cubicBezTo>
                  <a:cubicBezTo>
                    <a:pt x="351" y="564"/>
                    <a:pt x="357" y="553"/>
                    <a:pt x="355" y="545"/>
                  </a:cubicBezTo>
                  <a:cubicBezTo>
                    <a:pt x="354" y="535"/>
                    <a:pt x="342" y="526"/>
                    <a:pt x="342" y="526"/>
                  </a:cubicBezTo>
                  <a:close/>
                  <a:moveTo>
                    <a:pt x="217" y="652"/>
                  </a:moveTo>
                  <a:cubicBezTo>
                    <a:pt x="217" y="652"/>
                    <a:pt x="214" y="648"/>
                    <a:pt x="212" y="648"/>
                  </a:cubicBezTo>
                  <a:cubicBezTo>
                    <a:pt x="211" y="648"/>
                    <a:pt x="209" y="650"/>
                    <a:pt x="209" y="650"/>
                  </a:cubicBezTo>
                  <a:cubicBezTo>
                    <a:pt x="200" y="652"/>
                    <a:pt x="200" y="652"/>
                    <a:pt x="200" y="652"/>
                  </a:cubicBezTo>
                  <a:cubicBezTo>
                    <a:pt x="202" y="655"/>
                    <a:pt x="202" y="655"/>
                    <a:pt x="202" y="655"/>
                  </a:cubicBezTo>
                  <a:cubicBezTo>
                    <a:pt x="205" y="655"/>
                    <a:pt x="205" y="655"/>
                    <a:pt x="205" y="655"/>
                  </a:cubicBezTo>
                  <a:cubicBezTo>
                    <a:pt x="210" y="661"/>
                    <a:pt x="210" y="661"/>
                    <a:pt x="210" y="661"/>
                  </a:cubicBezTo>
                  <a:cubicBezTo>
                    <a:pt x="216" y="660"/>
                    <a:pt x="216" y="660"/>
                    <a:pt x="216" y="660"/>
                  </a:cubicBezTo>
                  <a:cubicBezTo>
                    <a:pt x="216" y="660"/>
                    <a:pt x="217" y="658"/>
                    <a:pt x="218" y="657"/>
                  </a:cubicBezTo>
                  <a:cubicBezTo>
                    <a:pt x="220" y="657"/>
                    <a:pt x="221" y="655"/>
                    <a:pt x="221" y="655"/>
                  </a:cubicBezTo>
                  <a:cubicBezTo>
                    <a:pt x="219" y="652"/>
                    <a:pt x="219" y="652"/>
                    <a:pt x="219" y="652"/>
                  </a:cubicBezTo>
                  <a:lnTo>
                    <a:pt x="217" y="652"/>
                  </a:lnTo>
                  <a:close/>
                  <a:moveTo>
                    <a:pt x="117" y="454"/>
                  </a:moveTo>
                  <a:cubicBezTo>
                    <a:pt x="115" y="458"/>
                    <a:pt x="115" y="458"/>
                    <a:pt x="115" y="458"/>
                  </a:cubicBezTo>
                  <a:cubicBezTo>
                    <a:pt x="112" y="456"/>
                    <a:pt x="112" y="456"/>
                    <a:pt x="112" y="456"/>
                  </a:cubicBezTo>
                  <a:cubicBezTo>
                    <a:pt x="111" y="459"/>
                    <a:pt x="111" y="459"/>
                    <a:pt x="111" y="459"/>
                  </a:cubicBezTo>
                  <a:cubicBezTo>
                    <a:pt x="115" y="465"/>
                    <a:pt x="115" y="465"/>
                    <a:pt x="115" y="465"/>
                  </a:cubicBezTo>
                  <a:cubicBezTo>
                    <a:pt x="115" y="465"/>
                    <a:pt x="115" y="470"/>
                    <a:pt x="121" y="471"/>
                  </a:cubicBezTo>
                  <a:cubicBezTo>
                    <a:pt x="128" y="472"/>
                    <a:pt x="129" y="466"/>
                    <a:pt x="129" y="466"/>
                  </a:cubicBezTo>
                  <a:cubicBezTo>
                    <a:pt x="135" y="465"/>
                    <a:pt x="135" y="465"/>
                    <a:pt x="135" y="465"/>
                  </a:cubicBezTo>
                  <a:cubicBezTo>
                    <a:pt x="136" y="463"/>
                    <a:pt x="136" y="463"/>
                    <a:pt x="136" y="463"/>
                  </a:cubicBezTo>
                  <a:cubicBezTo>
                    <a:pt x="130" y="460"/>
                    <a:pt x="130" y="460"/>
                    <a:pt x="130" y="460"/>
                  </a:cubicBezTo>
                  <a:cubicBezTo>
                    <a:pt x="128" y="453"/>
                    <a:pt x="128" y="453"/>
                    <a:pt x="128" y="453"/>
                  </a:cubicBezTo>
                  <a:cubicBezTo>
                    <a:pt x="121" y="452"/>
                    <a:pt x="121" y="452"/>
                    <a:pt x="121" y="452"/>
                  </a:cubicBezTo>
                  <a:lnTo>
                    <a:pt x="117" y="454"/>
                  </a:lnTo>
                  <a:close/>
                  <a:moveTo>
                    <a:pt x="134" y="391"/>
                  </a:moveTo>
                  <a:cubicBezTo>
                    <a:pt x="128" y="400"/>
                    <a:pt x="128" y="400"/>
                    <a:pt x="128" y="400"/>
                  </a:cubicBezTo>
                  <a:cubicBezTo>
                    <a:pt x="123" y="401"/>
                    <a:pt x="123" y="401"/>
                    <a:pt x="123" y="401"/>
                  </a:cubicBezTo>
                  <a:cubicBezTo>
                    <a:pt x="123" y="401"/>
                    <a:pt x="121" y="404"/>
                    <a:pt x="123" y="406"/>
                  </a:cubicBezTo>
                  <a:cubicBezTo>
                    <a:pt x="126" y="409"/>
                    <a:pt x="128" y="410"/>
                    <a:pt x="128" y="410"/>
                  </a:cubicBezTo>
                  <a:cubicBezTo>
                    <a:pt x="132" y="408"/>
                    <a:pt x="132" y="408"/>
                    <a:pt x="132" y="408"/>
                  </a:cubicBezTo>
                  <a:cubicBezTo>
                    <a:pt x="138" y="403"/>
                    <a:pt x="142" y="400"/>
                    <a:pt x="142" y="400"/>
                  </a:cubicBezTo>
                  <a:cubicBezTo>
                    <a:pt x="139" y="396"/>
                    <a:pt x="139" y="396"/>
                    <a:pt x="139" y="396"/>
                  </a:cubicBezTo>
                  <a:cubicBezTo>
                    <a:pt x="139" y="392"/>
                    <a:pt x="139" y="392"/>
                    <a:pt x="139" y="392"/>
                  </a:cubicBezTo>
                  <a:lnTo>
                    <a:pt x="134" y="391"/>
                  </a:lnTo>
                  <a:close/>
                  <a:moveTo>
                    <a:pt x="129" y="302"/>
                  </a:moveTo>
                  <a:cubicBezTo>
                    <a:pt x="126" y="301"/>
                    <a:pt x="126" y="301"/>
                    <a:pt x="126" y="301"/>
                  </a:cubicBezTo>
                  <a:cubicBezTo>
                    <a:pt x="122" y="305"/>
                    <a:pt x="122" y="305"/>
                    <a:pt x="122" y="305"/>
                  </a:cubicBezTo>
                  <a:cubicBezTo>
                    <a:pt x="121" y="317"/>
                    <a:pt x="121" y="317"/>
                    <a:pt x="121" y="317"/>
                  </a:cubicBezTo>
                  <a:cubicBezTo>
                    <a:pt x="121" y="317"/>
                    <a:pt x="125" y="322"/>
                    <a:pt x="128" y="319"/>
                  </a:cubicBezTo>
                  <a:cubicBezTo>
                    <a:pt x="130" y="317"/>
                    <a:pt x="129" y="313"/>
                    <a:pt x="129" y="313"/>
                  </a:cubicBezTo>
                  <a:cubicBezTo>
                    <a:pt x="131" y="309"/>
                    <a:pt x="131" y="309"/>
                    <a:pt x="131" y="309"/>
                  </a:cubicBezTo>
                  <a:lnTo>
                    <a:pt x="129" y="302"/>
                  </a:lnTo>
                  <a:close/>
                  <a:moveTo>
                    <a:pt x="135" y="292"/>
                  </a:moveTo>
                  <a:cubicBezTo>
                    <a:pt x="133" y="292"/>
                    <a:pt x="133" y="292"/>
                    <a:pt x="133" y="292"/>
                  </a:cubicBezTo>
                  <a:cubicBezTo>
                    <a:pt x="134" y="301"/>
                    <a:pt x="134" y="301"/>
                    <a:pt x="134" y="301"/>
                  </a:cubicBezTo>
                  <a:cubicBezTo>
                    <a:pt x="136" y="303"/>
                    <a:pt x="136" y="303"/>
                    <a:pt x="136" y="303"/>
                  </a:cubicBezTo>
                  <a:cubicBezTo>
                    <a:pt x="138" y="302"/>
                    <a:pt x="138" y="302"/>
                    <a:pt x="138" y="302"/>
                  </a:cubicBezTo>
                  <a:cubicBezTo>
                    <a:pt x="137" y="299"/>
                    <a:pt x="137" y="299"/>
                    <a:pt x="137" y="299"/>
                  </a:cubicBezTo>
                  <a:cubicBezTo>
                    <a:pt x="138" y="297"/>
                    <a:pt x="138" y="297"/>
                    <a:pt x="138" y="297"/>
                  </a:cubicBezTo>
                  <a:lnTo>
                    <a:pt x="135" y="292"/>
                  </a:lnTo>
                  <a:close/>
                  <a:moveTo>
                    <a:pt x="99" y="286"/>
                  </a:moveTo>
                  <a:cubicBezTo>
                    <a:pt x="99" y="283"/>
                    <a:pt x="100" y="280"/>
                    <a:pt x="100" y="280"/>
                  </a:cubicBezTo>
                  <a:cubicBezTo>
                    <a:pt x="92" y="283"/>
                    <a:pt x="92" y="283"/>
                    <a:pt x="92" y="283"/>
                  </a:cubicBezTo>
                  <a:cubicBezTo>
                    <a:pt x="92" y="284"/>
                    <a:pt x="92" y="284"/>
                    <a:pt x="92" y="284"/>
                  </a:cubicBezTo>
                  <a:cubicBezTo>
                    <a:pt x="87" y="282"/>
                    <a:pt x="87" y="282"/>
                    <a:pt x="87" y="282"/>
                  </a:cubicBezTo>
                  <a:cubicBezTo>
                    <a:pt x="87" y="282"/>
                    <a:pt x="84" y="283"/>
                    <a:pt x="83" y="287"/>
                  </a:cubicBezTo>
                  <a:cubicBezTo>
                    <a:pt x="83" y="291"/>
                    <a:pt x="82" y="293"/>
                    <a:pt x="82" y="293"/>
                  </a:cubicBezTo>
                  <a:cubicBezTo>
                    <a:pt x="84" y="293"/>
                    <a:pt x="84" y="293"/>
                    <a:pt x="84" y="293"/>
                  </a:cubicBezTo>
                  <a:cubicBezTo>
                    <a:pt x="88" y="286"/>
                    <a:pt x="88" y="286"/>
                    <a:pt x="88" y="286"/>
                  </a:cubicBezTo>
                  <a:cubicBezTo>
                    <a:pt x="93" y="287"/>
                    <a:pt x="93" y="287"/>
                    <a:pt x="93" y="287"/>
                  </a:cubicBezTo>
                  <a:cubicBezTo>
                    <a:pt x="93" y="291"/>
                    <a:pt x="93" y="291"/>
                    <a:pt x="93" y="291"/>
                  </a:cubicBezTo>
                  <a:cubicBezTo>
                    <a:pt x="93" y="291"/>
                    <a:pt x="89" y="290"/>
                    <a:pt x="89" y="291"/>
                  </a:cubicBezTo>
                  <a:cubicBezTo>
                    <a:pt x="89" y="292"/>
                    <a:pt x="90" y="296"/>
                    <a:pt x="90" y="296"/>
                  </a:cubicBezTo>
                  <a:cubicBezTo>
                    <a:pt x="90" y="296"/>
                    <a:pt x="86" y="297"/>
                    <a:pt x="86" y="299"/>
                  </a:cubicBezTo>
                  <a:cubicBezTo>
                    <a:pt x="87" y="301"/>
                    <a:pt x="92" y="299"/>
                    <a:pt x="92" y="299"/>
                  </a:cubicBezTo>
                  <a:cubicBezTo>
                    <a:pt x="92" y="299"/>
                    <a:pt x="97" y="299"/>
                    <a:pt x="99" y="295"/>
                  </a:cubicBezTo>
                  <a:cubicBezTo>
                    <a:pt x="100" y="292"/>
                    <a:pt x="97" y="291"/>
                    <a:pt x="97" y="291"/>
                  </a:cubicBezTo>
                  <a:cubicBezTo>
                    <a:pt x="99" y="289"/>
                    <a:pt x="99" y="289"/>
                    <a:pt x="99" y="289"/>
                  </a:cubicBezTo>
                  <a:lnTo>
                    <a:pt x="99" y="286"/>
                  </a:lnTo>
                  <a:close/>
                  <a:moveTo>
                    <a:pt x="111" y="283"/>
                  </a:moveTo>
                  <a:cubicBezTo>
                    <a:pt x="118" y="271"/>
                    <a:pt x="118" y="271"/>
                    <a:pt x="118" y="271"/>
                  </a:cubicBezTo>
                  <a:cubicBezTo>
                    <a:pt x="115" y="272"/>
                    <a:pt x="115" y="272"/>
                    <a:pt x="115" y="272"/>
                  </a:cubicBezTo>
                  <a:cubicBezTo>
                    <a:pt x="111" y="276"/>
                    <a:pt x="111" y="276"/>
                    <a:pt x="111" y="276"/>
                  </a:cubicBezTo>
                  <a:cubicBezTo>
                    <a:pt x="107" y="276"/>
                    <a:pt x="107" y="276"/>
                    <a:pt x="107" y="276"/>
                  </a:cubicBezTo>
                  <a:cubicBezTo>
                    <a:pt x="106" y="280"/>
                    <a:pt x="106" y="280"/>
                    <a:pt x="106" y="280"/>
                  </a:cubicBezTo>
                  <a:cubicBezTo>
                    <a:pt x="110" y="280"/>
                    <a:pt x="110" y="280"/>
                    <a:pt x="110" y="280"/>
                  </a:cubicBezTo>
                  <a:cubicBezTo>
                    <a:pt x="109" y="281"/>
                    <a:pt x="109" y="281"/>
                    <a:pt x="109" y="281"/>
                  </a:cubicBezTo>
                  <a:cubicBezTo>
                    <a:pt x="102" y="283"/>
                    <a:pt x="102" y="283"/>
                    <a:pt x="102" y="283"/>
                  </a:cubicBezTo>
                  <a:cubicBezTo>
                    <a:pt x="101" y="287"/>
                    <a:pt x="101" y="287"/>
                    <a:pt x="101" y="287"/>
                  </a:cubicBezTo>
                  <a:cubicBezTo>
                    <a:pt x="102" y="291"/>
                    <a:pt x="102" y="291"/>
                    <a:pt x="102" y="291"/>
                  </a:cubicBezTo>
                  <a:lnTo>
                    <a:pt x="111" y="283"/>
                  </a:lnTo>
                  <a:close/>
                  <a:moveTo>
                    <a:pt x="103" y="269"/>
                  </a:moveTo>
                  <a:cubicBezTo>
                    <a:pt x="103" y="269"/>
                    <a:pt x="102" y="267"/>
                    <a:pt x="99" y="268"/>
                  </a:cubicBezTo>
                  <a:cubicBezTo>
                    <a:pt x="97" y="269"/>
                    <a:pt x="97" y="272"/>
                    <a:pt x="97" y="272"/>
                  </a:cubicBezTo>
                  <a:cubicBezTo>
                    <a:pt x="100" y="274"/>
                    <a:pt x="100" y="274"/>
                    <a:pt x="100" y="274"/>
                  </a:cubicBezTo>
                  <a:cubicBezTo>
                    <a:pt x="100" y="271"/>
                    <a:pt x="100" y="271"/>
                    <a:pt x="100" y="271"/>
                  </a:cubicBezTo>
                  <a:lnTo>
                    <a:pt x="103" y="269"/>
                  </a:lnTo>
                  <a:close/>
                  <a:moveTo>
                    <a:pt x="81" y="236"/>
                  </a:moveTo>
                  <a:cubicBezTo>
                    <a:pt x="79" y="242"/>
                    <a:pt x="79" y="242"/>
                    <a:pt x="79" y="242"/>
                  </a:cubicBezTo>
                  <a:cubicBezTo>
                    <a:pt x="81" y="243"/>
                    <a:pt x="81" y="243"/>
                    <a:pt x="81" y="243"/>
                  </a:cubicBezTo>
                  <a:cubicBezTo>
                    <a:pt x="85" y="239"/>
                    <a:pt x="85" y="239"/>
                    <a:pt x="85" y="239"/>
                  </a:cubicBezTo>
                  <a:cubicBezTo>
                    <a:pt x="88" y="238"/>
                    <a:pt x="88" y="238"/>
                    <a:pt x="88" y="238"/>
                  </a:cubicBezTo>
                  <a:cubicBezTo>
                    <a:pt x="89" y="236"/>
                    <a:pt x="89" y="236"/>
                    <a:pt x="89" y="236"/>
                  </a:cubicBezTo>
                  <a:cubicBezTo>
                    <a:pt x="86" y="235"/>
                    <a:pt x="86" y="235"/>
                    <a:pt x="86" y="235"/>
                  </a:cubicBezTo>
                  <a:cubicBezTo>
                    <a:pt x="84" y="237"/>
                    <a:pt x="84" y="237"/>
                    <a:pt x="84" y="237"/>
                  </a:cubicBezTo>
                  <a:lnTo>
                    <a:pt x="81" y="236"/>
                  </a:lnTo>
                  <a:close/>
                  <a:moveTo>
                    <a:pt x="99" y="230"/>
                  </a:moveTo>
                  <a:cubicBezTo>
                    <a:pt x="92" y="234"/>
                    <a:pt x="92" y="234"/>
                    <a:pt x="92" y="234"/>
                  </a:cubicBezTo>
                  <a:cubicBezTo>
                    <a:pt x="96" y="236"/>
                    <a:pt x="96" y="236"/>
                    <a:pt x="96" y="236"/>
                  </a:cubicBezTo>
                  <a:cubicBezTo>
                    <a:pt x="101" y="232"/>
                    <a:pt x="101" y="232"/>
                    <a:pt x="101" y="232"/>
                  </a:cubicBezTo>
                  <a:lnTo>
                    <a:pt x="99" y="230"/>
                  </a:lnTo>
                  <a:close/>
                  <a:moveTo>
                    <a:pt x="125" y="255"/>
                  </a:moveTo>
                  <a:cubicBezTo>
                    <a:pt x="126" y="252"/>
                    <a:pt x="126" y="252"/>
                    <a:pt x="126" y="252"/>
                  </a:cubicBezTo>
                  <a:cubicBezTo>
                    <a:pt x="121" y="247"/>
                    <a:pt x="121" y="247"/>
                    <a:pt x="121" y="247"/>
                  </a:cubicBezTo>
                  <a:cubicBezTo>
                    <a:pt x="116" y="245"/>
                    <a:pt x="116" y="245"/>
                    <a:pt x="116" y="245"/>
                  </a:cubicBezTo>
                  <a:cubicBezTo>
                    <a:pt x="115" y="240"/>
                    <a:pt x="115" y="240"/>
                    <a:pt x="115" y="240"/>
                  </a:cubicBezTo>
                  <a:cubicBezTo>
                    <a:pt x="112" y="235"/>
                    <a:pt x="112" y="235"/>
                    <a:pt x="112" y="235"/>
                  </a:cubicBezTo>
                  <a:cubicBezTo>
                    <a:pt x="110" y="235"/>
                    <a:pt x="110" y="235"/>
                    <a:pt x="110" y="235"/>
                  </a:cubicBezTo>
                  <a:cubicBezTo>
                    <a:pt x="109" y="237"/>
                    <a:pt x="109" y="237"/>
                    <a:pt x="109" y="237"/>
                  </a:cubicBezTo>
                  <a:cubicBezTo>
                    <a:pt x="106" y="236"/>
                    <a:pt x="106" y="236"/>
                    <a:pt x="106" y="236"/>
                  </a:cubicBezTo>
                  <a:cubicBezTo>
                    <a:pt x="103" y="239"/>
                    <a:pt x="103" y="239"/>
                    <a:pt x="103" y="239"/>
                  </a:cubicBezTo>
                  <a:cubicBezTo>
                    <a:pt x="110" y="245"/>
                    <a:pt x="110" y="245"/>
                    <a:pt x="110" y="245"/>
                  </a:cubicBezTo>
                  <a:cubicBezTo>
                    <a:pt x="110" y="245"/>
                    <a:pt x="114" y="244"/>
                    <a:pt x="114" y="246"/>
                  </a:cubicBezTo>
                  <a:cubicBezTo>
                    <a:pt x="115" y="248"/>
                    <a:pt x="109" y="248"/>
                    <a:pt x="109" y="248"/>
                  </a:cubicBezTo>
                  <a:cubicBezTo>
                    <a:pt x="105" y="252"/>
                    <a:pt x="105" y="252"/>
                    <a:pt x="105" y="252"/>
                  </a:cubicBezTo>
                  <a:cubicBezTo>
                    <a:pt x="105" y="252"/>
                    <a:pt x="114" y="251"/>
                    <a:pt x="114" y="252"/>
                  </a:cubicBezTo>
                  <a:cubicBezTo>
                    <a:pt x="113" y="254"/>
                    <a:pt x="103" y="254"/>
                    <a:pt x="103" y="254"/>
                  </a:cubicBezTo>
                  <a:cubicBezTo>
                    <a:pt x="102" y="255"/>
                    <a:pt x="102" y="255"/>
                    <a:pt x="102" y="255"/>
                  </a:cubicBezTo>
                  <a:cubicBezTo>
                    <a:pt x="99" y="251"/>
                    <a:pt x="99" y="251"/>
                    <a:pt x="99" y="251"/>
                  </a:cubicBezTo>
                  <a:cubicBezTo>
                    <a:pt x="96" y="252"/>
                    <a:pt x="96" y="252"/>
                    <a:pt x="96" y="252"/>
                  </a:cubicBezTo>
                  <a:cubicBezTo>
                    <a:pt x="100" y="258"/>
                    <a:pt x="100" y="258"/>
                    <a:pt x="100" y="258"/>
                  </a:cubicBezTo>
                  <a:cubicBezTo>
                    <a:pt x="103" y="260"/>
                    <a:pt x="103" y="260"/>
                    <a:pt x="103" y="260"/>
                  </a:cubicBezTo>
                  <a:cubicBezTo>
                    <a:pt x="106" y="259"/>
                    <a:pt x="106" y="259"/>
                    <a:pt x="106" y="259"/>
                  </a:cubicBezTo>
                  <a:cubicBezTo>
                    <a:pt x="107" y="259"/>
                    <a:pt x="107" y="259"/>
                    <a:pt x="107" y="259"/>
                  </a:cubicBezTo>
                  <a:cubicBezTo>
                    <a:pt x="117" y="256"/>
                    <a:pt x="117" y="256"/>
                    <a:pt x="117" y="256"/>
                  </a:cubicBezTo>
                  <a:cubicBezTo>
                    <a:pt x="117" y="259"/>
                    <a:pt x="117" y="259"/>
                    <a:pt x="117" y="259"/>
                  </a:cubicBezTo>
                  <a:cubicBezTo>
                    <a:pt x="122" y="256"/>
                    <a:pt x="122" y="256"/>
                    <a:pt x="122" y="256"/>
                  </a:cubicBezTo>
                  <a:cubicBezTo>
                    <a:pt x="122" y="256"/>
                    <a:pt x="120" y="255"/>
                    <a:pt x="120" y="254"/>
                  </a:cubicBezTo>
                  <a:cubicBezTo>
                    <a:pt x="121" y="252"/>
                    <a:pt x="125" y="255"/>
                    <a:pt x="125" y="255"/>
                  </a:cubicBezTo>
                  <a:close/>
                  <a:moveTo>
                    <a:pt x="133" y="246"/>
                  </a:moveTo>
                  <a:cubicBezTo>
                    <a:pt x="130" y="250"/>
                    <a:pt x="130" y="250"/>
                    <a:pt x="130" y="250"/>
                  </a:cubicBezTo>
                  <a:cubicBezTo>
                    <a:pt x="135" y="248"/>
                    <a:pt x="135" y="248"/>
                    <a:pt x="135" y="248"/>
                  </a:cubicBezTo>
                  <a:lnTo>
                    <a:pt x="133" y="246"/>
                  </a:lnTo>
                  <a:close/>
                  <a:moveTo>
                    <a:pt x="117" y="217"/>
                  </a:moveTo>
                  <a:cubicBezTo>
                    <a:pt x="114" y="219"/>
                    <a:pt x="114" y="219"/>
                    <a:pt x="114" y="219"/>
                  </a:cubicBezTo>
                  <a:cubicBezTo>
                    <a:pt x="116" y="221"/>
                    <a:pt x="116" y="221"/>
                    <a:pt x="116" y="221"/>
                  </a:cubicBezTo>
                  <a:lnTo>
                    <a:pt x="117" y="217"/>
                  </a:lnTo>
                  <a:close/>
                  <a:moveTo>
                    <a:pt x="114" y="211"/>
                  </a:moveTo>
                  <a:cubicBezTo>
                    <a:pt x="112" y="208"/>
                    <a:pt x="112" y="208"/>
                    <a:pt x="112" y="208"/>
                  </a:cubicBezTo>
                  <a:cubicBezTo>
                    <a:pt x="107" y="211"/>
                    <a:pt x="107" y="211"/>
                    <a:pt x="107" y="211"/>
                  </a:cubicBezTo>
                  <a:cubicBezTo>
                    <a:pt x="110" y="216"/>
                    <a:pt x="110" y="216"/>
                    <a:pt x="110" y="216"/>
                  </a:cubicBezTo>
                  <a:cubicBezTo>
                    <a:pt x="113" y="214"/>
                    <a:pt x="113" y="214"/>
                    <a:pt x="113" y="214"/>
                  </a:cubicBezTo>
                  <a:lnTo>
                    <a:pt x="114" y="211"/>
                  </a:lnTo>
                  <a:close/>
                  <a:moveTo>
                    <a:pt x="106" y="204"/>
                  </a:moveTo>
                  <a:cubicBezTo>
                    <a:pt x="102" y="204"/>
                    <a:pt x="102" y="204"/>
                    <a:pt x="102" y="204"/>
                  </a:cubicBezTo>
                  <a:cubicBezTo>
                    <a:pt x="106" y="208"/>
                    <a:pt x="106" y="208"/>
                    <a:pt x="106" y="208"/>
                  </a:cubicBezTo>
                  <a:lnTo>
                    <a:pt x="106" y="204"/>
                  </a:lnTo>
                  <a:close/>
                  <a:moveTo>
                    <a:pt x="71" y="205"/>
                  </a:moveTo>
                  <a:cubicBezTo>
                    <a:pt x="80" y="201"/>
                    <a:pt x="78" y="197"/>
                    <a:pt x="70" y="200"/>
                  </a:cubicBezTo>
                  <a:cubicBezTo>
                    <a:pt x="62" y="204"/>
                    <a:pt x="71" y="205"/>
                    <a:pt x="71" y="205"/>
                  </a:cubicBezTo>
                  <a:close/>
                  <a:moveTo>
                    <a:pt x="80" y="198"/>
                  </a:moveTo>
                  <a:cubicBezTo>
                    <a:pt x="82" y="197"/>
                    <a:pt x="82" y="197"/>
                    <a:pt x="82" y="197"/>
                  </a:cubicBezTo>
                  <a:cubicBezTo>
                    <a:pt x="79" y="193"/>
                    <a:pt x="79" y="193"/>
                    <a:pt x="79" y="193"/>
                  </a:cubicBezTo>
                  <a:cubicBezTo>
                    <a:pt x="82" y="193"/>
                    <a:pt x="82" y="193"/>
                    <a:pt x="82" y="193"/>
                  </a:cubicBezTo>
                  <a:cubicBezTo>
                    <a:pt x="82" y="189"/>
                    <a:pt x="82" y="189"/>
                    <a:pt x="82" y="189"/>
                  </a:cubicBezTo>
                  <a:cubicBezTo>
                    <a:pt x="84" y="188"/>
                    <a:pt x="84" y="188"/>
                    <a:pt x="84" y="188"/>
                  </a:cubicBezTo>
                  <a:cubicBezTo>
                    <a:pt x="84" y="188"/>
                    <a:pt x="85" y="186"/>
                    <a:pt x="84" y="183"/>
                  </a:cubicBezTo>
                  <a:cubicBezTo>
                    <a:pt x="84" y="179"/>
                    <a:pt x="81" y="179"/>
                    <a:pt x="81" y="179"/>
                  </a:cubicBezTo>
                  <a:cubicBezTo>
                    <a:pt x="79" y="185"/>
                    <a:pt x="79" y="185"/>
                    <a:pt x="79" y="185"/>
                  </a:cubicBezTo>
                  <a:cubicBezTo>
                    <a:pt x="79" y="185"/>
                    <a:pt x="77" y="182"/>
                    <a:pt x="77" y="185"/>
                  </a:cubicBezTo>
                  <a:cubicBezTo>
                    <a:pt x="76" y="188"/>
                    <a:pt x="74" y="195"/>
                    <a:pt x="76" y="196"/>
                  </a:cubicBezTo>
                  <a:cubicBezTo>
                    <a:pt x="77" y="197"/>
                    <a:pt x="80" y="198"/>
                    <a:pt x="80" y="198"/>
                  </a:cubicBezTo>
                  <a:close/>
                  <a:moveTo>
                    <a:pt x="85" y="173"/>
                  </a:moveTo>
                  <a:cubicBezTo>
                    <a:pt x="84" y="171"/>
                    <a:pt x="84" y="171"/>
                    <a:pt x="84" y="171"/>
                  </a:cubicBezTo>
                  <a:cubicBezTo>
                    <a:pt x="81" y="171"/>
                    <a:pt x="81" y="171"/>
                    <a:pt x="81" y="171"/>
                  </a:cubicBezTo>
                  <a:cubicBezTo>
                    <a:pt x="82" y="176"/>
                    <a:pt x="82" y="176"/>
                    <a:pt x="82" y="176"/>
                  </a:cubicBezTo>
                  <a:cubicBezTo>
                    <a:pt x="88" y="177"/>
                    <a:pt x="88" y="177"/>
                    <a:pt x="88" y="177"/>
                  </a:cubicBezTo>
                  <a:cubicBezTo>
                    <a:pt x="88" y="173"/>
                    <a:pt x="88" y="173"/>
                    <a:pt x="88" y="173"/>
                  </a:cubicBezTo>
                  <a:lnTo>
                    <a:pt x="85" y="173"/>
                  </a:lnTo>
                  <a:close/>
                  <a:moveTo>
                    <a:pt x="123" y="212"/>
                  </a:moveTo>
                  <a:cubicBezTo>
                    <a:pt x="127" y="212"/>
                    <a:pt x="132" y="207"/>
                    <a:pt x="132" y="207"/>
                  </a:cubicBezTo>
                  <a:cubicBezTo>
                    <a:pt x="132" y="205"/>
                    <a:pt x="132" y="205"/>
                    <a:pt x="132" y="205"/>
                  </a:cubicBezTo>
                  <a:cubicBezTo>
                    <a:pt x="132" y="205"/>
                    <a:pt x="136" y="205"/>
                    <a:pt x="136" y="203"/>
                  </a:cubicBezTo>
                  <a:cubicBezTo>
                    <a:pt x="137" y="200"/>
                    <a:pt x="131" y="199"/>
                    <a:pt x="131" y="199"/>
                  </a:cubicBezTo>
                  <a:cubicBezTo>
                    <a:pt x="125" y="193"/>
                    <a:pt x="125" y="193"/>
                    <a:pt x="125" y="193"/>
                  </a:cubicBezTo>
                  <a:cubicBezTo>
                    <a:pt x="126" y="188"/>
                    <a:pt x="126" y="188"/>
                    <a:pt x="126" y="188"/>
                  </a:cubicBezTo>
                  <a:cubicBezTo>
                    <a:pt x="123" y="187"/>
                    <a:pt x="123" y="187"/>
                    <a:pt x="123" y="187"/>
                  </a:cubicBezTo>
                  <a:cubicBezTo>
                    <a:pt x="123" y="187"/>
                    <a:pt x="128" y="183"/>
                    <a:pt x="128" y="176"/>
                  </a:cubicBezTo>
                  <a:cubicBezTo>
                    <a:pt x="128" y="170"/>
                    <a:pt x="125" y="167"/>
                    <a:pt x="125" y="167"/>
                  </a:cubicBezTo>
                  <a:cubicBezTo>
                    <a:pt x="119" y="170"/>
                    <a:pt x="119" y="170"/>
                    <a:pt x="119" y="170"/>
                  </a:cubicBezTo>
                  <a:cubicBezTo>
                    <a:pt x="119" y="179"/>
                    <a:pt x="119" y="179"/>
                    <a:pt x="119" y="179"/>
                  </a:cubicBezTo>
                  <a:cubicBezTo>
                    <a:pt x="114" y="176"/>
                    <a:pt x="114" y="176"/>
                    <a:pt x="114" y="176"/>
                  </a:cubicBezTo>
                  <a:cubicBezTo>
                    <a:pt x="112" y="170"/>
                    <a:pt x="112" y="170"/>
                    <a:pt x="112" y="170"/>
                  </a:cubicBezTo>
                  <a:cubicBezTo>
                    <a:pt x="112" y="170"/>
                    <a:pt x="110" y="170"/>
                    <a:pt x="111" y="173"/>
                  </a:cubicBezTo>
                  <a:cubicBezTo>
                    <a:pt x="111" y="176"/>
                    <a:pt x="112" y="177"/>
                    <a:pt x="112" y="177"/>
                  </a:cubicBezTo>
                  <a:cubicBezTo>
                    <a:pt x="109" y="180"/>
                    <a:pt x="109" y="180"/>
                    <a:pt x="109" y="180"/>
                  </a:cubicBezTo>
                  <a:cubicBezTo>
                    <a:pt x="106" y="174"/>
                    <a:pt x="106" y="174"/>
                    <a:pt x="106" y="174"/>
                  </a:cubicBezTo>
                  <a:cubicBezTo>
                    <a:pt x="103" y="179"/>
                    <a:pt x="103" y="179"/>
                    <a:pt x="103" y="179"/>
                  </a:cubicBezTo>
                  <a:cubicBezTo>
                    <a:pt x="107" y="187"/>
                    <a:pt x="107" y="187"/>
                    <a:pt x="107" y="187"/>
                  </a:cubicBezTo>
                  <a:cubicBezTo>
                    <a:pt x="112" y="184"/>
                    <a:pt x="112" y="184"/>
                    <a:pt x="112" y="184"/>
                  </a:cubicBezTo>
                  <a:cubicBezTo>
                    <a:pt x="115" y="190"/>
                    <a:pt x="115" y="190"/>
                    <a:pt x="115" y="190"/>
                  </a:cubicBezTo>
                  <a:cubicBezTo>
                    <a:pt x="115" y="190"/>
                    <a:pt x="112" y="188"/>
                    <a:pt x="112" y="190"/>
                  </a:cubicBezTo>
                  <a:cubicBezTo>
                    <a:pt x="112" y="191"/>
                    <a:pt x="112" y="200"/>
                    <a:pt x="114" y="201"/>
                  </a:cubicBezTo>
                  <a:cubicBezTo>
                    <a:pt x="117" y="202"/>
                    <a:pt x="118" y="199"/>
                    <a:pt x="120" y="200"/>
                  </a:cubicBezTo>
                  <a:cubicBezTo>
                    <a:pt x="121" y="201"/>
                    <a:pt x="121" y="205"/>
                    <a:pt x="121" y="205"/>
                  </a:cubicBezTo>
                  <a:cubicBezTo>
                    <a:pt x="125" y="200"/>
                    <a:pt x="125" y="200"/>
                    <a:pt x="125" y="200"/>
                  </a:cubicBezTo>
                  <a:cubicBezTo>
                    <a:pt x="127" y="203"/>
                    <a:pt x="127" y="203"/>
                    <a:pt x="127" y="203"/>
                  </a:cubicBezTo>
                  <a:cubicBezTo>
                    <a:pt x="131" y="203"/>
                    <a:pt x="131" y="203"/>
                    <a:pt x="131" y="203"/>
                  </a:cubicBezTo>
                  <a:cubicBezTo>
                    <a:pt x="131" y="203"/>
                    <a:pt x="128" y="205"/>
                    <a:pt x="126" y="206"/>
                  </a:cubicBezTo>
                  <a:cubicBezTo>
                    <a:pt x="123" y="208"/>
                    <a:pt x="121" y="211"/>
                    <a:pt x="123" y="212"/>
                  </a:cubicBezTo>
                  <a:close/>
                  <a:moveTo>
                    <a:pt x="128" y="186"/>
                  </a:moveTo>
                  <a:cubicBezTo>
                    <a:pt x="128" y="190"/>
                    <a:pt x="128" y="190"/>
                    <a:pt x="128" y="190"/>
                  </a:cubicBezTo>
                  <a:cubicBezTo>
                    <a:pt x="128" y="192"/>
                    <a:pt x="128" y="192"/>
                    <a:pt x="128" y="192"/>
                  </a:cubicBezTo>
                  <a:cubicBezTo>
                    <a:pt x="130" y="190"/>
                    <a:pt x="130" y="190"/>
                    <a:pt x="130" y="190"/>
                  </a:cubicBezTo>
                  <a:cubicBezTo>
                    <a:pt x="129" y="187"/>
                    <a:pt x="129" y="187"/>
                    <a:pt x="129" y="187"/>
                  </a:cubicBezTo>
                  <a:cubicBezTo>
                    <a:pt x="131" y="183"/>
                    <a:pt x="131" y="183"/>
                    <a:pt x="131" y="183"/>
                  </a:cubicBezTo>
                  <a:cubicBezTo>
                    <a:pt x="131" y="183"/>
                    <a:pt x="128" y="185"/>
                    <a:pt x="128" y="186"/>
                  </a:cubicBezTo>
                  <a:close/>
                  <a:moveTo>
                    <a:pt x="132" y="196"/>
                  </a:moveTo>
                  <a:cubicBezTo>
                    <a:pt x="131" y="191"/>
                    <a:pt x="131" y="191"/>
                    <a:pt x="131" y="191"/>
                  </a:cubicBezTo>
                  <a:cubicBezTo>
                    <a:pt x="129" y="193"/>
                    <a:pt x="129" y="193"/>
                    <a:pt x="129" y="193"/>
                  </a:cubicBezTo>
                  <a:lnTo>
                    <a:pt x="132" y="196"/>
                  </a:lnTo>
                  <a:close/>
                  <a:moveTo>
                    <a:pt x="135" y="173"/>
                  </a:moveTo>
                  <a:cubicBezTo>
                    <a:pt x="134" y="174"/>
                    <a:pt x="134" y="174"/>
                    <a:pt x="134" y="174"/>
                  </a:cubicBezTo>
                  <a:cubicBezTo>
                    <a:pt x="133" y="180"/>
                    <a:pt x="133" y="180"/>
                    <a:pt x="133" y="180"/>
                  </a:cubicBezTo>
                  <a:cubicBezTo>
                    <a:pt x="133" y="180"/>
                    <a:pt x="135" y="181"/>
                    <a:pt x="135" y="179"/>
                  </a:cubicBezTo>
                  <a:lnTo>
                    <a:pt x="135" y="173"/>
                  </a:lnTo>
                  <a:close/>
                  <a:moveTo>
                    <a:pt x="87" y="170"/>
                  </a:moveTo>
                  <a:cubicBezTo>
                    <a:pt x="89" y="170"/>
                    <a:pt x="93" y="172"/>
                    <a:pt x="93" y="172"/>
                  </a:cubicBezTo>
                  <a:cubicBezTo>
                    <a:pt x="93" y="166"/>
                    <a:pt x="93" y="166"/>
                    <a:pt x="93" y="166"/>
                  </a:cubicBezTo>
                  <a:cubicBezTo>
                    <a:pt x="95" y="166"/>
                    <a:pt x="95" y="166"/>
                    <a:pt x="95" y="166"/>
                  </a:cubicBezTo>
                  <a:cubicBezTo>
                    <a:pt x="96" y="165"/>
                    <a:pt x="96" y="165"/>
                    <a:pt x="96" y="165"/>
                  </a:cubicBezTo>
                  <a:cubicBezTo>
                    <a:pt x="94" y="163"/>
                    <a:pt x="94" y="163"/>
                    <a:pt x="94" y="163"/>
                  </a:cubicBezTo>
                  <a:cubicBezTo>
                    <a:pt x="97" y="158"/>
                    <a:pt x="97" y="158"/>
                    <a:pt x="97" y="158"/>
                  </a:cubicBezTo>
                  <a:cubicBezTo>
                    <a:pt x="95" y="158"/>
                    <a:pt x="95" y="158"/>
                    <a:pt x="95" y="158"/>
                  </a:cubicBezTo>
                  <a:cubicBezTo>
                    <a:pt x="90" y="161"/>
                    <a:pt x="90" y="161"/>
                    <a:pt x="90" y="161"/>
                  </a:cubicBezTo>
                  <a:cubicBezTo>
                    <a:pt x="83" y="160"/>
                    <a:pt x="83" y="160"/>
                    <a:pt x="83" y="160"/>
                  </a:cubicBezTo>
                  <a:cubicBezTo>
                    <a:pt x="81" y="165"/>
                    <a:pt x="81" y="165"/>
                    <a:pt x="81" y="165"/>
                  </a:cubicBezTo>
                  <a:cubicBezTo>
                    <a:pt x="85" y="165"/>
                    <a:pt x="85" y="165"/>
                    <a:pt x="85" y="165"/>
                  </a:cubicBezTo>
                  <a:cubicBezTo>
                    <a:pt x="85" y="165"/>
                    <a:pt x="84" y="170"/>
                    <a:pt x="87" y="170"/>
                  </a:cubicBezTo>
                  <a:close/>
                  <a:moveTo>
                    <a:pt x="111" y="155"/>
                  </a:moveTo>
                  <a:cubicBezTo>
                    <a:pt x="112" y="152"/>
                    <a:pt x="112" y="152"/>
                    <a:pt x="112" y="152"/>
                  </a:cubicBezTo>
                  <a:cubicBezTo>
                    <a:pt x="114" y="152"/>
                    <a:pt x="114" y="152"/>
                    <a:pt x="114" y="152"/>
                  </a:cubicBezTo>
                  <a:cubicBezTo>
                    <a:pt x="114" y="145"/>
                    <a:pt x="114" y="145"/>
                    <a:pt x="114" y="145"/>
                  </a:cubicBezTo>
                  <a:cubicBezTo>
                    <a:pt x="116" y="145"/>
                    <a:pt x="116" y="145"/>
                    <a:pt x="116" y="145"/>
                  </a:cubicBezTo>
                  <a:cubicBezTo>
                    <a:pt x="116" y="145"/>
                    <a:pt x="115" y="150"/>
                    <a:pt x="118" y="151"/>
                  </a:cubicBezTo>
                  <a:cubicBezTo>
                    <a:pt x="121" y="153"/>
                    <a:pt x="122" y="148"/>
                    <a:pt x="122" y="148"/>
                  </a:cubicBezTo>
                  <a:cubicBezTo>
                    <a:pt x="122" y="148"/>
                    <a:pt x="126" y="149"/>
                    <a:pt x="127" y="146"/>
                  </a:cubicBezTo>
                  <a:cubicBezTo>
                    <a:pt x="129" y="144"/>
                    <a:pt x="123" y="141"/>
                    <a:pt x="123" y="141"/>
                  </a:cubicBezTo>
                  <a:cubicBezTo>
                    <a:pt x="128" y="139"/>
                    <a:pt x="128" y="139"/>
                    <a:pt x="128" y="139"/>
                  </a:cubicBezTo>
                  <a:cubicBezTo>
                    <a:pt x="130" y="136"/>
                    <a:pt x="130" y="136"/>
                    <a:pt x="130" y="136"/>
                  </a:cubicBezTo>
                  <a:cubicBezTo>
                    <a:pt x="130" y="136"/>
                    <a:pt x="133" y="138"/>
                    <a:pt x="136" y="137"/>
                  </a:cubicBezTo>
                  <a:cubicBezTo>
                    <a:pt x="141" y="136"/>
                    <a:pt x="141" y="134"/>
                    <a:pt x="141" y="134"/>
                  </a:cubicBezTo>
                  <a:cubicBezTo>
                    <a:pt x="139" y="132"/>
                    <a:pt x="139" y="132"/>
                    <a:pt x="139" y="132"/>
                  </a:cubicBezTo>
                  <a:cubicBezTo>
                    <a:pt x="134" y="135"/>
                    <a:pt x="134" y="135"/>
                    <a:pt x="134" y="135"/>
                  </a:cubicBezTo>
                  <a:cubicBezTo>
                    <a:pt x="134" y="135"/>
                    <a:pt x="133" y="135"/>
                    <a:pt x="133" y="133"/>
                  </a:cubicBezTo>
                  <a:cubicBezTo>
                    <a:pt x="133" y="130"/>
                    <a:pt x="139" y="126"/>
                    <a:pt x="139" y="126"/>
                  </a:cubicBezTo>
                  <a:cubicBezTo>
                    <a:pt x="139" y="125"/>
                    <a:pt x="139" y="125"/>
                    <a:pt x="139" y="125"/>
                  </a:cubicBezTo>
                  <a:cubicBezTo>
                    <a:pt x="141" y="123"/>
                    <a:pt x="141" y="123"/>
                    <a:pt x="141" y="123"/>
                  </a:cubicBezTo>
                  <a:cubicBezTo>
                    <a:pt x="139" y="118"/>
                    <a:pt x="139" y="118"/>
                    <a:pt x="139" y="118"/>
                  </a:cubicBezTo>
                  <a:cubicBezTo>
                    <a:pt x="139" y="118"/>
                    <a:pt x="135" y="118"/>
                    <a:pt x="133" y="120"/>
                  </a:cubicBezTo>
                  <a:cubicBezTo>
                    <a:pt x="131" y="121"/>
                    <a:pt x="129" y="124"/>
                    <a:pt x="129" y="124"/>
                  </a:cubicBezTo>
                  <a:cubicBezTo>
                    <a:pt x="129" y="124"/>
                    <a:pt x="119" y="124"/>
                    <a:pt x="117" y="126"/>
                  </a:cubicBezTo>
                  <a:cubicBezTo>
                    <a:pt x="115" y="128"/>
                    <a:pt x="118" y="134"/>
                    <a:pt x="118" y="134"/>
                  </a:cubicBezTo>
                  <a:cubicBezTo>
                    <a:pt x="112" y="132"/>
                    <a:pt x="112" y="132"/>
                    <a:pt x="112" y="132"/>
                  </a:cubicBezTo>
                  <a:cubicBezTo>
                    <a:pt x="113" y="129"/>
                    <a:pt x="113" y="129"/>
                    <a:pt x="113" y="129"/>
                  </a:cubicBezTo>
                  <a:cubicBezTo>
                    <a:pt x="109" y="127"/>
                    <a:pt x="109" y="127"/>
                    <a:pt x="109" y="127"/>
                  </a:cubicBezTo>
                  <a:cubicBezTo>
                    <a:pt x="109" y="127"/>
                    <a:pt x="106" y="128"/>
                    <a:pt x="104" y="132"/>
                  </a:cubicBezTo>
                  <a:cubicBezTo>
                    <a:pt x="101" y="136"/>
                    <a:pt x="104" y="142"/>
                    <a:pt x="104" y="142"/>
                  </a:cubicBezTo>
                  <a:cubicBezTo>
                    <a:pt x="101" y="143"/>
                    <a:pt x="101" y="143"/>
                    <a:pt x="101" y="143"/>
                  </a:cubicBezTo>
                  <a:cubicBezTo>
                    <a:pt x="101" y="143"/>
                    <a:pt x="105" y="145"/>
                    <a:pt x="107" y="148"/>
                  </a:cubicBezTo>
                  <a:cubicBezTo>
                    <a:pt x="110" y="149"/>
                    <a:pt x="109" y="150"/>
                    <a:pt x="109" y="150"/>
                  </a:cubicBezTo>
                  <a:cubicBezTo>
                    <a:pt x="106" y="149"/>
                    <a:pt x="106" y="149"/>
                    <a:pt x="106" y="149"/>
                  </a:cubicBezTo>
                  <a:cubicBezTo>
                    <a:pt x="105" y="150"/>
                    <a:pt x="105" y="150"/>
                    <a:pt x="105" y="150"/>
                  </a:cubicBezTo>
                  <a:cubicBezTo>
                    <a:pt x="105" y="153"/>
                    <a:pt x="105" y="153"/>
                    <a:pt x="105" y="153"/>
                  </a:cubicBezTo>
                  <a:cubicBezTo>
                    <a:pt x="101" y="154"/>
                    <a:pt x="101" y="154"/>
                    <a:pt x="101" y="154"/>
                  </a:cubicBezTo>
                  <a:cubicBezTo>
                    <a:pt x="99" y="153"/>
                    <a:pt x="99" y="153"/>
                    <a:pt x="99" y="153"/>
                  </a:cubicBezTo>
                  <a:cubicBezTo>
                    <a:pt x="98" y="153"/>
                    <a:pt x="98" y="153"/>
                    <a:pt x="98" y="153"/>
                  </a:cubicBezTo>
                  <a:cubicBezTo>
                    <a:pt x="103" y="159"/>
                    <a:pt x="103" y="159"/>
                    <a:pt x="103" y="159"/>
                  </a:cubicBezTo>
                  <a:lnTo>
                    <a:pt x="111" y="155"/>
                  </a:lnTo>
                  <a:close/>
                  <a:moveTo>
                    <a:pt x="249" y="123"/>
                  </a:moveTo>
                  <a:cubicBezTo>
                    <a:pt x="249" y="123"/>
                    <a:pt x="251" y="123"/>
                    <a:pt x="248" y="114"/>
                  </a:cubicBezTo>
                  <a:cubicBezTo>
                    <a:pt x="245" y="106"/>
                    <a:pt x="242" y="113"/>
                    <a:pt x="242" y="113"/>
                  </a:cubicBezTo>
                  <a:cubicBezTo>
                    <a:pt x="244" y="122"/>
                    <a:pt x="244" y="122"/>
                    <a:pt x="244" y="122"/>
                  </a:cubicBezTo>
                  <a:lnTo>
                    <a:pt x="249" y="123"/>
                  </a:lnTo>
                  <a:close/>
                  <a:moveTo>
                    <a:pt x="253" y="121"/>
                  </a:moveTo>
                  <a:cubicBezTo>
                    <a:pt x="256" y="126"/>
                    <a:pt x="256" y="126"/>
                    <a:pt x="256" y="126"/>
                  </a:cubicBezTo>
                  <a:cubicBezTo>
                    <a:pt x="258" y="120"/>
                    <a:pt x="258" y="120"/>
                    <a:pt x="258" y="120"/>
                  </a:cubicBezTo>
                  <a:cubicBezTo>
                    <a:pt x="256" y="119"/>
                    <a:pt x="256" y="119"/>
                    <a:pt x="256" y="119"/>
                  </a:cubicBezTo>
                  <a:cubicBezTo>
                    <a:pt x="256" y="119"/>
                    <a:pt x="253" y="118"/>
                    <a:pt x="253" y="121"/>
                  </a:cubicBezTo>
                  <a:close/>
                  <a:moveTo>
                    <a:pt x="251" y="111"/>
                  </a:moveTo>
                  <a:cubicBezTo>
                    <a:pt x="257" y="111"/>
                    <a:pt x="257" y="111"/>
                    <a:pt x="257" y="111"/>
                  </a:cubicBezTo>
                  <a:cubicBezTo>
                    <a:pt x="258" y="114"/>
                    <a:pt x="258" y="114"/>
                    <a:pt x="258" y="114"/>
                  </a:cubicBezTo>
                  <a:cubicBezTo>
                    <a:pt x="262" y="117"/>
                    <a:pt x="262" y="117"/>
                    <a:pt x="262" y="117"/>
                  </a:cubicBezTo>
                  <a:cubicBezTo>
                    <a:pt x="264" y="113"/>
                    <a:pt x="264" y="113"/>
                    <a:pt x="264" y="113"/>
                  </a:cubicBezTo>
                  <a:cubicBezTo>
                    <a:pt x="262" y="111"/>
                    <a:pt x="262" y="111"/>
                    <a:pt x="262" y="111"/>
                  </a:cubicBezTo>
                  <a:cubicBezTo>
                    <a:pt x="261" y="108"/>
                    <a:pt x="261" y="108"/>
                    <a:pt x="261" y="108"/>
                  </a:cubicBezTo>
                  <a:cubicBezTo>
                    <a:pt x="256" y="107"/>
                    <a:pt x="256" y="107"/>
                    <a:pt x="256" y="107"/>
                  </a:cubicBezTo>
                  <a:cubicBezTo>
                    <a:pt x="258" y="104"/>
                    <a:pt x="258" y="104"/>
                    <a:pt x="258" y="104"/>
                  </a:cubicBezTo>
                  <a:cubicBezTo>
                    <a:pt x="258" y="104"/>
                    <a:pt x="258" y="101"/>
                    <a:pt x="253" y="98"/>
                  </a:cubicBezTo>
                  <a:cubicBezTo>
                    <a:pt x="249" y="96"/>
                    <a:pt x="249" y="94"/>
                    <a:pt x="247" y="101"/>
                  </a:cubicBezTo>
                  <a:cubicBezTo>
                    <a:pt x="244" y="106"/>
                    <a:pt x="246" y="108"/>
                    <a:pt x="251" y="111"/>
                  </a:cubicBezTo>
                  <a:close/>
                  <a:moveTo>
                    <a:pt x="260" y="105"/>
                  </a:moveTo>
                  <a:cubicBezTo>
                    <a:pt x="264" y="108"/>
                    <a:pt x="264" y="108"/>
                    <a:pt x="264" y="108"/>
                  </a:cubicBezTo>
                  <a:cubicBezTo>
                    <a:pt x="265" y="106"/>
                    <a:pt x="265" y="106"/>
                    <a:pt x="265" y="106"/>
                  </a:cubicBezTo>
                  <a:cubicBezTo>
                    <a:pt x="261" y="104"/>
                    <a:pt x="261" y="104"/>
                    <a:pt x="261" y="104"/>
                  </a:cubicBezTo>
                  <a:lnTo>
                    <a:pt x="260" y="105"/>
                  </a:lnTo>
                  <a:close/>
                  <a:moveTo>
                    <a:pt x="275" y="106"/>
                  </a:moveTo>
                  <a:cubicBezTo>
                    <a:pt x="271" y="101"/>
                    <a:pt x="271" y="101"/>
                    <a:pt x="271" y="101"/>
                  </a:cubicBezTo>
                  <a:cubicBezTo>
                    <a:pt x="270" y="107"/>
                    <a:pt x="270" y="107"/>
                    <a:pt x="270" y="107"/>
                  </a:cubicBezTo>
                  <a:lnTo>
                    <a:pt x="275" y="106"/>
                  </a:lnTo>
                  <a:close/>
                  <a:moveTo>
                    <a:pt x="263" y="97"/>
                  </a:moveTo>
                  <a:cubicBezTo>
                    <a:pt x="259" y="94"/>
                    <a:pt x="259" y="94"/>
                    <a:pt x="259" y="94"/>
                  </a:cubicBezTo>
                  <a:cubicBezTo>
                    <a:pt x="258" y="98"/>
                    <a:pt x="258" y="98"/>
                    <a:pt x="258" y="98"/>
                  </a:cubicBezTo>
                  <a:cubicBezTo>
                    <a:pt x="262" y="101"/>
                    <a:pt x="262" y="101"/>
                    <a:pt x="262" y="101"/>
                  </a:cubicBezTo>
                  <a:lnTo>
                    <a:pt x="263" y="97"/>
                  </a:lnTo>
                  <a:close/>
                  <a:moveTo>
                    <a:pt x="265" y="89"/>
                  </a:moveTo>
                  <a:cubicBezTo>
                    <a:pt x="268" y="89"/>
                    <a:pt x="268" y="89"/>
                    <a:pt x="268" y="89"/>
                  </a:cubicBezTo>
                  <a:cubicBezTo>
                    <a:pt x="268" y="85"/>
                    <a:pt x="268" y="85"/>
                    <a:pt x="268" y="85"/>
                  </a:cubicBezTo>
                  <a:cubicBezTo>
                    <a:pt x="261" y="87"/>
                    <a:pt x="261" y="87"/>
                    <a:pt x="261" y="87"/>
                  </a:cubicBezTo>
                  <a:cubicBezTo>
                    <a:pt x="266" y="94"/>
                    <a:pt x="266" y="94"/>
                    <a:pt x="266" y="94"/>
                  </a:cubicBezTo>
                  <a:lnTo>
                    <a:pt x="265" y="89"/>
                  </a:lnTo>
                  <a:close/>
                  <a:moveTo>
                    <a:pt x="282" y="87"/>
                  </a:moveTo>
                  <a:cubicBezTo>
                    <a:pt x="281" y="89"/>
                    <a:pt x="281" y="89"/>
                    <a:pt x="281" y="89"/>
                  </a:cubicBezTo>
                  <a:cubicBezTo>
                    <a:pt x="284" y="88"/>
                    <a:pt x="284" y="88"/>
                    <a:pt x="284" y="88"/>
                  </a:cubicBezTo>
                  <a:lnTo>
                    <a:pt x="282" y="87"/>
                  </a:lnTo>
                  <a:close/>
                  <a:moveTo>
                    <a:pt x="311" y="82"/>
                  </a:moveTo>
                  <a:cubicBezTo>
                    <a:pt x="310" y="82"/>
                    <a:pt x="310" y="82"/>
                    <a:pt x="310" y="82"/>
                  </a:cubicBezTo>
                  <a:cubicBezTo>
                    <a:pt x="309" y="86"/>
                    <a:pt x="309" y="86"/>
                    <a:pt x="309" y="86"/>
                  </a:cubicBezTo>
                  <a:cubicBezTo>
                    <a:pt x="311" y="85"/>
                    <a:pt x="311" y="85"/>
                    <a:pt x="311" y="85"/>
                  </a:cubicBezTo>
                  <a:lnTo>
                    <a:pt x="311" y="82"/>
                  </a:lnTo>
                  <a:close/>
                  <a:moveTo>
                    <a:pt x="268" y="102"/>
                  </a:moveTo>
                  <a:cubicBezTo>
                    <a:pt x="269" y="95"/>
                    <a:pt x="269" y="95"/>
                    <a:pt x="269" y="95"/>
                  </a:cubicBezTo>
                  <a:cubicBezTo>
                    <a:pt x="269" y="94"/>
                    <a:pt x="269" y="94"/>
                    <a:pt x="269" y="94"/>
                  </a:cubicBezTo>
                  <a:cubicBezTo>
                    <a:pt x="265" y="100"/>
                    <a:pt x="265" y="100"/>
                    <a:pt x="265" y="100"/>
                  </a:cubicBezTo>
                  <a:lnTo>
                    <a:pt x="268" y="102"/>
                  </a:lnTo>
                  <a:close/>
                  <a:moveTo>
                    <a:pt x="282" y="93"/>
                  </a:moveTo>
                  <a:cubicBezTo>
                    <a:pt x="276" y="94"/>
                    <a:pt x="276" y="94"/>
                    <a:pt x="276" y="94"/>
                  </a:cubicBezTo>
                  <a:cubicBezTo>
                    <a:pt x="278" y="93"/>
                    <a:pt x="278" y="93"/>
                    <a:pt x="278" y="93"/>
                  </a:cubicBezTo>
                  <a:cubicBezTo>
                    <a:pt x="278" y="91"/>
                    <a:pt x="278" y="91"/>
                    <a:pt x="278" y="91"/>
                  </a:cubicBezTo>
                  <a:cubicBezTo>
                    <a:pt x="269" y="97"/>
                    <a:pt x="269" y="97"/>
                    <a:pt x="269" y="97"/>
                  </a:cubicBezTo>
                  <a:cubicBezTo>
                    <a:pt x="282" y="95"/>
                    <a:pt x="282" y="95"/>
                    <a:pt x="282" y="95"/>
                  </a:cubicBezTo>
                  <a:lnTo>
                    <a:pt x="282" y="93"/>
                  </a:lnTo>
                  <a:close/>
                  <a:moveTo>
                    <a:pt x="330" y="34"/>
                  </a:moveTo>
                  <a:cubicBezTo>
                    <a:pt x="318" y="34"/>
                    <a:pt x="318" y="34"/>
                    <a:pt x="318" y="34"/>
                  </a:cubicBezTo>
                  <a:cubicBezTo>
                    <a:pt x="320" y="38"/>
                    <a:pt x="320" y="38"/>
                    <a:pt x="320" y="38"/>
                  </a:cubicBezTo>
                  <a:cubicBezTo>
                    <a:pt x="324" y="39"/>
                    <a:pt x="324" y="39"/>
                    <a:pt x="324" y="39"/>
                  </a:cubicBezTo>
                  <a:cubicBezTo>
                    <a:pt x="323" y="44"/>
                    <a:pt x="323" y="44"/>
                    <a:pt x="323" y="44"/>
                  </a:cubicBezTo>
                  <a:cubicBezTo>
                    <a:pt x="331" y="40"/>
                    <a:pt x="331" y="40"/>
                    <a:pt x="331" y="40"/>
                  </a:cubicBezTo>
                  <a:cubicBezTo>
                    <a:pt x="323" y="61"/>
                    <a:pt x="323" y="61"/>
                    <a:pt x="323" y="61"/>
                  </a:cubicBezTo>
                  <a:cubicBezTo>
                    <a:pt x="326" y="65"/>
                    <a:pt x="326" y="65"/>
                    <a:pt x="326" y="65"/>
                  </a:cubicBezTo>
                  <a:cubicBezTo>
                    <a:pt x="333" y="48"/>
                    <a:pt x="333" y="48"/>
                    <a:pt x="333" y="48"/>
                  </a:cubicBezTo>
                  <a:cubicBezTo>
                    <a:pt x="333" y="48"/>
                    <a:pt x="334" y="53"/>
                    <a:pt x="336" y="49"/>
                  </a:cubicBezTo>
                  <a:cubicBezTo>
                    <a:pt x="339" y="47"/>
                    <a:pt x="336" y="45"/>
                    <a:pt x="335" y="43"/>
                  </a:cubicBezTo>
                  <a:cubicBezTo>
                    <a:pt x="334" y="40"/>
                    <a:pt x="336" y="42"/>
                    <a:pt x="338" y="39"/>
                  </a:cubicBezTo>
                  <a:cubicBezTo>
                    <a:pt x="339" y="37"/>
                    <a:pt x="342" y="28"/>
                    <a:pt x="342" y="28"/>
                  </a:cubicBezTo>
                  <a:cubicBezTo>
                    <a:pt x="338" y="28"/>
                    <a:pt x="338" y="28"/>
                    <a:pt x="338" y="28"/>
                  </a:cubicBezTo>
                  <a:cubicBezTo>
                    <a:pt x="339" y="23"/>
                    <a:pt x="339" y="23"/>
                    <a:pt x="339" y="23"/>
                  </a:cubicBezTo>
                  <a:cubicBezTo>
                    <a:pt x="336" y="23"/>
                    <a:pt x="336" y="23"/>
                    <a:pt x="336" y="23"/>
                  </a:cubicBezTo>
                  <a:cubicBezTo>
                    <a:pt x="336" y="23"/>
                    <a:pt x="334" y="30"/>
                    <a:pt x="333" y="27"/>
                  </a:cubicBezTo>
                  <a:cubicBezTo>
                    <a:pt x="332" y="24"/>
                    <a:pt x="336" y="17"/>
                    <a:pt x="335" y="15"/>
                  </a:cubicBezTo>
                  <a:cubicBezTo>
                    <a:pt x="334" y="13"/>
                    <a:pt x="327" y="19"/>
                    <a:pt x="327" y="19"/>
                  </a:cubicBezTo>
                  <a:cubicBezTo>
                    <a:pt x="325" y="19"/>
                    <a:pt x="325" y="19"/>
                    <a:pt x="325" y="19"/>
                  </a:cubicBezTo>
                  <a:cubicBezTo>
                    <a:pt x="325" y="23"/>
                    <a:pt x="325" y="23"/>
                    <a:pt x="325" y="23"/>
                  </a:cubicBezTo>
                  <a:cubicBezTo>
                    <a:pt x="327" y="24"/>
                    <a:pt x="327" y="24"/>
                    <a:pt x="327" y="24"/>
                  </a:cubicBezTo>
                  <a:cubicBezTo>
                    <a:pt x="327" y="31"/>
                    <a:pt x="327" y="31"/>
                    <a:pt x="327" y="31"/>
                  </a:cubicBezTo>
                  <a:cubicBezTo>
                    <a:pt x="327" y="31"/>
                    <a:pt x="336" y="34"/>
                    <a:pt x="330" y="34"/>
                  </a:cubicBezTo>
                  <a:close/>
                  <a:moveTo>
                    <a:pt x="342" y="25"/>
                  </a:moveTo>
                  <a:cubicBezTo>
                    <a:pt x="345" y="25"/>
                    <a:pt x="344" y="20"/>
                    <a:pt x="345" y="17"/>
                  </a:cubicBezTo>
                  <a:cubicBezTo>
                    <a:pt x="345" y="14"/>
                    <a:pt x="348" y="11"/>
                    <a:pt x="346" y="10"/>
                  </a:cubicBezTo>
                  <a:cubicBezTo>
                    <a:pt x="344" y="8"/>
                    <a:pt x="340" y="13"/>
                    <a:pt x="340" y="16"/>
                  </a:cubicBezTo>
                  <a:cubicBezTo>
                    <a:pt x="340" y="19"/>
                    <a:pt x="339" y="24"/>
                    <a:pt x="342" y="25"/>
                  </a:cubicBezTo>
                  <a:close/>
                  <a:moveTo>
                    <a:pt x="357" y="3"/>
                  </a:moveTo>
                  <a:cubicBezTo>
                    <a:pt x="357" y="3"/>
                    <a:pt x="354" y="0"/>
                    <a:pt x="351" y="4"/>
                  </a:cubicBezTo>
                  <a:cubicBezTo>
                    <a:pt x="349" y="8"/>
                    <a:pt x="349" y="12"/>
                    <a:pt x="349" y="12"/>
                  </a:cubicBezTo>
                  <a:cubicBezTo>
                    <a:pt x="352" y="12"/>
                    <a:pt x="352" y="12"/>
                    <a:pt x="352" y="12"/>
                  </a:cubicBezTo>
                  <a:lnTo>
                    <a:pt x="357" y="3"/>
                  </a:lnTo>
                  <a:close/>
                  <a:moveTo>
                    <a:pt x="349" y="16"/>
                  </a:moveTo>
                  <a:cubicBezTo>
                    <a:pt x="348" y="19"/>
                    <a:pt x="348" y="19"/>
                    <a:pt x="348" y="19"/>
                  </a:cubicBezTo>
                  <a:cubicBezTo>
                    <a:pt x="355" y="19"/>
                    <a:pt x="355" y="19"/>
                    <a:pt x="355" y="19"/>
                  </a:cubicBezTo>
                  <a:lnTo>
                    <a:pt x="349" y="16"/>
                  </a:lnTo>
                  <a:close/>
                  <a:moveTo>
                    <a:pt x="33" y="379"/>
                  </a:moveTo>
                  <a:cubicBezTo>
                    <a:pt x="32" y="375"/>
                    <a:pt x="32" y="375"/>
                    <a:pt x="32" y="375"/>
                  </a:cubicBezTo>
                  <a:cubicBezTo>
                    <a:pt x="32" y="375"/>
                    <a:pt x="35" y="368"/>
                    <a:pt x="40" y="369"/>
                  </a:cubicBezTo>
                  <a:cubicBezTo>
                    <a:pt x="45" y="370"/>
                    <a:pt x="46" y="378"/>
                    <a:pt x="46" y="378"/>
                  </a:cubicBezTo>
                  <a:cubicBezTo>
                    <a:pt x="46" y="386"/>
                    <a:pt x="46" y="386"/>
                    <a:pt x="46" y="386"/>
                  </a:cubicBezTo>
                  <a:cubicBezTo>
                    <a:pt x="51" y="387"/>
                    <a:pt x="51" y="387"/>
                    <a:pt x="51" y="387"/>
                  </a:cubicBezTo>
                  <a:cubicBezTo>
                    <a:pt x="51" y="387"/>
                    <a:pt x="44" y="396"/>
                    <a:pt x="49" y="396"/>
                  </a:cubicBezTo>
                  <a:cubicBezTo>
                    <a:pt x="55" y="396"/>
                    <a:pt x="60" y="397"/>
                    <a:pt x="60" y="397"/>
                  </a:cubicBezTo>
                  <a:cubicBezTo>
                    <a:pt x="62" y="393"/>
                    <a:pt x="62" y="393"/>
                    <a:pt x="62" y="393"/>
                  </a:cubicBezTo>
                  <a:cubicBezTo>
                    <a:pt x="64" y="397"/>
                    <a:pt x="64" y="397"/>
                    <a:pt x="64" y="397"/>
                  </a:cubicBezTo>
                  <a:cubicBezTo>
                    <a:pt x="64" y="396"/>
                    <a:pt x="64" y="396"/>
                    <a:pt x="64" y="396"/>
                  </a:cubicBezTo>
                  <a:cubicBezTo>
                    <a:pt x="65" y="396"/>
                    <a:pt x="70" y="405"/>
                    <a:pt x="74" y="401"/>
                  </a:cubicBezTo>
                  <a:cubicBezTo>
                    <a:pt x="80" y="396"/>
                    <a:pt x="78" y="392"/>
                    <a:pt x="81" y="390"/>
                  </a:cubicBezTo>
                  <a:cubicBezTo>
                    <a:pt x="84" y="389"/>
                    <a:pt x="85" y="394"/>
                    <a:pt x="90" y="392"/>
                  </a:cubicBezTo>
                  <a:cubicBezTo>
                    <a:pt x="95" y="389"/>
                    <a:pt x="93" y="386"/>
                    <a:pt x="93" y="386"/>
                  </a:cubicBezTo>
                  <a:cubicBezTo>
                    <a:pt x="90" y="384"/>
                    <a:pt x="90" y="384"/>
                    <a:pt x="90" y="384"/>
                  </a:cubicBezTo>
                  <a:cubicBezTo>
                    <a:pt x="94" y="376"/>
                    <a:pt x="94" y="376"/>
                    <a:pt x="94" y="376"/>
                  </a:cubicBezTo>
                  <a:cubicBezTo>
                    <a:pt x="93" y="373"/>
                    <a:pt x="93" y="373"/>
                    <a:pt x="93" y="373"/>
                  </a:cubicBezTo>
                  <a:cubicBezTo>
                    <a:pt x="96" y="371"/>
                    <a:pt x="96" y="371"/>
                    <a:pt x="96" y="371"/>
                  </a:cubicBezTo>
                  <a:cubicBezTo>
                    <a:pt x="97" y="379"/>
                    <a:pt x="97" y="379"/>
                    <a:pt x="97" y="379"/>
                  </a:cubicBezTo>
                  <a:cubicBezTo>
                    <a:pt x="95" y="382"/>
                    <a:pt x="95" y="382"/>
                    <a:pt x="95" y="382"/>
                  </a:cubicBezTo>
                  <a:cubicBezTo>
                    <a:pt x="96" y="386"/>
                    <a:pt x="96" y="386"/>
                    <a:pt x="96" y="386"/>
                  </a:cubicBezTo>
                  <a:cubicBezTo>
                    <a:pt x="96" y="386"/>
                    <a:pt x="99" y="386"/>
                    <a:pt x="100" y="380"/>
                  </a:cubicBezTo>
                  <a:cubicBezTo>
                    <a:pt x="100" y="376"/>
                    <a:pt x="104" y="368"/>
                    <a:pt x="99" y="365"/>
                  </a:cubicBezTo>
                  <a:cubicBezTo>
                    <a:pt x="93" y="363"/>
                    <a:pt x="83" y="368"/>
                    <a:pt x="85" y="364"/>
                  </a:cubicBezTo>
                  <a:cubicBezTo>
                    <a:pt x="87" y="361"/>
                    <a:pt x="96" y="362"/>
                    <a:pt x="96" y="356"/>
                  </a:cubicBezTo>
                  <a:cubicBezTo>
                    <a:pt x="96" y="349"/>
                    <a:pt x="94" y="350"/>
                    <a:pt x="94" y="350"/>
                  </a:cubicBezTo>
                  <a:cubicBezTo>
                    <a:pt x="89" y="340"/>
                    <a:pt x="89" y="340"/>
                    <a:pt x="89" y="340"/>
                  </a:cubicBezTo>
                  <a:cubicBezTo>
                    <a:pt x="89" y="330"/>
                    <a:pt x="89" y="330"/>
                    <a:pt x="89" y="330"/>
                  </a:cubicBezTo>
                  <a:cubicBezTo>
                    <a:pt x="89" y="330"/>
                    <a:pt x="90" y="325"/>
                    <a:pt x="82" y="323"/>
                  </a:cubicBezTo>
                  <a:cubicBezTo>
                    <a:pt x="73" y="321"/>
                    <a:pt x="64" y="324"/>
                    <a:pt x="64" y="324"/>
                  </a:cubicBezTo>
                  <a:cubicBezTo>
                    <a:pt x="57" y="319"/>
                    <a:pt x="57" y="319"/>
                    <a:pt x="57" y="319"/>
                  </a:cubicBezTo>
                  <a:cubicBezTo>
                    <a:pt x="51" y="327"/>
                    <a:pt x="51" y="327"/>
                    <a:pt x="51" y="327"/>
                  </a:cubicBezTo>
                  <a:cubicBezTo>
                    <a:pt x="45" y="326"/>
                    <a:pt x="45" y="326"/>
                    <a:pt x="45" y="326"/>
                  </a:cubicBezTo>
                  <a:cubicBezTo>
                    <a:pt x="39" y="325"/>
                    <a:pt x="39" y="325"/>
                    <a:pt x="39" y="325"/>
                  </a:cubicBezTo>
                  <a:cubicBezTo>
                    <a:pt x="36" y="332"/>
                    <a:pt x="36" y="332"/>
                    <a:pt x="36" y="332"/>
                  </a:cubicBezTo>
                  <a:cubicBezTo>
                    <a:pt x="34" y="332"/>
                    <a:pt x="34" y="332"/>
                    <a:pt x="34" y="332"/>
                  </a:cubicBezTo>
                  <a:cubicBezTo>
                    <a:pt x="33" y="338"/>
                    <a:pt x="33" y="338"/>
                    <a:pt x="33" y="338"/>
                  </a:cubicBezTo>
                  <a:cubicBezTo>
                    <a:pt x="27" y="345"/>
                    <a:pt x="27" y="345"/>
                    <a:pt x="27" y="345"/>
                  </a:cubicBezTo>
                  <a:cubicBezTo>
                    <a:pt x="27" y="345"/>
                    <a:pt x="28" y="343"/>
                    <a:pt x="24" y="343"/>
                  </a:cubicBezTo>
                  <a:cubicBezTo>
                    <a:pt x="22" y="343"/>
                    <a:pt x="20" y="345"/>
                    <a:pt x="20" y="345"/>
                  </a:cubicBezTo>
                  <a:cubicBezTo>
                    <a:pt x="20" y="345"/>
                    <a:pt x="19" y="341"/>
                    <a:pt x="17" y="341"/>
                  </a:cubicBezTo>
                  <a:cubicBezTo>
                    <a:pt x="16" y="341"/>
                    <a:pt x="12" y="342"/>
                    <a:pt x="12" y="345"/>
                  </a:cubicBezTo>
                  <a:cubicBezTo>
                    <a:pt x="12" y="347"/>
                    <a:pt x="20" y="349"/>
                    <a:pt x="20" y="349"/>
                  </a:cubicBezTo>
                  <a:cubicBezTo>
                    <a:pt x="17" y="350"/>
                    <a:pt x="17" y="350"/>
                    <a:pt x="17" y="350"/>
                  </a:cubicBezTo>
                  <a:cubicBezTo>
                    <a:pt x="13" y="353"/>
                    <a:pt x="13" y="353"/>
                    <a:pt x="13" y="353"/>
                  </a:cubicBezTo>
                  <a:cubicBezTo>
                    <a:pt x="7" y="350"/>
                    <a:pt x="7" y="350"/>
                    <a:pt x="7" y="350"/>
                  </a:cubicBezTo>
                  <a:cubicBezTo>
                    <a:pt x="5" y="355"/>
                    <a:pt x="5" y="355"/>
                    <a:pt x="5" y="355"/>
                  </a:cubicBezTo>
                  <a:cubicBezTo>
                    <a:pt x="5" y="355"/>
                    <a:pt x="0" y="353"/>
                    <a:pt x="0" y="356"/>
                  </a:cubicBezTo>
                  <a:cubicBezTo>
                    <a:pt x="0" y="359"/>
                    <a:pt x="7" y="370"/>
                    <a:pt x="7" y="370"/>
                  </a:cubicBezTo>
                  <a:cubicBezTo>
                    <a:pt x="6" y="376"/>
                    <a:pt x="6" y="376"/>
                    <a:pt x="6" y="376"/>
                  </a:cubicBezTo>
                  <a:cubicBezTo>
                    <a:pt x="13" y="377"/>
                    <a:pt x="13" y="377"/>
                    <a:pt x="13" y="377"/>
                  </a:cubicBezTo>
                  <a:cubicBezTo>
                    <a:pt x="13" y="377"/>
                    <a:pt x="15" y="384"/>
                    <a:pt x="22" y="384"/>
                  </a:cubicBezTo>
                  <a:cubicBezTo>
                    <a:pt x="30" y="385"/>
                    <a:pt x="33" y="379"/>
                    <a:pt x="33" y="379"/>
                  </a:cubicBez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6" name="Ireland" descr="© INSCALE GmbH, 05.05.2010&#10;http://www.presentationload.com/"/>
            <p:cNvSpPr>
              <a:spLocks noEditPoints="1"/>
            </p:cNvSpPr>
            <p:nvPr/>
          </p:nvSpPr>
          <p:spPr bwMode="gray">
            <a:xfrm>
              <a:off x="1399537" y="2253943"/>
              <a:ext cx="576075" cy="654187"/>
            </a:xfrm>
            <a:custGeom>
              <a:avLst/>
              <a:gdLst/>
              <a:ahLst/>
              <a:cxnLst>
                <a:cxn ang="0">
                  <a:pos x="55" y="68"/>
                </a:cxn>
                <a:cxn ang="0">
                  <a:pos x="52" y="60"/>
                </a:cxn>
                <a:cxn ang="0">
                  <a:pos x="57" y="74"/>
                </a:cxn>
                <a:cxn ang="0">
                  <a:pos x="45" y="85"/>
                </a:cxn>
                <a:cxn ang="0">
                  <a:pos x="56" y="117"/>
                </a:cxn>
                <a:cxn ang="0">
                  <a:pos x="49" y="119"/>
                </a:cxn>
                <a:cxn ang="0">
                  <a:pos x="201" y="95"/>
                </a:cxn>
                <a:cxn ang="0">
                  <a:pos x="183" y="84"/>
                </a:cxn>
                <a:cxn ang="0">
                  <a:pos x="159" y="82"/>
                </a:cxn>
                <a:cxn ang="0">
                  <a:pos x="142" y="53"/>
                </a:cxn>
                <a:cxn ang="0">
                  <a:pos x="149" y="43"/>
                </a:cxn>
                <a:cxn ang="0">
                  <a:pos x="170" y="36"/>
                </a:cxn>
                <a:cxn ang="0">
                  <a:pos x="186" y="20"/>
                </a:cxn>
                <a:cxn ang="0">
                  <a:pos x="184" y="9"/>
                </a:cxn>
                <a:cxn ang="0">
                  <a:pos x="174" y="22"/>
                </a:cxn>
                <a:cxn ang="0">
                  <a:pos x="172" y="17"/>
                </a:cxn>
                <a:cxn ang="0">
                  <a:pos x="168" y="13"/>
                </a:cxn>
                <a:cxn ang="0">
                  <a:pos x="161" y="13"/>
                </a:cxn>
                <a:cxn ang="0">
                  <a:pos x="145" y="8"/>
                </a:cxn>
                <a:cxn ang="0">
                  <a:pos x="131" y="26"/>
                </a:cxn>
                <a:cxn ang="0">
                  <a:pos x="126" y="44"/>
                </a:cxn>
                <a:cxn ang="0">
                  <a:pos x="125" y="52"/>
                </a:cxn>
                <a:cxn ang="0">
                  <a:pos x="103" y="56"/>
                </a:cxn>
                <a:cxn ang="0">
                  <a:pos x="84" y="51"/>
                </a:cxn>
                <a:cxn ang="0">
                  <a:pos x="67" y="47"/>
                </a:cxn>
                <a:cxn ang="0">
                  <a:pos x="63" y="57"/>
                </a:cxn>
                <a:cxn ang="0">
                  <a:pos x="64" y="70"/>
                </a:cxn>
                <a:cxn ang="0">
                  <a:pos x="58" y="79"/>
                </a:cxn>
                <a:cxn ang="0">
                  <a:pos x="44" y="90"/>
                </a:cxn>
                <a:cxn ang="0">
                  <a:pos x="55" y="104"/>
                </a:cxn>
                <a:cxn ang="0">
                  <a:pos x="62" y="107"/>
                </a:cxn>
                <a:cxn ang="0">
                  <a:pos x="84" y="121"/>
                </a:cxn>
                <a:cxn ang="0">
                  <a:pos x="60" y="135"/>
                </a:cxn>
                <a:cxn ang="0">
                  <a:pos x="47" y="150"/>
                </a:cxn>
                <a:cxn ang="0">
                  <a:pos x="71" y="152"/>
                </a:cxn>
                <a:cxn ang="0">
                  <a:pos x="75" y="159"/>
                </a:cxn>
                <a:cxn ang="0">
                  <a:pos x="34" y="164"/>
                </a:cxn>
                <a:cxn ang="0">
                  <a:pos x="21" y="172"/>
                </a:cxn>
                <a:cxn ang="0">
                  <a:pos x="19" y="181"/>
                </a:cxn>
                <a:cxn ang="0">
                  <a:pos x="2" y="199"/>
                </a:cxn>
                <a:cxn ang="0">
                  <a:pos x="14" y="210"/>
                </a:cxn>
                <a:cxn ang="0">
                  <a:pos x="33" y="211"/>
                </a:cxn>
                <a:cxn ang="0">
                  <a:pos x="22" y="224"/>
                </a:cxn>
                <a:cxn ang="0">
                  <a:pos x="35" y="230"/>
                </a:cxn>
                <a:cxn ang="0">
                  <a:pos x="61" y="230"/>
                </a:cxn>
                <a:cxn ang="0">
                  <a:pos x="87" y="215"/>
                </a:cxn>
                <a:cxn ang="0">
                  <a:pos x="112" y="218"/>
                </a:cxn>
                <a:cxn ang="0">
                  <a:pos x="141" y="204"/>
                </a:cxn>
                <a:cxn ang="0">
                  <a:pos x="150" y="210"/>
                </a:cxn>
                <a:cxn ang="0">
                  <a:pos x="164" y="201"/>
                </a:cxn>
                <a:cxn ang="0">
                  <a:pos x="184" y="177"/>
                </a:cxn>
                <a:cxn ang="0">
                  <a:pos x="195" y="135"/>
                </a:cxn>
                <a:cxn ang="0">
                  <a:pos x="204" y="102"/>
                </a:cxn>
              </a:cxnLst>
              <a:rect l="0" t="0" r="r" b="b"/>
              <a:pathLst>
                <a:path w="204" h="232">
                  <a:moveTo>
                    <a:pt x="134" y="14"/>
                  </a:moveTo>
                  <a:cubicBezTo>
                    <a:pt x="131" y="17"/>
                    <a:pt x="131" y="17"/>
                    <a:pt x="131" y="17"/>
                  </a:cubicBezTo>
                  <a:cubicBezTo>
                    <a:pt x="135" y="19"/>
                    <a:pt x="135" y="19"/>
                    <a:pt x="135" y="19"/>
                  </a:cubicBezTo>
                  <a:lnTo>
                    <a:pt x="134" y="14"/>
                  </a:lnTo>
                  <a:close/>
                  <a:moveTo>
                    <a:pt x="55" y="68"/>
                  </a:moveTo>
                  <a:cubicBezTo>
                    <a:pt x="55" y="70"/>
                    <a:pt x="57" y="71"/>
                    <a:pt x="57" y="71"/>
                  </a:cubicBezTo>
                  <a:cubicBezTo>
                    <a:pt x="60" y="67"/>
                    <a:pt x="60" y="67"/>
                    <a:pt x="60" y="67"/>
                  </a:cubicBezTo>
                  <a:cubicBezTo>
                    <a:pt x="60" y="60"/>
                    <a:pt x="60" y="60"/>
                    <a:pt x="60" y="60"/>
                  </a:cubicBezTo>
                  <a:cubicBezTo>
                    <a:pt x="56" y="62"/>
                    <a:pt x="56" y="62"/>
                    <a:pt x="56" y="62"/>
                  </a:cubicBezTo>
                  <a:cubicBezTo>
                    <a:pt x="52" y="60"/>
                    <a:pt x="52" y="60"/>
                    <a:pt x="52" y="60"/>
                  </a:cubicBezTo>
                  <a:cubicBezTo>
                    <a:pt x="49" y="61"/>
                    <a:pt x="49" y="61"/>
                    <a:pt x="49" y="61"/>
                  </a:cubicBezTo>
                  <a:cubicBezTo>
                    <a:pt x="49" y="61"/>
                    <a:pt x="51" y="64"/>
                    <a:pt x="52" y="64"/>
                  </a:cubicBezTo>
                  <a:cubicBezTo>
                    <a:pt x="53" y="64"/>
                    <a:pt x="55" y="66"/>
                    <a:pt x="55" y="68"/>
                  </a:cubicBezTo>
                  <a:close/>
                  <a:moveTo>
                    <a:pt x="57" y="77"/>
                  </a:moveTo>
                  <a:cubicBezTo>
                    <a:pt x="57" y="74"/>
                    <a:pt x="57" y="74"/>
                    <a:pt x="57" y="74"/>
                  </a:cubicBezTo>
                  <a:cubicBezTo>
                    <a:pt x="53" y="76"/>
                    <a:pt x="53" y="76"/>
                    <a:pt x="53" y="76"/>
                  </a:cubicBezTo>
                  <a:lnTo>
                    <a:pt x="57" y="77"/>
                  </a:lnTo>
                  <a:close/>
                  <a:moveTo>
                    <a:pt x="42" y="84"/>
                  </a:moveTo>
                  <a:cubicBezTo>
                    <a:pt x="42" y="86"/>
                    <a:pt x="42" y="86"/>
                    <a:pt x="42" y="86"/>
                  </a:cubicBezTo>
                  <a:cubicBezTo>
                    <a:pt x="45" y="85"/>
                    <a:pt x="45" y="85"/>
                    <a:pt x="45" y="85"/>
                  </a:cubicBezTo>
                  <a:lnTo>
                    <a:pt x="42" y="84"/>
                  </a:lnTo>
                  <a:close/>
                  <a:moveTo>
                    <a:pt x="56" y="117"/>
                  </a:moveTo>
                  <a:cubicBezTo>
                    <a:pt x="57" y="112"/>
                    <a:pt x="57" y="112"/>
                    <a:pt x="57" y="112"/>
                  </a:cubicBezTo>
                  <a:cubicBezTo>
                    <a:pt x="55" y="112"/>
                    <a:pt x="55" y="112"/>
                    <a:pt x="55" y="112"/>
                  </a:cubicBezTo>
                  <a:lnTo>
                    <a:pt x="56" y="117"/>
                  </a:lnTo>
                  <a:close/>
                  <a:moveTo>
                    <a:pt x="49" y="119"/>
                  </a:moveTo>
                  <a:cubicBezTo>
                    <a:pt x="55" y="123"/>
                    <a:pt x="55" y="123"/>
                    <a:pt x="55" y="123"/>
                  </a:cubicBezTo>
                  <a:cubicBezTo>
                    <a:pt x="55" y="122"/>
                    <a:pt x="55" y="122"/>
                    <a:pt x="55" y="122"/>
                  </a:cubicBezTo>
                  <a:cubicBezTo>
                    <a:pt x="51" y="119"/>
                    <a:pt x="51" y="119"/>
                    <a:pt x="51" y="119"/>
                  </a:cubicBezTo>
                  <a:lnTo>
                    <a:pt x="49" y="119"/>
                  </a:lnTo>
                  <a:close/>
                  <a:moveTo>
                    <a:pt x="55" y="126"/>
                  </a:moveTo>
                  <a:cubicBezTo>
                    <a:pt x="58" y="126"/>
                    <a:pt x="58" y="126"/>
                    <a:pt x="58" y="126"/>
                  </a:cubicBezTo>
                  <a:cubicBezTo>
                    <a:pt x="56" y="124"/>
                    <a:pt x="56" y="124"/>
                    <a:pt x="56" y="124"/>
                  </a:cubicBezTo>
                  <a:lnTo>
                    <a:pt x="55" y="126"/>
                  </a:lnTo>
                  <a:close/>
                  <a:moveTo>
                    <a:pt x="201" y="95"/>
                  </a:moveTo>
                  <a:cubicBezTo>
                    <a:pt x="199" y="91"/>
                    <a:pt x="199" y="91"/>
                    <a:pt x="199" y="91"/>
                  </a:cubicBezTo>
                  <a:cubicBezTo>
                    <a:pt x="197" y="95"/>
                    <a:pt x="197" y="95"/>
                    <a:pt x="197" y="95"/>
                  </a:cubicBezTo>
                  <a:cubicBezTo>
                    <a:pt x="197" y="95"/>
                    <a:pt x="192" y="94"/>
                    <a:pt x="186" y="94"/>
                  </a:cubicBezTo>
                  <a:cubicBezTo>
                    <a:pt x="181" y="94"/>
                    <a:pt x="188" y="85"/>
                    <a:pt x="188" y="85"/>
                  </a:cubicBezTo>
                  <a:cubicBezTo>
                    <a:pt x="183" y="84"/>
                    <a:pt x="183" y="84"/>
                    <a:pt x="183" y="84"/>
                  </a:cubicBezTo>
                  <a:cubicBezTo>
                    <a:pt x="183" y="76"/>
                    <a:pt x="183" y="76"/>
                    <a:pt x="183" y="76"/>
                  </a:cubicBezTo>
                  <a:cubicBezTo>
                    <a:pt x="183" y="76"/>
                    <a:pt x="182" y="68"/>
                    <a:pt x="177" y="67"/>
                  </a:cubicBezTo>
                  <a:cubicBezTo>
                    <a:pt x="172" y="66"/>
                    <a:pt x="169" y="73"/>
                    <a:pt x="169" y="73"/>
                  </a:cubicBezTo>
                  <a:cubicBezTo>
                    <a:pt x="170" y="77"/>
                    <a:pt x="170" y="77"/>
                    <a:pt x="170" y="77"/>
                  </a:cubicBezTo>
                  <a:cubicBezTo>
                    <a:pt x="170" y="77"/>
                    <a:pt x="167" y="83"/>
                    <a:pt x="159" y="82"/>
                  </a:cubicBezTo>
                  <a:cubicBezTo>
                    <a:pt x="152" y="82"/>
                    <a:pt x="150" y="75"/>
                    <a:pt x="150" y="75"/>
                  </a:cubicBezTo>
                  <a:cubicBezTo>
                    <a:pt x="143" y="74"/>
                    <a:pt x="143" y="74"/>
                    <a:pt x="143" y="74"/>
                  </a:cubicBezTo>
                  <a:cubicBezTo>
                    <a:pt x="144" y="68"/>
                    <a:pt x="144" y="68"/>
                    <a:pt x="144" y="68"/>
                  </a:cubicBezTo>
                  <a:cubicBezTo>
                    <a:pt x="144" y="68"/>
                    <a:pt x="137" y="57"/>
                    <a:pt x="137" y="54"/>
                  </a:cubicBezTo>
                  <a:cubicBezTo>
                    <a:pt x="137" y="51"/>
                    <a:pt x="142" y="53"/>
                    <a:pt x="142" y="53"/>
                  </a:cubicBezTo>
                  <a:cubicBezTo>
                    <a:pt x="144" y="48"/>
                    <a:pt x="144" y="48"/>
                    <a:pt x="144" y="48"/>
                  </a:cubicBezTo>
                  <a:cubicBezTo>
                    <a:pt x="150" y="51"/>
                    <a:pt x="150" y="51"/>
                    <a:pt x="150" y="51"/>
                  </a:cubicBezTo>
                  <a:cubicBezTo>
                    <a:pt x="154" y="48"/>
                    <a:pt x="154" y="48"/>
                    <a:pt x="154" y="48"/>
                  </a:cubicBezTo>
                  <a:cubicBezTo>
                    <a:pt x="157" y="47"/>
                    <a:pt x="157" y="47"/>
                    <a:pt x="157" y="47"/>
                  </a:cubicBezTo>
                  <a:cubicBezTo>
                    <a:pt x="157" y="47"/>
                    <a:pt x="149" y="45"/>
                    <a:pt x="149" y="43"/>
                  </a:cubicBezTo>
                  <a:cubicBezTo>
                    <a:pt x="149" y="40"/>
                    <a:pt x="153" y="39"/>
                    <a:pt x="154" y="39"/>
                  </a:cubicBezTo>
                  <a:cubicBezTo>
                    <a:pt x="156" y="39"/>
                    <a:pt x="157" y="43"/>
                    <a:pt x="157" y="43"/>
                  </a:cubicBezTo>
                  <a:cubicBezTo>
                    <a:pt x="157" y="43"/>
                    <a:pt x="159" y="41"/>
                    <a:pt x="161" y="41"/>
                  </a:cubicBezTo>
                  <a:cubicBezTo>
                    <a:pt x="165" y="41"/>
                    <a:pt x="164" y="43"/>
                    <a:pt x="164" y="43"/>
                  </a:cubicBezTo>
                  <a:cubicBezTo>
                    <a:pt x="170" y="36"/>
                    <a:pt x="170" y="36"/>
                    <a:pt x="170" y="36"/>
                  </a:cubicBezTo>
                  <a:cubicBezTo>
                    <a:pt x="171" y="30"/>
                    <a:pt x="171" y="30"/>
                    <a:pt x="171" y="30"/>
                  </a:cubicBezTo>
                  <a:cubicBezTo>
                    <a:pt x="173" y="30"/>
                    <a:pt x="173" y="30"/>
                    <a:pt x="173" y="30"/>
                  </a:cubicBezTo>
                  <a:cubicBezTo>
                    <a:pt x="176" y="23"/>
                    <a:pt x="176" y="23"/>
                    <a:pt x="176" y="23"/>
                  </a:cubicBezTo>
                  <a:cubicBezTo>
                    <a:pt x="182" y="24"/>
                    <a:pt x="182" y="24"/>
                    <a:pt x="182" y="24"/>
                  </a:cubicBezTo>
                  <a:cubicBezTo>
                    <a:pt x="186" y="20"/>
                    <a:pt x="186" y="20"/>
                    <a:pt x="186" y="20"/>
                  </a:cubicBezTo>
                  <a:cubicBezTo>
                    <a:pt x="186" y="20"/>
                    <a:pt x="194" y="17"/>
                    <a:pt x="194" y="15"/>
                  </a:cubicBezTo>
                  <a:cubicBezTo>
                    <a:pt x="195" y="13"/>
                    <a:pt x="189" y="9"/>
                    <a:pt x="189" y="9"/>
                  </a:cubicBezTo>
                  <a:cubicBezTo>
                    <a:pt x="189" y="6"/>
                    <a:pt x="189" y="6"/>
                    <a:pt x="189" y="6"/>
                  </a:cubicBezTo>
                  <a:cubicBezTo>
                    <a:pt x="189" y="6"/>
                    <a:pt x="183" y="0"/>
                    <a:pt x="182" y="1"/>
                  </a:cubicBezTo>
                  <a:cubicBezTo>
                    <a:pt x="181" y="3"/>
                    <a:pt x="185" y="9"/>
                    <a:pt x="184" y="9"/>
                  </a:cubicBezTo>
                  <a:cubicBezTo>
                    <a:pt x="184" y="10"/>
                    <a:pt x="182" y="7"/>
                    <a:pt x="182" y="7"/>
                  </a:cubicBezTo>
                  <a:cubicBezTo>
                    <a:pt x="175" y="6"/>
                    <a:pt x="175" y="6"/>
                    <a:pt x="175" y="6"/>
                  </a:cubicBezTo>
                  <a:cubicBezTo>
                    <a:pt x="173" y="11"/>
                    <a:pt x="173" y="11"/>
                    <a:pt x="173" y="11"/>
                  </a:cubicBezTo>
                  <a:cubicBezTo>
                    <a:pt x="174" y="13"/>
                    <a:pt x="174" y="13"/>
                    <a:pt x="174" y="13"/>
                  </a:cubicBezTo>
                  <a:cubicBezTo>
                    <a:pt x="174" y="22"/>
                    <a:pt x="174" y="22"/>
                    <a:pt x="174" y="22"/>
                  </a:cubicBezTo>
                  <a:cubicBezTo>
                    <a:pt x="166" y="26"/>
                    <a:pt x="166" y="26"/>
                    <a:pt x="166" y="26"/>
                  </a:cubicBezTo>
                  <a:cubicBezTo>
                    <a:pt x="165" y="26"/>
                    <a:pt x="165" y="26"/>
                    <a:pt x="165" y="26"/>
                  </a:cubicBezTo>
                  <a:cubicBezTo>
                    <a:pt x="168" y="22"/>
                    <a:pt x="168" y="22"/>
                    <a:pt x="168" y="22"/>
                  </a:cubicBezTo>
                  <a:cubicBezTo>
                    <a:pt x="167" y="21"/>
                    <a:pt x="167" y="21"/>
                    <a:pt x="167" y="21"/>
                  </a:cubicBezTo>
                  <a:cubicBezTo>
                    <a:pt x="167" y="21"/>
                    <a:pt x="171" y="21"/>
                    <a:pt x="172" y="17"/>
                  </a:cubicBezTo>
                  <a:cubicBezTo>
                    <a:pt x="172" y="15"/>
                    <a:pt x="170" y="12"/>
                    <a:pt x="170" y="11"/>
                  </a:cubicBezTo>
                  <a:cubicBezTo>
                    <a:pt x="170" y="9"/>
                    <a:pt x="171" y="7"/>
                    <a:pt x="171" y="7"/>
                  </a:cubicBezTo>
                  <a:cubicBezTo>
                    <a:pt x="166" y="7"/>
                    <a:pt x="166" y="7"/>
                    <a:pt x="166" y="7"/>
                  </a:cubicBezTo>
                  <a:cubicBezTo>
                    <a:pt x="166" y="10"/>
                    <a:pt x="166" y="10"/>
                    <a:pt x="166" y="10"/>
                  </a:cubicBezTo>
                  <a:cubicBezTo>
                    <a:pt x="166" y="10"/>
                    <a:pt x="169" y="11"/>
                    <a:pt x="168" y="13"/>
                  </a:cubicBezTo>
                  <a:cubicBezTo>
                    <a:pt x="168" y="15"/>
                    <a:pt x="166" y="16"/>
                    <a:pt x="166" y="16"/>
                  </a:cubicBezTo>
                  <a:cubicBezTo>
                    <a:pt x="166" y="16"/>
                    <a:pt x="166" y="13"/>
                    <a:pt x="165" y="12"/>
                  </a:cubicBezTo>
                  <a:cubicBezTo>
                    <a:pt x="164" y="11"/>
                    <a:pt x="164" y="7"/>
                    <a:pt x="164" y="7"/>
                  </a:cubicBezTo>
                  <a:cubicBezTo>
                    <a:pt x="161" y="7"/>
                    <a:pt x="161" y="7"/>
                    <a:pt x="161" y="7"/>
                  </a:cubicBezTo>
                  <a:cubicBezTo>
                    <a:pt x="161" y="7"/>
                    <a:pt x="162" y="13"/>
                    <a:pt x="161" y="13"/>
                  </a:cubicBezTo>
                  <a:cubicBezTo>
                    <a:pt x="160" y="14"/>
                    <a:pt x="159" y="11"/>
                    <a:pt x="159" y="11"/>
                  </a:cubicBezTo>
                  <a:cubicBezTo>
                    <a:pt x="157" y="9"/>
                    <a:pt x="157" y="9"/>
                    <a:pt x="157" y="9"/>
                  </a:cubicBezTo>
                  <a:cubicBezTo>
                    <a:pt x="157" y="7"/>
                    <a:pt x="157" y="7"/>
                    <a:pt x="157" y="7"/>
                  </a:cubicBezTo>
                  <a:cubicBezTo>
                    <a:pt x="151" y="10"/>
                    <a:pt x="151" y="10"/>
                    <a:pt x="151" y="10"/>
                  </a:cubicBezTo>
                  <a:cubicBezTo>
                    <a:pt x="145" y="8"/>
                    <a:pt x="145" y="8"/>
                    <a:pt x="145" y="8"/>
                  </a:cubicBezTo>
                  <a:cubicBezTo>
                    <a:pt x="145" y="8"/>
                    <a:pt x="143" y="13"/>
                    <a:pt x="142" y="14"/>
                  </a:cubicBezTo>
                  <a:cubicBezTo>
                    <a:pt x="140" y="15"/>
                    <a:pt x="138" y="15"/>
                    <a:pt x="138" y="15"/>
                  </a:cubicBezTo>
                  <a:cubicBezTo>
                    <a:pt x="136" y="21"/>
                    <a:pt x="136" y="21"/>
                    <a:pt x="136" y="21"/>
                  </a:cubicBezTo>
                  <a:cubicBezTo>
                    <a:pt x="138" y="25"/>
                    <a:pt x="138" y="25"/>
                    <a:pt x="138" y="25"/>
                  </a:cubicBezTo>
                  <a:cubicBezTo>
                    <a:pt x="131" y="26"/>
                    <a:pt x="131" y="26"/>
                    <a:pt x="131" y="26"/>
                  </a:cubicBezTo>
                  <a:cubicBezTo>
                    <a:pt x="132" y="29"/>
                    <a:pt x="132" y="29"/>
                    <a:pt x="132" y="29"/>
                  </a:cubicBezTo>
                  <a:cubicBezTo>
                    <a:pt x="132" y="29"/>
                    <a:pt x="124" y="27"/>
                    <a:pt x="121" y="30"/>
                  </a:cubicBezTo>
                  <a:cubicBezTo>
                    <a:pt x="118" y="32"/>
                    <a:pt x="118" y="40"/>
                    <a:pt x="124" y="40"/>
                  </a:cubicBezTo>
                  <a:cubicBezTo>
                    <a:pt x="131" y="40"/>
                    <a:pt x="129" y="42"/>
                    <a:pt x="129" y="42"/>
                  </a:cubicBezTo>
                  <a:cubicBezTo>
                    <a:pt x="126" y="44"/>
                    <a:pt x="126" y="44"/>
                    <a:pt x="126" y="44"/>
                  </a:cubicBezTo>
                  <a:cubicBezTo>
                    <a:pt x="129" y="45"/>
                    <a:pt x="129" y="45"/>
                    <a:pt x="129" y="45"/>
                  </a:cubicBezTo>
                  <a:cubicBezTo>
                    <a:pt x="134" y="42"/>
                    <a:pt x="134" y="42"/>
                    <a:pt x="134" y="42"/>
                  </a:cubicBezTo>
                  <a:cubicBezTo>
                    <a:pt x="139" y="43"/>
                    <a:pt x="139" y="43"/>
                    <a:pt x="139" y="43"/>
                  </a:cubicBezTo>
                  <a:cubicBezTo>
                    <a:pt x="132" y="51"/>
                    <a:pt x="132" y="51"/>
                    <a:pt x="132" y="51"/>
                  </a:cubicBezTo>
                  <a:cubicBezTo>
                    <a:pt x="125" y="52"/>
                    <a:pt x="125" y="52"/>
                    <a:pt x="125" y="52"/>
                  </a:cubicBezTo>
                  <a:cubicBezTo>
                    <a:pt x="117" y="56"/>
                    <a:pt x="117" y="56"/>
                    <a:pt x="117" y="56"/>
                  </a:cubicBezTo>
                  <a:cubicBezTo>
                    <a:pt x="117" y="56"/>
                    <a:pt x="119" y="62"/>
                    <a:pt x="118" y="63"/>
                  </a:cubicBezTo>
                  <a:cubicBezTo>
                    <a:pt x="117" y="64"/>
                    <a:pt x="115" y="66"/>
                    <a:pt x="115" y="66"/>
                  </a:cubicBezTo>
                  <a:cubicBezTo>
                    <a:pt x="115" y="63"/>
                    <a:pt x="115" y="63"/>
                    <a:pt x="115" y="63"/>
                  </a:cubicBezTo>
                  <a:cubicBezTo>
                    <a:pt x="115" y="63"/>
                    <a:pt x="105" y="56"/>
                    <a:pt x="103" y="56"/>
                  </a:cubicBezTo>
                  <a:cubicBezTo>
                    <a:pt x="100" y="56"/>
                    <a:pt x="95" y="61"/>
                    <a:pt x="95" y="61"/>
                  </a:cubicBezTo>
                  <a:cubicBezTo>
                    <a:pt x="93" y="59"/>
                    <a:pt x="93" y="59"/>
                    <a:pt x="93" y="59"/>
                  </a:cubicBezTo>
                  <a:cubicBezTo>
                    <a:pt x="93" y="55"/>
                    <a:pt x="93" y="55"/>
                    <a:pt x="93" y="55"/>
                  </a:cubicBezTo>
                  <a:cubicBezTo>
                    <a:pt x="91" y="52"/>
                    <a:pt x="91" y="52"/>
                    <a:pt x="91" y="52"/>
                  </a:cubicBezTo>
                  <a:cubicBezTo>
                    <a:pt x="91" y="52"/>
                    <a:pt x="86" y="51"/>
                    <a:pt x="84" y="51"/>
                  </a:cubicBezTo>
                  <a:cubicBezTo>
                    <a:pt x="80" y="49"/>
                    <a:pt x="75" y="44"/>
                    <a:pt x="73" y="45"/>
                  </a:cubicBezTo>
                  <a:cubicBezTo>
                    <a:pt x="72" y="45"/>
                    <a:pt x="70" y="46"/>
                    <a:pt x="70" y="46"/>
                  </a:cubicBezTo>
                  <a:cubicBezTo>
                    <a:pt x="71" y="49"/>
                    <a:pt x="71" y="49"/>
                    <a:pt x="71" y="49"/>
                  </a:cubicBezTo>
                  <a:cubicBezTo>
                    <a:pt x="67" y="52"/>
                    <a:pt x="67" y="52"/>
                    <a:pt x="67" y="52"/>
                  </a:cubicBezTo>
                  <a:cubicBezTo>
                    <a:pt x="67" y="47"/>
                    <a:pt x="67" y="47"/>
                    <a:pt x="67" y="47"/>
                  </a:cubicBezTo>
                  <a:cubicBezTo>
                    <a:pt x="62" y="46"/>
                    <a:pt x="62" y="46"/>
                    <a:pt x="62" y="46"/>
                  </a:cubicBezTo>
                  <a:cubicBezTo>
                    <a:pt x="57" y="56"/>
                    <a:pt x="57" y="56"/>
                    <a:pt x="57" y="56"/>
                  </a:cubicBezTo>
                  <a:cubicBezTo>
                    <a:pt x="58" y="56"/>
                    <a:pt x="58" y="56"/>
                    <a:pt x="58" y="56"/>
                  </a:cubicBezTo>
                  <a:cubicBezTo>
                    <a:pt x="62" y="51"/>
                    <a:pt x="62" y="51"/>
                    <a:pt x="62" y="51"/>
                  </a:cubicBezTo>
                  <a:cubicBezTo>
                    <a:pt x="63" y="57"/>
                    <a:pt x="63" y="57"/>
                    <a:pt x="63" y="57"/>
                  </a:cubicBezTo>
                  <a:cubicBezTo>
                    <a:pt x="61" y="57"/>
                    <a:pt x="61" y="57"/>
                    <a:pt x="61" y="57"/>
                  </a:cubicBezTo>
                  <a:cubicBezTo>
                    <a:pt x="62" y="59"/>
                    <a:pt x="62" y="59"/>
                    <a:pt x="62" y="59"/>
                  </a:cubicBezTo>
                  <a:cubicBezTo>
                    <a:pt x="67" y="58"/>
                    <a:pt x="67" y="58"/>
                    <a:pt x="67" y="58"/>
                  </a:cubicBezTo>
                  <a:cubicBezTo>
                    <a:pt x="64" y="63"/>
                    <a:pt x="64" y="63"/>
                    <a:pt x="64" y="63"/>
                  </a:cubicBezTo>
                  <a:cubicBezTo>
                    <a:pt x="64" y="70"/>
                    <a:pt x="64" y="70"/>
                    <a:pt x="64" y="70"/>
                  </a:cubicBezTo>
                  <a:cubicBezTo>
                    <a:pt x="62" y="68"/>
                    <a:pt x="62" y="68"/>
                    <a:pt x="62" y="68"/>
                  </a:cubicBezTo>
                  <a:cubicBezTo>
                    <a:pt x="62" y="68"/>
                    <a:pt x="55" y="73"/>
                    <a:pt x="60" y="73"/>
                  </a:cubicBezTo>
                  <a:cubicBezTo>
                    <a:pt x="64" y="74"/>
                    <a:pt x="73" y="74"/>
                    <a:pt x="73" y="74"/>
                  </a:cubicBezTo>
                  <a:cubicBezTo>
                    <a:pt x="70" y="80"/>
                    <a:pt x="70" y="80"/>
                    <a:pt x="70" y="80"/>
                  </a:cubicBezTo>
                  <a:cubicBezTo>
                    <a:pt x="58" y="79"/>
                    <a:pt x="58" y="79"/>
                    <a:pt x="58" y="79"/>
                  </a:cubicBezTo>
                  <a:cubicBezTo>
                    <a:pt x="56" y="87"/>
                    <a:pt x="56" y="87"/>
                    <a:pt x="56" y="87"/>
                  </a:cubicBezTo>
                  <a:cubicBezTo>
                    <a:pt x="62" y="93"/>
                    <a:pt x="62" y="93"/>
                    <a:pt x="62" y="93"/>
                  </a:cubicBezTo>
                  <a:cubicBezTo>
                    <a:pt x="51" y="88"/>
                    <a:pt x="51" y="88"/>
                    <a:pt x="51" y="88"/>
                  </a:cubicBezTo>
                  <a:cubicBezTo>
                    <a:pt x="51" y="91"/>
                    <a:pt x="51" y="91"/>
                    <a:pt x="51" y="91"/>
                  </a:cubicBezTo>
                  <a:cubicBezTo>
                    <a:pt x="44" y="90"/>
                    <a:pt x="44" y="90"/>
                    <a:pt x="44" y="90"/>
                  </a:cubicBezTo>
                  <a:cubicBezTo>
                    <a:pt x="44" y="90"/>
                    <a:pt x="47" y="93"/>
                    <a:pt x="46" y="95"/>
                  </a:cubicBezTo>
                  <a:cubicBezTo>
                    <a:pt x="44" y="99"/>
                    <a:pt x="42" y="98"/>
                    <a:pt x="42" y="98"/>
                  </a:cubicBezTo>
                  <a:cubicBezTo>
                    <a:pt x="49" y="104"/>
                    <a:pt x="49" y="104"/>
                    <a:pt x="49" y="104"/>
                  </a:cubicBezTo>
                  <a:cubicBezTo>
                    <a:pt x="52" y="102"/>
                    <a:pt x="52" y="102"/>
                    <a:pt x="52" y="102"/>
                  </a:cubicBezTo>
                  <a:cubicBezTo>
                    <a:pt x="55" y="104"/>
                    <a:pt x="55" y="104"/>
                    <a:pt x="55" y="104"/>
                  </a:cubicBezTo>
                  <a:cubicBezTo>
                    <a:pt x="49" y="106"/>
                    <a:pt x="49" y="106"/>
                    <a:pt x="49" y="106"/>
                  </a:cubicBezTo>
                  <a:cubicBezTo>
                    <a:pt x="55" y="110"/>
                    <a:pt x="55" y="110"/>
                    <a:pt x="55" y="110"/>
                  </a:cubicBezTo>
                  <a:cubicBezTo>
                    <a:pt x="59" y="106"/>
                    <a:pt x="59" y="106"/>
                    <a:pt x="59" y="106"/>
                  </a:cubicBezTo>
                  <a:cubicBezTo>
                    <a:pt x="60" y="108"/>
                    <a:pt x="60" y="108"/>
                    <a:pt x="60" y="108"/>
                  </a:cubicBezTo>
                  <a:cubicBezTo>
                    <a:pt x="62" y="107"/>
                    <a:pt x="62" y="107"/>
                    <a:pt x="62" y="107"/>
                  </a:cubicBezTo>
                  <a:cubicBezTo>
                    <a:pt x="63" y="111"/>
                    <a:pt x="63" y="111"/>
                    <a:pt x="63" y="111"/>
                  </a:cubicBezTo>
                  <a:cubicBezTo>
                    <a:pt x="59" y="111"/>
                    <a:pt x="59" y="111"/>
                    <a:pt x="59" y="111"/>
                  </a:cubicBezTo>
                  <a:cubicBezTo>
                    <a:pt x="59" y="116"/>
                    <a:pt x="59" y="116"/>
                    <a:pt x="59" y="116"/>
                  </a:cubicBezTo>
                  <a:cubicBezTo>
                    <a:pt x="59" y="116"/>
                    <a:pt x="64" y="119"/>
                    <a:pt x="69" y="119"/>
                  </a:cubicBezTo>
                  <a:cubicBezTo>
                    <a:pt x="74" y="119"/>
                    <a:pt x="84" y="121"/>
                    <a:pt x="84" y="121"/>
                  </a:cubicBezTo>
                  <a:cubicBezTo>
                    <a:pt x="83" y="127"/>
                    <a:pt x="83" y="127"/>
                    <a:pt x="83" y="127"/>
                  </a:cubicBezTo>
                  <a:cubicBezTo>
                    <a:pt x="83" y="127"/>
                    <a:pt x="78" y="129"/>
                    <a:pt x="76" y="129"/>
                  </a:cubicBezTo>
                  <a:cubicBezTo>
                    <a:pt x="74" y="129"/>
                    <a:pt x="70" y="124"/>
                    <a:pt x="70" y="124"/>
                  </a:cubicBezTo>
                  <a:cubicBezTo>
                    <a:pt x="70" y="124"/>
                    <a:pt x="67" y="129"/>
                    <a:pt x="64" y="131"/>
                  </a:cubicBezTo>
                  <a:cubicBezTo>
                    <a:pt x="62" y="132"/>
                    <a:pt x="60" y="135"/>
                    <a:pt x="60" y="135"/>
                  </a:cubicBezTo>
                  <a:cubicBezTo>
                    <a:pt x="64" y="139"/>
                    <a:pt x="64" y="139"/>
                    <a:pt x="64" y="139"/>
                  </a:cubicBezTo>
                  <a:cubicBezTo>
                    <a:pt x="64" y="139"/>
                    <a:pt x="61" y="140"/>
                    <a:pt x="58" y="142"/>
                  </a:cubicBezTo>
                  <a:cubicBezTo>
                    <a:pt x="56" y="145"/>
                    <a:pt x="54" y="148"/>
                    <a:pt x="54" y="148"/>
                  </a:cubicBezTo>
                  <a:cubicBezTo>
                    <a:pt x="50" y="147"/>
                    <a:pt x="50" y="147"/>
                    <a:pt x="50" y="147"/>
                  </a:cubicBezTo>
                  <a:cubicBezTo>
                    <a:pt x="47" y="150"/>
                    <a:pt x="47" y="150"/>
                    <a:pt x="47" y="150"/>
                  </a:cubicBezTo>
                  <a:cubicBezTo>
                    <a:pt x="35" y="155"/>
                    <a:pt x="35" y="155"/>
                    <a:pt x="35" y="155"/>
                  </a:cubicBezTo>
                  <a:cubicBezTo>
                    <a:pt x="47" y="155"/>
                    <a:pt x="47" y="155"/>
                    <a:pt x="47" y="155"/>
                  </a:cubicBezTo>
                  <a:cubicBezTo>
                    <a:pt x="49" y="153"/>
                    <a:pt x="49" y="153"/>
                    <a:pt x="49" y="153"/>
                  </a:cubicBezTo>
                  <a:cubicBezTo>
                    <a:pt x="49" y="153"/>
                    <a:pt x="53" y="159"/>
                    <a:pt x="60" y="157"/>
                  </a:cubicBezTo>
                  <a:cubicBezTo>
                    <a:pt x="67" y="156"/>
                    <a:pt x="71" y="152"/>
                    <a:pt x="71" y="152"/>
                  </a:cubicBezTo>
                  <a:cubicBezTo>
                    <a:pt x="73" y="151"/>
                    <a:pt x="73" y="151"/>
                    <a:pt x="73" y="151"/>
                  </a:cubicBezTo>
                  <a:cubicBezTo>
                    <a:pt x="73" y="157"/>
                    <a:pt x="73" y="157"/>
                    <a:pt x="73" y="157"/>
                  </a:cubicBezTo>
                  <a:cubicBezTo>
                    <a:pt x="79" y="158"/>
                    <a:pt x="79" y="158"/>
                    <a:pt x="79" y="158"/>
                  </a:cubicBezTo>
                  <a:cubicBezTo>
                    <a:pt x="82" y="161"/>
                    <a:pt x="82" y="161"/>
                    <a:pt x="82" y="161"/>
                  </a:cubicBezTo>
                  <a:cubicBezTo>
                    <a:pt x="75" y="159"/>
                    <a:pt x="75" y="159"/>
                    <a:pt x="75" y="159"/>
                  </a:cubicBezTo>
                  <a:cubicBezTo>
                    <a:pt x="67" y="159"/>
                    <a:pt x="67" y="159"/>
                    <a:pt x="67" y="159"/>
                  </a:cubicBezTo>
                  <a:cubicBezTo>
                    <a:pt x="55" y="161"/>
                    <a:pt x="55" y="161"/>
                    <a:pt x="55" y="161"/>
                  </a:cubicBezTo>
                  <a:cubicBezTo>
                    <a:pt x="46" y="157"/>
                    <a:pt x="46" y="157"/>
                    <a:pt x="46" y="157"/>
                  </a:cubicBezTo>
                  <a:cubicBezTo>
                    <a:pt x="39" y="163"/>
                    <a:pt x="39" y="163"/>
                    <a:pt x="39" y="163"/>
                  </a:cubicBezTo>
                  <a:cubicBezTo>
                    <a:pt x="34" y="164"/>
                    <a:pt x="34" y="164"/>
                    <a:pt x="34" y="164"/>
                  </a:cubicBezTo>
                  <a:cubicBezTo>
                    <a:pt x="31" y="173"/>
                    <a:pt x="31" y="173"/>
                    <a:pt x="31" y="173"/>
                  </a:cubicBezTo>
                  <a:cubicBezTo>
                    <a:pt x="35" y="175"/>
                    <a:pt x="35" y="175"/>
                    <a:pt x="35" y="175"/>
                  </a:cubicBezTo>
                  <a:cubicBezTo>
                    <a:pt x="26" y="173"/>
                    <a:pt x="26" y="173"/>
                    <a:pt x="26" y="173"/>
                  </a:cubicBezTo>
                  <a:cubicBezTo>
                    <a:pt x="26" y="169"/>
                    <a:pt x="26" y="169"/>
                    <a:pt x="26" y="169"/>
                  </a:cubicBezTo>
                  <a:cubicBezTo>
                    <a:pt x="21" y="172"/>
                    <a:pt x="21" y="172"/>
                    <a:pt x="21" y="172"/>
                  </a:cubicBezTo>
                  <a:cubicBezTo>
                    <a:pt x="19" y="171"/>
                    <a:pt x="19" y="171"/>
                    <a:pt x="19" y="171"/>
                  </a:cubicBezTo>
                  <a:cubicBezTo>
                    <a:pt x="19" y="169"/>
                    <a:pt x="19" y="169"/>
                    <a:pt x="19" y="169"/>
                  </a:cubicBezTo>
                  <a:cubicBezTo>
                    <a:pt x="19" y="169"/>
                    <a:pt x="14" y="169"/>
                    <a:pt x="9" y="171"/>
                  </a:cubicBezTo>
                  <a:cubicBezTo>
                    <a:pt x="5" y="173"/>
                    <a:pt x="0" y="175"/>
                    <a:pt x="4" y="178"/>
                  </a:cubicBezTo>
                  <a:cubicBezTo>
                    <a:pt x="9" y="179"/>
                    <a:pt x="17" y="181"/>
                    <a:pt x="19" y="181"/>
                  </a:cubicBezTo>
                  <a:cubicBezTo>
                    <a:pt x="21" y="181"/>
                    <a:pt x="30" y="180"/>
                    <a:pt x="29" y="182"/>
                  </a:cubicBezTo>
                  <a:cubicBezTo>
                    <a:pt x="28" y="184"/>
                    <a:pt x="22" y="188"/>
                    <a:pt x="16" y="188"/>
                  </a:cubicBezTo>
                  <a:cubicBezTo>
                    <a:pt x="10" y="188"/>
                    <a:pt x="10" y="190"/>
                    <a:pt x="9" y="192"/>
                  </a:cubicBezTo>
                  <a:cubicBezTo>
                    <a:pt x="7" y="193"/>
                    <a:pt x="2" y="193"/>
                    <a:pt x="2" y="193"/>
                  </a:cubicBezTo>
                  <a:cubicBezTo>
                    <a:pt x="2" y="199"/>
                    <a:pt x="2" y="199"/>
                    <a:pt x="2" y="199"/>
                  </a:cubicBezTo>
                  <a:cubicBezTo>
                    <a:pt x="2" y="199"/>
                    <a:pt x="8" y="196"/>
                    <a:pt x="8" y="198"/>
                  </a:cubicBezTo>
                  <a:cubicBezTo>
                    <a:pt x="8" y="200"/>
                    <a:pt x="10" y="204"/>
                    <a:pt x="10" y="204"/>
                  </a:cubicBezTo>
                  <a:cubicBezTo>
                    <a:pt x="30" y="202"/>
                    <a:pt x="30" y="202"/>
                    <a:pt x="30" y="202"/>
                  </a:cubicBezTo>
                  <a:cubicBezTo>
                    <a:pt x="16" y="206"/>
                    <a:pt x="16" y="206"/>
                    <a:pt x="16" y="206"/>
                  </a:cubicBezTo>
                  <a:cubicBezTo>
                    <a:pt x="14" y="210"/>
                    <a:pt x="14" y="210"/>
                    <a:pt x="14" y="210"/>
                  </a:cubicBezTo>
                  <a:cubicBezTo>
                    <a:pt x="9" y="210"/>
                    <a:pt x="9" y="210"/>
                    <a:pt x="9" y="210"/>
                  </a:cubicBezTo>
                  <a:cubicBezTo>
                    <a:pt x="7" y="214"/>
                    <a:pt x="7" y="214"/>
                    <a:pt x="7" y="214"/>
                  </a:cubicBezTo>
                  <a:cubicBezTo>
                    <a:pt x="22" y="212"/>
                    <a:pt x="22" y="212"/>
                    <a:pt x="22" y="212"/>
                  </a:cubicBezTo>
                  <a:cubicBezTo>
                    <a:pt x="26" y="213"/>
                    <a:pt x="26" y="213"/>
                    <a:pt x="26" y="213"/>
                  </a:cubicBezTo>
                  <a:cubicBezTo>
                    <a:pt x="33" y="211"/>
                    <a:pt x="33" y="211"/>
                    <a:pt x="33" y="211"/>
                  </a:cubicBezTo>
                  <a:cubicBezTo>
                    <a:pt x="35" y="214"/>
                    <a:pt x="35" y="214"/>
                    <a:pt x="35" y="214"/>
                  </a:cubicBezTo>
                  <a:cubicBezTo>
                    <a:pt x="35" y="214"/>
                    <a:pt x="29" y="215"/>
                    <a:pt x="26" y="216"/>
                  </a:cubicBezTo>
                  <a:cubicBezTo>
                    <a:pt x="23" y="216"/>
                    <a:pt x="18" y="220"/>
                    <a:pt x="18" y="220"/>
                  </a:cubicBezTo>
                  <a:cubicBezTo>
                    <a:pt x="28" y="219"/>
                    <a:pt x="28" y="219"/>
                    <a:pt x="28" y="219"/>
                  </a:cubicBezTo>
                  <a:cubicBezTo>
                    <a:pt x="28" y="219"/>
                    <a:pt x="23" y="224"/>
                    <a:pt x="22" y="224"/>
                  </a:cubicBezTo>
                  <a:cubicBezTo>
                    <a:pt x="20" y="224"/>
                    <a:pt x="16" y="225"/>
                    <a:pt x="16" y="225"/>
                  </a:cubicBezTo>
                  <a:cubicBezTo>
                    <a:pt x="18" y="226"/>
                    <a:pt x="18" y="226"/>
                    <a:pt x="18" y="226"/>
                  </a:cubicBezTo>
                  <a:cubicBezTo>
                    <a:pt x="34" y="225"/>
                    <a:pt x="34" y="225"/>
                    <a:pt x="34" y="225"/>
                  </a:cubicBezTo>
                  <a:cubicBezTo>
                    <a:pt x="37" y="226"/>
                    <a:pt x="37" y="226"/>
                    <a:pt x="37" y="226"/>
                  </a:cubicBezTo>
                  <a:cubicBezTo>
                    <a:pt x="35" y="230"/>
                    <a:pt x="35" y="230"/>
                    <a:pt x="35" y="230"/>
                  </a:cubicBezTo>
                  <a:cubicBezTo>
                    <a:pt x="35" y="230"/>
                    <a:pt x="40" y="232"/>
                    <a:pt x="42" y="231"/>
                  </a:cubicBezTo>
                  <a:cubicBezTo>
                    <a:pt x="44" y="229"/>
                    <a:pt x="46" y="228"/>
                    <a:pt x="46" y="228"/>
                  </a:cubicBezTo>
                  <a:cubicBezTo>
                    <a:pt x="53" y="231"/>
                    <a:pt x="53" y="231"/>
                    <a:pt x="53" y="231"/>
                  </a:cubicBezTo>
                  <a:cubicBezTo>
                    <a:pt x="57" y="228"/>
                    <a:pt x="57" y="228"/>
                    <a:pt x="57" y="228"/>
                  </a:cubicBezTo>
                  <a:cubicBezTo>
                    <a:pt x="61" y="230"/>
                    <a:pt x="61" y="230"/>
                    <a:pt x="61" y="230"/>
                  </a:cubicBezTo>
                  <a:cubicBezTo>
                    <a:pt x="66" y="227"/>
                    <a:pt x="66" y="227"/>
                    <a:pt x="66" y="227"/>
                  </a:cubicBezTo>
                  <a:cubicBezTo>
                    <a:pt x="69" y="228"/>
                    <a:pt x="69" y="228"/>
                    <a:pt x="69" y="228"/>
                  </a:cubicBezTo>
                  <a:cubicBezTo>
                    <a:pt x="69" y="228"/>
                    <a:pt x="83" y="228"/>
                    <a:pt x="82" y="222"/>
                  </a:cubicBezTo>
                  <a:cubicBezTo>
                    <a:pt x="82" y="213"/>
                    <a:pt x="82" y="213"/>
                    <a:pt x="82" y="213"/>
                  </a:cubicBezTo>
                  <a:cubicBezTo>
                    <a:pt x="82" y="213"/>
                    <a:pt x="85" y="212"/>
                    <a:pt x="87" y="215"/>
                  </a:cubicBezTo>
                  <a:cubicBezTo>
                    <a:pt x="90" y="219"/>
                    <a:pt x="85" y="218"/>
                    <a:pt x="85" y="220"/>
                  </a:cubicBezTo>
                  <a:cubicBezTo>
                    <a:pt x="85" y="222"/>
                    <a:pt x="87" y="224"/>
                    <a:pt x="91" y="222"/>
                  </a:cubicBezTo>
                  <a:cubicBezTo>
                    <a:pt x="96" y="222"/>
                    <a:pt x="103" y="218"/>
                    <a:pt x="103" y="218"/>
                  </a:cubicBezTo>
                  <a:cubicBezTo>
                    <a:pt x="103" y="214"/>
                    <a:pt x="103" y="214"/>
                    <a:pt x="103" y="214"/>
                  </a:cubicBezTo>
                  <a:cubicBezTo>
                    <a:pt x="103" y="214"/>
                    <a:pt x="109" y="220"/>
                    <a:pt x="112" y="218"/>
                  </a:cubicBezTo>
                  <a:cubicBezTo>
                    <a:pt x="117" y="216"/>
                    <a:pt x="116" y="210"/>
                    <a:pt x="116" y="210"/>
                  </a:cubicBezTo>
                  <a:cubicBezTo>
                    <a:pt x="119" y="211"/>
                    <a:pt x="119" y="211"/>
                    <a:pt x="119" y="211"/>
                  </a:cubicBezTo>
                  <a:cubicBezTo>
                    <a:pt x="125" y="208"/>
                    <a:pt x="125" y="208"/>
                    <a:pt x="125" y="208"/>
                  </a:cubicBezTo>
                  <a:cubicBezTo>
                    <a:pt x="139" y="212"/>
                    <a:pt x="139" y="212"/>
                    <a:pt x="139" y="212"/>
                  </a:cubicBezTo>
                  <a:cubicBezTo>
                    <a:pt x="141" y="204"/>
                    <a:pt x="141" y="204"/>
                    <a:pt x="141" y="204"/>
                  </a:cubicBezTo>
                  <a:cubicBezTo>
                    <a:pt x="144" y="206"/>
                    <a:pt x="144" y="206"/>
                    <a:pt x="144" y="206"/>
                  </a:cubicBezTo>
                  <a:cubicBezTo>
                    <a:pt x="143" y="213"/>
                    <a:pt x="143" y="213"/>
                    <a:pt x="143" y="213"/>
                  </a:cubicBezTo>
                  <a:cubicBezTo>
                    <a:pt x="148" y="212"/>
                    <a:pt x="148" y="212"/>
                    <a:pt x="148" y="212"/>
                  </a:cubicBezTo>
                  <a:cubicBezTo>
                    <a:pt x="150" y="206"/>
                    <a:pt x="150" y="206"/>
                    <a:pt x="150" y="206"/>
                  </a:cubicBezTo>
                  <a:cubicBezTo>
                    <a:pt x="150" y="210"/>
                    <a:pt x="150" y="210"/>
                    <a:pt x="150" y="210"/>
                  </a:cubicBezTo>
                  <a:cubicBezTo>
                    <a:pt x="150" y="210"/>
                    <a:pt x="153" y="214"/>
                    <a:pt x="157" y="214"/>
                  </a:cubicBezTo>
                  <a:cubicBezTo>
                    <a:pt x="161" y="214"/>
                    <a:pt x="169" y="213"/>
                    <a:pt x="169" y="213"/>
                  </a:cubicBezTo>
                  <a:cubicBezTo>
                    <a:pt x="168" y="208"/>
                    <a:pt x="168" y="208"/>
                    <a:pt x="168" y="208"/>
                  </a:cubicBezTo>
                  <a:cubicBezTo>
                    <a:pt x="162" y="202"/>
                    <a:pt x="162" y="202"/>
                    <a:pt x="162" y="202"/>
                  </a:cubicBezTo>
                  <a:cubicBezTo>
                    <a:pt x="164" y="201"/>
                    <a:pt x="164" y="201"/>
                    <a:pt x="164" y="201"/>
                  </a:cubicBezTo>
                  <a:cubicBezTo>
                    <a:pt x="169" y="203"/>
                    <a:pt x="169" y="203"/>
                    <a:pt x="169" y="203"/>
                  </a:cubicBezTo>
                  <a:cubicBezTo>
                    <a:pt x="169" y="201"/>
                    <a:pt x="169" y="201"/>
                    <a:pt x="169" y="201"/>
                  </a:cubicBezTo>
                  <a:cubicBezTo>
                    <a:pt x="178" y="193"/>
                    <a:pt x="178" y="193"/>
                    <a:pt x="178" y="193"/>
                  </a:cubicBezTo>
                  <a:cubicBezTo>
                    <a:pt x="178" y="187"/>
                    <a:pt x="178" y="187"/>
                    <a:pt x="178" y="187"/>
                  </a:cubicBezTo>
                  <a:cubicBezTo>
                    <a:pt x="178" y="187"/>
                    <a:pt x="182" y="178"/>
                    <a:pt x="184" y="177"/>
                  </a:cubicBezTo>
                  <a:cubicBezTo>
                    <a:pt x="187" y="175"/>
                    <a:pt x="192" y="170"/>
                    <a:pt x="193" y="161"/>
                  </a:cubicBezTo>
                  <a:cubicBezTo>
                    <a:pt x="193" y="149"/>
                    <a:pt x="193" y="149"/>
                    <a:pt x="193" y="149"/>
                  </a:cubicBezTo>
                  <a:cubicBezTo>
                    <a:pt x="193" y="149"/>
                    <a:pt x="186" y="145"/>
                    <a:pt x="188" y="142"/>
                  </a:cubicBezTo>
                  <a:cubicBezTo>
                    <a:pt x="191" y="140"/>
                    <a:pt x="194" y="141"/>
                    <a:pt x="194" y="141"/>
                  </a:cubicBezTo>
                  <a:cubicBezTo>
                    <a:pt x="194" y="141"/>
                    <a:pt x="194" y="137"/>
                    <a:pt x="195" y="135"/>
                  </a:cubicBezTo>
                  <a:cubicBezTo>
                    <a:pt x="197" y="134"/>
                    <a:pt x="200" y="132"/>
                    <a:pt x="199" y="130"/>
                  </a:cubicBezTo>
                  <a:cubicBezTo>
                    <a:pt x="197" y="127"/>
                    <a:pt x="194" y="119"/>
                    <a:pt x="194" y="119"/>
                  </a:cubicBezTo>
                  <a:cubicBezTo>
                    <a:pt x="194" y="119"/>
                    <a:pt x="197" y="117"/>
                    <a:pt x="197" y="112"/>
                  </a:cubicBezTo>
                  <a:cubicBezTo>
                    <a:pt x="197" y="107"/>
                    <a:pt x="190" y="104"/>
                    <a:pt x="193" y="102"/>
                  </a:cubicBezTo>
                  <a:cubicBezTo>
                    <a:pt x="197" y="99"/>
                    <a:pt x="203" y="103"/>
                    <a:pt x="204" y="102"/>
                  </a:cubicBezTo>
                  <a:cubicBezTo>
                    <a:pt x="204" y="101"/>
                    <a:pt x="201" y="95"/>
                    <a:pt x="201" y="95"/>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7" name="France" descr="© INSCALE GmbH, 05.05.2010&#10;http://www.presentationload.com/"/>
            <p:cNvSpPr>
              <a:spLocks noEditPoints="1"/>
            </p:cNvSpPr>
            <p:nvPr/>
          </p:nvSpPr>
          <p:spPr bwMode="gray">
            <a:xfrm>
              <a:off x="1879599" y="3230341"/>
              <a:ext cx="1767280" cy="1838883"/>
            </a:xfrm>
            <a:custGeom>
              <a:avLst/>
              <a:gdLst/>
              <a:ahLst/>
              <a:cxnLst>
                <a:cxn ang="0">
                  <a:pos x="540" y="142"/>
                </a:cxn>
                <a:cxn ang="0">
                  <a:pos x="511" y="136"/>
                </a:cxn>
                <a:cxn ang="0">
                  <a:pos x="481" y="122"/>
                </a:cxn>
                <a:cxn ang="0">
                  <a:pos x="450" y="105"/>
                </a:cxn>
                <a:cxn ang="0">
                  <a:pos x="432" y="71"/>
                </a:cxn>
                <a:cxn ang="0">
                  <a:pos x="405" y="74"/>
                </a:cxn>
                <a:cxn ang="0">
                  <a:pos x="378" y="42"/>
                </a:cxn>
                <a:cxn ang="0">
                  <a:pos x="355" y="28"/>
                </a:cxn>
                <a:cxn ang="0">
                  <a:pos x="345" y="8"/>
                </a:cxn>
                <a:cxn ang="0">
                  <a:pos x="295" y="48"/>
                </a:cxn>
                <a:cxn ang="0">
                  <a:pos x="236" y="78"/>
                </a:cxn>
                <a:cxn ang="0">
                  <a:pos x="211" y="105"/>
                </a:cxn>
                <a:cxn ang="0">
                  <a:pos x="167" y="79"/>
                </a:cxn>
                <a:cxn ang="0">
                  <a:pos x="144" y="74"/>
                </a:cxn>
                <a:cxn ang="0">
                  <a:pos x="149" y="114"/>
                </a:cxn>
                <a:cxn ang="0">
                  <a:pos x="130" y="130"/>
                </a:cxn>
                <a:cxn ang="0">
                  <a:pos x="112" y="127"/>
                </a:cxn>
                <a:cxn ang="0">
                  <a:pos x="50" y="114"/>
                </a:cxn>
                <a:cxn ang="0">
                  <a:pos x="4" y="130"/>
                </a:cxn>
                <a:cxn ang="0">
                  <a:pos x="8" y="138"/>
                </a:cxn>
                <a:cxn ang="0">
                  <a:pos x="1" y="153"/>
                </a:cxn>
                <a:cxn ang="0">
                  <a:pos x="35" y="169"/>
                </a:cxn>
                <a:cxn ang="0">
                  <a:pos x="66" y="181"/>
                </a:cxn>
                <a:cxn ang="0">
                  <a:pos x="73" y="194"/>
                </a:cxn>
                <a:cxn ang="0">
                  <a:pos x="97" y="220"/>
                </a:cxn>
                <a:cxn ang="0">
                  <a:pos x="97" y="226"/>
                </a:cxn>
                <a:cxn ang="0">
                  <a:pos x="109" y="273"/>
                </a:cxn>
                <a:cxn ang="0">
                  <a:pos x="138" y="306"/>
                </a:cxn>
                <a:cxn ang="0">
                  <a:pos x="151" y="375"/>
                </a:cxn>
                <a:cxn ang="0">
                  <a:pos x="129" y="338"/>
                </a:cxn>
                <a:cxn ang="0">
                  <a:pos x="113" y="406"/>
                </a:cxn>
                <a:cxn ang="0">
                  <a:pos x="83" y="479"/>
                </a:cxn>
                <a:cxn ang="0">
                  <a:pos x="94" y="501"/>
                </a:cxn>
                <a:cxn ang="0">
                  <a:pos x="125" y="515"/>
                </a:cxn>
                <a:cxn ang="0">
                  <a:pos x="167" y="530"/>
                </a:cxn>
                <a:cxn ang="0">
                  <a:pos x="207" y="532"/>
                </a:cxn>
                <a:cxn ang="0">
                  <a:pos x="237" y="545"/>
                </a:cxn>
                <a:cxn ang="0">
                  <a:pos x="254" y="567"/>
                </a:cxn>
                <a:cxn ang="0">
                  <a:pos x="309" y="567"/>
                </a:cxn>
                <a:cxn ang="0">
                  <a:pos x="307" y="530"/>
                </a:cxn>
                <a:cxn ang="0">
                  <a:pos x="332" y="506"/>
                </a:cxn>
                <a:cxn ang="0">
                  <a:pos x="355" y="498"/>
                </a:cxn>
                <a:cxn ang="0">
                  <a:pos x="406" y="517"/>
                </a:cxn>
                <a:cxn ang="0">
                  <a:pos x="448" y="534"/>
                </a:cxn>
                <a:cxn ang="0">
                  <a:pos x="469" y="533"/>
                </a:cxn>
                <a:cxn ang="0">
                  <a:pos x="497" y="509"/>
                </a:cxn>
                <a:cxn ang="0">
                  <a:pos x="528" y="496"/>
                </a:cxn>
                <a:cxn ang="0">
                  <a:pos x="502" y="437"/>
                </a:cxn>
                <a:cxn ang="0">
                  <a:pos x="494" y="403"/>
                </a:cxn>
                <a:cxn ang="0">
                  <a:pos x="499" y="362"/>
                </a:cxn>
                <a:cxn ang="0">
                  <a:pos x="502" y="325"/>
                </a:cxn>
                <a:cxn ang="0">
                  <a:pos x="464" y="336"/>
                </a:cxn>
                <a:cxn ang="0">
                  <a:pos x="488" y="284"/>
                </a:cxn>
                <a:cxn ang="0">
                  <a:pos x="536" y="252"/>
                </a:cxn>
                <a:cxn ang="0">
                  <a:pos x="557" y="179"/>
                </a:cxn>
                <a:cxn ang="0">
                  <a:pos x="619" y="558"/>
                </a:cxn>
                <a:cxn ang="0">
                  <a:pos x="583" y="572"/>
                </a:cxn>
                <a:cxn ang="0">
                  <a:pos x="573" y="596"/>
                </a:cxn>
                <a:cxn ang="0">
                  <a:pos x="577" y="627"/>
                </a:cxn>
                <a:cxn ang="0">
                  <a:pos x="597" y="646"/>
                </a:cxn>
                <a:cxn ang="0">
                  <a:pos x="621" y="571"/>
                </a:cxn>
                <a:cxn ang="0">
                  <a:pos x="126" y="100"/>
                </a:cxn>
                <a:cxn ang="0">
                  <a:pos x="113" y="75"/>
                </a:cxn>
              </a:cxnLst>
              <a:rect l="0" t="0" r="r" b="b"/>
              <a:pathLst>
                <a:path w="626" h="652">
                  <a:moveTo>
                    <a:pt x="575" y="156"/>
                  </a:moveTo>
                  <a:cubicBezTo>
                    <a:pt x="572" y="155"/>
                    <a:pt x="563" y="148"/>
                    <a:pt x="560" y="151"/>
                  </a:cubicBezTo>
                  <a:cubicBezTo>
                    <a:pt x="559" y="153"/>
                    <a:pt x="549" y="148"/>
                    <a:pt x="547" y="147"/>
                  </a:cubicBezTo>
                  <a:cubicBezTo>
                    <a:pt x="546" y="147"/>
                    <a:pt x="542" y="142"/>
                    <a:pt x="544" y="142"/>
                  </a:cubicBezTo>
                  <a:cubicBezTo>
                    <a:pt x="543" y="142"/>
                    <a:pt x="542" y="141"/>
                    <a:pt x="541" y="141"/>
                  </a:cubicBezTo>
                  <a:cubicBezTo>
                    <a:pt x="538" y="141"/>
                    <a:pt x="540" y="142"/>
                    <a:pt x="540" y="142"/>
                  </a:cubicBezTo>
                  <a:cubicBezTo>
                    <a:pt x="537" y="143"/>
                    <a:pt x="537" y="144"/>
                    <a:pt x="536" y="144"/>
                  </a:cubicBezTo>
                  <a:cubicBezTo>
                    <a:pt x="534" y="144"/>
                    <a:pt x="528" y="141"/>
                    <a:pt x="528" y="141"/>
                  </a:cubicBezTo>
                  <a:cubicBezTo>
                    <a:pt x="526" y="141"/>
                    <a:pt x="525" y="147"/>
                    <a:pt x="524" y="140"/>
                  </a:cubicBezTo>
                  <a:cubicBezTo>
                    <a:pt x="524" y="138"/>
                    <a:pt x="519" y="137"/>
                    <a:pt x="516" y="137"/>
                  </a:cubicBezTo>
                  <a:cubicBezTo>
                    <a:pt x="518" y="140"/>
                    <a:pt x="516" y="140"/>
                    <a:pt x="513" y="140"/>
                  </a:cubicBezTo>
                  <a:cubicBezTo>
                    <a:pt x="510" y="139"/>
                    <a:pt x="512" y="138"/>
                    <a:pt x="511" y="136"/>
                  </a:cubicBezTo>
                  <a:cubicBezTo>
                    <a:pt x="511" y="137"/>
                    <a:pt x="505" y="126"/>
                    <a:pt x="504" y="127"/>
                  </a:cubicBezTo>
                  <a:cubicBezTo>
                    <a:pt x="506" y="126"/>
                    <a:pt x="506" y="123"/>
                    <a:pt x="505" y="122"/>
                  </a:cubicBezTo>
                  <a:cubicBezTo>
                    <a:pt x="503" y="120"/>
                    <a:pt x="500" y="120"/>
                    <a:pt x="498" y="119"/>
                  </a:cubicBezTo>
                  <a:cubicBezTo>
                    <a:pt x="496" y="120"/>
                    <a:pt x="495" y="120"/>
                    <a:pt x="494" y="120"/>
                  </a:cubicBezTo>
                  <a:cubicBezTo>
                    <a:pt x="492" y="120"/>
                    <a:pt x="492" y="118"/>
                    <a:pt x="489" y="118"/>
                  </a:cubicBezTo>
                  <a:cubicBezTo>
                    <a:pt x="486" y="117"/>
                    <a:pt x="488" y="122"/>
                    <a:pt x="481" y="122"/>
                  </a:cubicBezTo>
                  <a:cubicBezTo>
                    <a:pt x="476" y="123"/>
                    <a:pt x="476" y="117"/>
                    <a:pt x="476" y="117"/>
                  </a:cubicBezTo>
                  <a:cubicBezTo>
                    <a:pt x="471" y="115"/>
                    <a:pt x="471" y="115"/>
                    <a:pt x="471" y="115"/>
                  </a:cubicBezTo>
                  <a:cubicBezTo>
                    <a:pt x="472" y="115"/>
                    <a:pt x="472" y="115"/>
                    <a:pt x="472" y="115"/>
                  </a:cubicBezTo>
                  <a:cubicBezTo>
                    <a:pt x="457" y="116"/>
                    <a:pt x="457" y="116"/>
                    <a:pt x="457" y="116"/>
                  </a:cubicBezTo>
                  <a:cubicBezTo>
                    <a:pt x="450" y="107"/>
                    <a:pt x="450" y="107"/>
                    <a:pt x="450" y="107"/>
                  </a:cubicBezTo>
                  <a:cubicBezTo>
                    <a:pt x="450" y="105"/>
                    <a:pt x="450" y="105"/>
                    <a:pt x="450" y="105"/>
                  </a:cubicBezTo>
                  <a:cubicBezTo>
                    <a:pt x="438" y="95"/>
                    <a:pt x="438" y="95"/>
                    <a:pt x="438" y="95"/>
                  </a:cubicBezTo>
                  <a:cubicBezTo>
                    <a:pt x="431" y="95"/>
                    <a:pt x="431" y="95"/>
                    <a:pt x="431" y="95"/>
                  </a:cubicBezTo>
                  <a:cubicBezTo>
                    <a:pt x="429" y="93"/>
                    <a:pt x="429" y="93"/>
                    <a:pt x="429" y="93"/>
                  </a:cubicBezTo>
                  <a:cubicBezTo>
                    <a:pt x="429" y="93"/>
                    <a:pt x="432" y="88"/>
                    <a:pt x="431" y="86"/>
                  </a:cubicBezTo>
                  <a:cubicBezTo>
                    <a:pt x="431" y="83"/>
                    <a:pt x="429" y="83"/>
                    <a:pt x="429" y="83"/>
                  </a:cubicBezTo>
                  <a:cubicBezTo>
                    <a:pt x="429" y="83"/>
                    <a:pt x="436" y="74"/>
                    <a:pt x="432" y="71"/>
                  </a:cubicBezTo>
                  <a:cubicBezTo>
                    <a:pt x="429" y="68"/>
                    <a:pt x="423" y="81"/>
                    <a:pt x="423" y="81"/>
                  </a:cubicBezTo>
                  <a:cubicBezTo>
                    <a:pt x="420" y="83"/>
                    <a:pt x="420" y="83"/>
                    <a:pt x="420" y="83"/>
                  </a:cubicBezTo>
                  <a:cubicBezTo>
                    <a:pt x="416" y="86"/>
                    <a:pt x="416" y="86"/>
                    <a:pt x="416" y="86"/>
                  </a:cubicBezTo>
                  <a:cubicBezTo>
                    <a:pt x="413" y="83"/>
                    <a:pt x="413" y="83"/>
                    <a:pt x="413" y="83"/>
                  </a:cubicBezTo>
                  <a:cubicBezTo>
                    <a:pt x="413" y="83"/>
                    <a:pt x="408" y="85"/>
                    <a:pt x="403" y="83"/>
                  </a:cubicBezTo>
                  <a:cubicBezTo>
                    <a:pt x="396" y="80"/>
                    <a:pt x="405" y="74"/>
                    <a:pt x="405" y="74"/>
                  </a:cubicBezTo>
                  <a:cubicBezTo>
                    <a:pt x="401" y="70"/>
                    <a:pt x="401" y="70"/>
                    <a:pt x="401" y="70"/>
                  </a:cubicBezTo>
                  <a:cubicBezTo>
                    <a:pt x="401" y="70"/>
                    <a:pt x="404" y="67"/>
                    <a:pt x="404" y="61"/>
                  </a:cubicBezTo>
                  <a:cubicBezTo>
                    <a:pt x="404" y="57"/>
                    <a:pt x="396" y="56"/>
                    <a:pt x="392" y="55"/>
                  </a:cubicBezTo>
                  <a:cubicBezTo>
                    <a:pt x="387" y="54"/>
                    <a:pt x="387" y="59"/>
                    <a:pt x="383" y="59"/>
                  </a:cubicBezTo>
                  <a:cubicBezTo>
                    <a:pt x="381" y="60"/>
                    <a:pt x="384" y="47"/>
                    <a:pt x="384" y="47"/>
                  </a:cubicBezTo>
                  <a:cubicBezTo>
                    <a:pt x="378" y="42"/>
                    <a:pt x="378" y="42"/>
                    <a:pt x="378" y="42"/>
                  </a:cubicBezTo>
                  <a:cubicBezTo>
                    <a:pt x="371" y="45"/>
                    <a:pt x="371" y="45"/>
                    <a:pt x="371" y="45"/>
                  </a:cubicBezTo>
                  <a:cubicBezTo>
                    <a:pt x="368" y="42"/>
                    <a:pt x="368" y="42"/>
                    <a:pt x="368" y="42"/>
                  </a:cubicBezTo>
                  <a:cubicBezTo>
                    <a:pt x="368" y="31"/>
                    <a:pt x="368" y="31"/>
                    <a:pt x="368" y="31"/>
                  </a:cubicBezTo>
                  <a:cubicBezTo>
                    <a:pt x="365" y="24"/>
                    <a:pt x="365" y="24"/>
                    <a:pt x="365" y="24"/>
                  </a:cubicBezTo>
                  <a:cubicBezTo>
                    <a:pt x="358" y="24"/>
                    <a:pt x="358" y="24"/>
                    <a:pt x="358" y="24"/>
                  </a:cubicBezTo>
                  <a:cubicBezTo>
                    <a:pt x="356" y="24"/>
                    <a:pt x="355" y="28"/>
                    <a:pt x="355" y="28"/>
                  </a:cubicBezTo>
                  <a:cubicBezTo>
                    <a:pt x="351" y="27"/>
                    <a:pt x="351" y="27"/>
                    <a:pt x="351" y="27"/>
                  </a:cubicBezTo>
                  <a:cubicBezTo>
                    <a:pt x="351" y="27"/>
                    <a:pt x="349" y="21"/>
                    <a:pt x="346" y="20"/>
                  </a:cubicBezTo>
                  <a:cubicBezTo>
                    <a:pt x="344" y="18"/>
                    <a:pt x="343" y="20"/>
                    <a:pt x="343" y="20"/>
                  </a:cubicBezTo>
                  <a:cubicBezTo>
                    <a:pt x="344" y="13"/>
                    <a:pt x="344" y="13"/>
                    <a:pt x="344" y="13"/>
                  </a:cubicBezTo>
                  <a:cubicBezTo>
                    <a:pt x="345" y="12"/>
                    <a:pt x="345" y="12"/>
                    <a:pt x="345" y="12"/>
                  </a:cubicBezTo>
                  <a:cubicBezTo>
                    <a:pt x="345" y="8"/>
                    <a:pt x="345" y="8"/>
                    <a:pt x="345" y="8"/>
                  </a:cubicBezTo>
                  <a:cubicBezTo>
                    <a:pt x="344" y="8"/>
                    <a:pt x="344" y="8"/>
                    <a:pt x="344" y="8"/>
                  </a:cubicBezTo>
                  <a:cubicBezTo>
                    <a:pt x="344" y="1"/>
                    <a:pt x="344" y="1"/>
                    <a:pt x="344" y="1"/>
                  </a:cubicBezTo>
                  <a:cubicBezTo>
                    <a:pt x="334" y="0"/>
                    <a:pt x="334" y="0"/>
                    <a:pt x="334" y="0"/>
                  </a:cubicBezTo>
                  <a:cubicBezTo>
                    <a:pt x="334" y="0"/>
                    <a:pt x="328" y="5"/>
                    <a:pt x="324" y="5"/>
                  </a:cubicBezTo>
                  <a:cubicBezTo>
                    <a:pt x="318" y="5"/>
                    <a:pt x="306" y="0"/>
                    <a:pt x="302" y="12"/>
                  </a:cubicBezTo>
                  <a:cubicBezTo>
                    <a:pt x="298" y="24"/>
                    <a:pt x="295" y="48"/>
                    <a:pt x="295" y="48"/>
                  </a:cubicBezTo>
                  <a:cubicBezTo>
                    <a:pt x="300" y="54"/>
                    <a:pt x="300" y="54"/>
                    <a:pt x="300" y="54"/>
                  </a:cubicBezTo>
                  <a:cubicBezTo>
                    <a:pt x="300" y="56"/>
                    <a:pt x="300" y="56"/>
                    <a:pt x="300" y="56"/>
                  </a:cubicBezTo>
                  <a:cubicBezTo>
                    <a:pt x="294" y="53"/>
                    <a:pt x="294" y="53"/>
                    <a:pt x="294" y="53"/>
                  </a:cubicBezTo>
                  <a:cubicBezTo>
                    <a:pt x="294" y="53"/>
                    <a:pt x="290" y="65"/>
                    <a:pt x="277" y="69"/>
                  </a:cubicBezTo>
                  <a:cubicBezTo>
                    <a:pt x="264" y="72"/>
                    <a:pt x="252" y="70"/>
                    <a:pt x="252" y="70"/>
                  </a:cubicBezTo>
                  <a:cubicBezTo>
                    <a:pt x="252" y="70"/>
                    <a:pt x="238" y="78"/>
                    <a:pt x="236" y="78"/>
                  </a:cubicBezTo>
                  <a:cubicBezTo>
                    <a:pt x="231" y="78"/>
                    <a:pt x="231" y="78"/>
                    <a:pt x="231" y="78"/>
                  </a:cubicBezTo>
                  <a:cubicBezTo>
                    <a:pt x="231" y="78"/>
                    <a:pt x="221" y="87"/>
                    <a:pt x="225" y="91"/>
                  </a:cubicBezTo>
                  <a:cubicBezTo>
                    <a:pt x="229" y="95"/>
                    <a:pt x="237" y="97"/>
                    <a:pt x="237" y="97"/>
                  </a:cubicBezTo>
                  <a:cubicBezTo>
                    <a:pt x="235" y="99"/>
                    <a:pt x="235" y="99"/>
                    <a:pt x="235" y="99"/>
                  </a:cubicBezTo>
                  <a:cubicBezTo>
                    <a:pt x="231" y="97"/>
                    <a:pt x="231" y="97"/>
                    <a:pt x="231" y="97"/>
                  </a:cubicBezTo>
                  <a:cubicBezTo>
                    <a:pt x="211" y="105"/>
                    <a:pt x="211" y="105"/>
                    <a:pt x="211" y="105"/>
                  </a:cubicBezTo>
                  <a:cubicBezTo>
                    <a:pt x="199" y="99"/>
                    <a:pt x="199" y="99"/>
                    <a:pt x="199" y="99"/>
                  </a:cubicBezTo>
                  <a:cubicBezTo>
                    <a:pt x="195" y="100"/>
                    <a:pt x="195" y="100"/>
                    <a:pt x="195" y="100"/>
                  </a:cubicBezTo>
                  <a:cubicBezTo>
                    <a:pt x="195" y="100"/>
                    <a:pt x="185" y="94"/>
                    <a:pt x="180" y="93"/>
                  </a:cubicBezTo>
                  <a:cubicBezTo>
                    <a:pt x="175" y="92"/>
                    <a:pt x="170" y="94"/>
                    <a:pt x="170" y="94"/>
                  </a:cubicBezTo>
                  <a:cubicBezTo>
                    <a:pt x="170" y="94"/>
                    <a:pt x="169" y="92"/>
                    <a:pt x="168" y="88"/>
                  </a:cubicBezTo>
                  <a:cubicBezTo>
                    <a:pt x="166" y="84"/>
                    <a:pt x="163" y="80"/>
                    <a:pt x="167" y="79"/>
                  </a:cubicBezTo>
                  <a:cubicBezTo>
                    <a:pt x="172" y="78"/>
                    <a:pt x="170" y="76"/>
                    <a:pt x="170" y="76"/>
                  </a:cubicBezTo>
                  <a:cubicBezTo>
                    <a:pt x="170" y="76"/>
                    <a:pt x="168" y="67"/>
                    <a:pt x="163" y="69"/>
                  </a:cubicBezTo>
                  <a:cubicBezTo>
                    <a:pt x="156" y="71"/>
                    <a:pt x="153" y="72"/>
                    <a:pt x="149" y="70"/>
                  </a:cubicBezTo>
                  <a:cubicBezTo>
                    <a:pt x="145" y="68"/>
                    <a:pt x="143" y="63"/>
                    <a:pt x="143" y="63"/>
                  </a:cubicBezTo>
                  <a:cubicBezTo>
                    <a:pt x="143" y="63"/>
                    <a:pt x="142" y="65"/>
                    <a:pt x="141" y="67"/>
                  </a:cubicBezTo>
                  <a:cubicBezTo>
                    <a:pt x="139" y="67"/>
                    <a:pt x="145" y="73"/>
                    <a:pt x="144" y="74"/>
                  </a:cubicBezTo>
                  <a:cubicBezTo>
                    <a:pt x="143" y="75"/>
                    <a:pt x="141" y="78"/>
                    <a:pt x="141" y="78"/>
                  </a:cubicBezTo>
                  <a:cubicBezTo>
                    <a:pt x="141" y="78"/>
                    <a:pt x="144" y="88"/>
                    <a:pt x="146" y="90"/>
                  </a:cubicBezTo>
                  <a:cubicBezTo>
                    <a:pt x="148" y="92"/>
                    <a:pt x="148" y="97"/>
                    <a:pt x="148" y="97"/>
                  </a:cubicBezTo>
                  <a:cubicBezTo>
                    <a:pt x="148" y="97"/>
                    <a:pt x="151" y="97"/>
                    <a:pt x="151" y="100"/>
                  </a:cubicBezTo>
                  <a:cubicBezTo>
                    <a:pt x="151" y="102"/>
                    <a:pt x="146" y="106"/>
                    <a:pt x="146" y="106"/>
                  </a:cubicBezTo>
                  <a:cubicBezTo>
                    <a:pt x="146" y="106"/>
                    <a:pt x="149" y="111"/>
                    <a:pt x="149" y="114"/>
                  </a:cubicBezTo>
                  <a:cubicBezTo>
                    <a:pt x="149" y="116"/>
                    <a:pt x="144" y="122"/>
                    <a:pt x="146" y="126"/>
                  </a:cubicBezTo>
                  <a:cubicBezTo>
                    <a:pt x="148" y="131"/>
                    <a:pt x="153" y="136"/>
                    <a:pt x="153" y="136"/>
                  </a:cubicBezTo>
                  <a:cubicBezTo>
                    <a:pt x="153" y="136"/>
                    <a:pt x="151" y="138"/>
                    <a:pt x="150" y="138"/>
                  </a:cubicBezTo>
                  <a:cubicBezTo>
                    <a:pt x="148" y="138"/>
                    <a:pt x="146" y="136"/>
                    <a:pt x="142" y="136"/>
                  </a:cubicBezTo>
                  <a:cubicBezTo>
                    <a:pt x="137" y="137"/>
                    <a:pt x="132" y="139"/>
                    <a:pt x="134" y="135"/>
                  </a:cubicBezTo>
                  <a:cubicBezTo>
                    <a:pt x="135" y="132"/>
                    <a:pt x="134" y="130"/>
                    <a:pt x="130" y="130"/>
                  </a:cubicBezTo>
                  <a:cubicBezTo>
                    <a:pt x="127" y="130"/>
                    <a:pt x="127" y="133"/>
                    <a:pt x="127" y="133"/>
                  </a:cubicBezTo>
                  <a:cubicBezTo>
                    <a:pt x="128" y="139"/>
                    <a:pt x="128" y="139"/>
                    <a:pt x="128" y="139"/>
                  </a:cubicBezTo>
                  <a:cubicBezTo>
                    <a:pt x="126" y="139"/>
                    <a:pt x="126" y="139"/>
                    <a:pt x="126" y="139"/>
                  </a:cubicBezTo>
                  <a:cubicBezTo>
                    <a:pt x="123" y="133"/>
                    <a:pt x="123" y="133"/>
                    <a:pt x="123" y="133"/>
                  </a:cubicBezTo>
                  <a:cubicBezTo>
                    <a:pt x="123" y="133"/>
                    <a:pt x="118" y="138"/>
                    <a:pt x="116" y="135"/>
                  </a:cubicBezTo>
                  <a:cubicBezTo>
                    <a:pt x="115" y="132"/>
                    <a:pt x="115" y="127"/>
                    <a:pt x="112" y="127"/>
                  </a:cubicBezTo>
                  <a:cubicBezTo>
                    <a:pt x="109" y="128"/>
                    <a:pt x="96" y="136"/>
                    <a:pt x="96" y="136"/>
                  </a:cubicBezTo>
                  <a:cubicBezTo>
                    <a:pt x="96" y="136"/>
                    <a:pt x="90" y="122"/>
                    <a:pt x="88" y="120"/>
                  </a:cubicBezTo>
                  <a:cubicBezTo>
                    <a:pt x="86" y="117"/>
                    <a:pt x="81" y="109"/>
                    <a:pt x="81" y="109"/>
                  </a:cubicBezTo>
                  <a:cubicBezTo>
                    <a:pt x="63" y="108"/>
                    <a:pt x="63" y="108"/>
                    <a:pt x="63" y="108"/>
                  </a:cubicBezTo>
                  <a:cubicBezTo>
                    <a:pt x="60" y="117"/>
                    <a:pt x="60" y="117"/>
                    <a:pt x="60" y="117"/>
                  </a:cubicBezTo>
                  <a:cubicBezTo>
                    <a:pt x="50" y="114"/>
                    <a:pt x="50" y="114"/>
                    <a:pt x="50" y="114"/>
                  </a:cubicBezTo>
                  <a:cubicBezTo>
                    <a:pt x="50" y="114"/>
                    <a:pt x="50" y="117"/>
                    <a:pt x="49" y="117"/>
                  </a:cubicBezTo>
                  <a:cubicBezTo>
                    <a:pt x="47" y="117"/>
                    <a:pt x="40" y="116"/>
                    <a:pt x="40" y="116"/>
                  </a:cubicBezTo>
                  <a:cubicBezTo>
                    <a:pt x="40" y="111"/>
                    <a:pt x="40" y="111"/>
                    <a:pt x="40" y="111"/>
                  </a:cubicBezTo>
                  <a:cubicBezTo>
                    <a:pt x="40" y="111"/>
                    <a:pt x="32" y="110"/>
                    <a:pt x="21" y="114"/>
                  </a:cubicBezTo>
                  <a:cubicBezTo>
                    <a:pt x="10" y="116"/>
                    <a:pt x="5" y="120"/>
                    <a:pt x="5" y="120"/>
                  </a:cubicBezTo>
                  <a:cubicBezTo>
                    <a:pt x="5" y="120"/>
                    <a:pt x="3" y="128"/>
                    <a:pt x="4" y="130"/>
                  </a:cubicBezTo>
                  <a:cubicBezTo>
                    <a:pt x="5" y="132"/>
                    <a:pt x="17" y="130"/>
                    <a:pt x="17" y="130"/>
                  </a:cubicBezTo>
                  <a:cubicBezTo>
                    <a:pt x="19" y="134"/>
                    <a:pt x="19" y="134"/>
                    <a:pt x="19" y="134"/>
                  </a:cubicBezTo>
                  <a:cubicBezTo>
                    <a:pt x="27" y="137"/>
                    <a:pt x="27" y="137"/>
                    <a:pt x="27" y="137"/>
                  </a:cubicBezTo>
                  <a:cubicBezTo>
                    <a:pt x="25" y="140"/>
                    <a:pt x="25" y="140"/>
                    <a:pt x="25" y="140"/>
                  </a:cubicBezTo>
                  <a:cubicBezTo>
                    <a:pt x="11" y="135"/>
                    <a:pt x="11" y="135"/>
                    <a:pt x="11" y="135"/>
                  </a:cubicBezTo>
                  <a:cubicBezTo>
                    <a:pt x="8" y="138"/>
                    <a:pt x="8" y="138"/>
                    <a:pt x="8" y="138"/>
                  </a:cubicBezTo>
                  <a:cubicBezTo>
                    <a:pt x="11" y="139"/>
                    <a:pt x="11" y="139"/>
                    <a:pt x="11" y="139"/>
                  </a:cubicBezTo>
                  <a:cubicBezTo>
                    <a:pt x="10" y="142"/>
                    <a:pt x="10" y="142"/>
                    <a:pt x="10" y="142"/>
                  </a:cubicBezTo>
                  <a:cubicBezTo>
                    <a:pt x="10" y="142"/>
                    <a:pt x="16" y="140"/>
                    <a:pt x="19" y="142"/>
                  </a:cubicBezTo>
                  <a:cubicBezTo>
                    <a:pt x="21" y="146"/>
                    <a:pt x="24" y="149"/>
                    <a:pt x="20" y="149"/>
                  </a:cubicBezTo>
                  <a:cubicBezTo>
                    <a:pt x="0" y="149"/>
                    <a:pt x="0" y="149"/>
                    <a:pt x="0" y="149"/>
                  </a:cubicBezTo>
                  <a:cubicBezTo>
                    <a:pt x="1" y="153"/>
                    <a:pt x="1" y="153"/>
                    <a:pt x="1" y="153"/>
                  </a:cubicBezTo>
                  <a:cubicBezTo>
                    <a:pt x="1" y="153"/>
                    <a:pt x="12" y="152"/>
                    <a:pt x="13" y="157"/>
                  </a:cubicBezTo>
                  <a:cubicBezTo>
                    <a:pt x="15" y="164"/>
                    <a:pt x="15" y="168"/>
                    <a:pt x="15" y="168"/>
                  </a:cubicBezTo>
                  <a:cubicBezTo>
                    <a:pt x="20" y="170"/>
                    <a:pt x="20" y="170"/>
                    <a:pt x="20" y="170"/>
                  </a:cubicBezTo>
                  <a:cubicBezTo>
                    <a:pt x="20" y="170"/>
                    <a:pt x="25" y="157"/>
                    <a:pt x="27" y="160"/>
                  </a:cubicBezTo>
                  <a:cubicBezTo>
                    <a:pt x="28" y="165"/>
                    <a:pt x="27" y="167"/>
                    <a:pt x="27" y="167"/>
                  </a:cubicBezTo>
                  <a:cubicBezTo>
                    <a:pt x="35" y="169"/>
                    <a:pt x="35" y="169"/>
                    <a:pt x="35" y="169"/>
                  </a:cubicBezTo>
                  <a:cubicBezTo>
                    <a:pt x="35" y="174"/>
                    <a:pt x="35" y="174"/>
                    <a:pt x="35" y="174"/>
                  </a:cubicBezTo>
                  <a:cubicBezTo>
                    <a:pt x="54" y="184"/>
                    <a:pt x="54" y="184"/>
                    <a:pt x="54" y="184"/>
                  </a:cubicBezTo>
                  <a:cubicBezTo>
                    <a:pt x="60" y="181"/>
                    <a:pt x="60" y="181"/>
                    <a:pt x="60" y="181"/>
                  </a:cubicBezTo>
                  <a:cubicBezTo>
                    <a:pt x="57" y="184"/>
                    <a:pt x="57" y="184"/>
                    <a:pt x="57" y="184"/>
                  </a:cubicBezTo>
                  <a:cubicBezTo>
                    <a:pt x="60" y="187"/>
                    <a:pt x="60" y="187"/>
                    <a:pt x="60" y="187"/>
                  </a:cubicBezTo>
                  <a:cubicBezTo>
                    <a:pt x="60" y="187"/>
                    <a:pt x="66" y="180"/>
                    <a:pt x="66" y="181"/>
                  </a:cubicBezTo>
                  <a:cubicBezTo>
                    <a:pt x="65" y="182"/>
                    <a:pt x="68" y="183"/>
                    <a:pt x="67" y="183"/>
                  </a:cubicBezTo>
                  <a:cubicBezTo>
                    <a:pt x="66" y="184"/>
                    <a:pt x="62" y="188"/>
                    <a:pt x="62" y="188"/>
                  </a:cubicBezTo>
                  <a:cubicBezTo>
                    <a:pt x="62" y="188"/>
                    <a:pt x="62" y="193"/>
                    <a:pt x="64" y="193"/>
                  </a:cubicBezTo>
                  <a:cubicBezTo>
                    <a:pt x="67" y="193"/>
                    <a:pt x="71" y="194"/>
                    <a:pt x="71" y="194"/>
                  </a:cubicBezTo>
                  <a:cubicBezTo>
                    <a:pt x="72" y="189"/>
                    <a:pt x="72" y="189"/>
                    <a:pt x="72" y="189"/>
                  </a:cubicBezTo>
                  <a:cubicBezTo>
                    <a:pt x="73" y="194"/>
                    <a:pt x="73" y="194"/>
                    <a:pt x="73" y="194"/>
                  </a:cubicBezTo>
                  <a:cubicBezTo>
                    <a:pt x="73" y="194"/>
                    <a:pt x="78" y="189"/>
                    <a:pt x="81" y="193"/>
                  </a:cubicBezTo>
                  <a:cubicBezTo>
                    <a:pt x="83" y="195"/>
                    <a:pt x="74" y="197"/>
                    <a:pt x="74" y="197"/>
                  </a:cubicBezTo>
                  <a:cubicBezTo>
                    <a:pt x="74" y="200"/>
                    <a:pt x="74" y="200"/>
                    <a:pt x="74" y="200"/>
                  </a:cubicBezTo>
                  <a:cubicBezTo>
                    <a:pt x="92" y="201"/>
                    <a:pt x="92" y="201"/>
                    <a:pt x="92" y="201"/>
                  </a:cubicBezTo>
                  <a:cubicBezTo>
                    <a:pt x="92" y="201"/>
                    <a:pt x="83" y="213"/>
                    <a:pt x="86" y="216"/>
                  </a:cubicBezTo>
                  <a:cubicBezTo>
                    <a:pt x="88" y="219"/>
                    <a:pt x="97" y="220"/>
                    <a:pt x="97" y="220"/>
                  </a:cubicBezTo>
                  <a:cubicBezTo>
                    <a:pt x="97" y="220"/>
                    <a:pt x="104" y="216"/>
                    <a:pt x="110" y="218"/>
                  </a:cubicBezTo>
                  <a:cubicBezTo>
                    <a:pt x="114" y="219"/>
                    <a:pt x="118" y="225"/>
                    <a:pt x="118" y="225"/>
                  </a:cubicBezTo>
                  <a:cubicBezTo>
                    <a:pt x="118" y="225"/>
                    <a:pt x="111" y="220"/>
                    <a:pt x="106" y="220"/>
                  </a:cubicBezTo>
                  <a:cubicBezTo>
                    <a:pt x="103" y="221"/>
                    <a:pt x="100" y="222"/>
                    <a:pt x="100" y="222"/>
                  </a:cubicBezTo>
                  <a:cubicBezTo>
                    <a:pt x="102" y="225"/>
                    <a:pt x="102" y="225"/>
                    <a:pt x="102" y="225"/>
                  </a:cubicBezTo>
                  <a:cubicBezTo>
                    <a:pt x="97" y="226"/>
                    <a:pt x="97" y="226"/>
                    <a:pt x="97" y="226"/>
                  </a:cubicBezTo>
                  <a:cubicBezTo>
                    <a:pt x="98" y="230"/>
                    <a:pt x="98" y="230"/>
                    <a:pt x="98" y="230"/>
                  </a:cubicBezTo>
                  <a:cubicBezTo>
                    <a:pt x="98" y="230"/>
                    <a:pt x="110" y="234"/>
                    <a:pt x="106" y="237"/>
                  </a:cubicBezTo>
                  <a:cubicBezTo>
                    <a:pt x="102" y="241"/>
                    <a:pt x="97" y="246"/>
                    <a:pt x="97" y="246"/>
                  </a:cubicBezTo>
                  <a:cubicBezTo>
                    <a:pt x="97" y="251"/>
                    <a:pt x="97" y="251"/>
                    <a:pt x="97" y="251"/>
                  </a:cubicBezTo>
                  <a:cubicBezTo>
                    <a:pt x="97" y="251"/>
                    <a:pt x="108" y="261"/>
                    <a:pt x="108" y="266"/>
                  </a:cubicBezTo>
                  <a:cubicBezTo>
                    <a:pt x="109" y="270"/>
                    <a:pt x="109" y="273"/>
                    <a:pt x="109" y="273"/>
                  </a:cubicBezTo>
                  <a:cubicBezTo>
                    <a:pt x="122" y="284"/>
                    <a:pt x="122" y="284"/>
                    <a:pt x="122" y="284"/>
                  </a:cubicBezTo>
                  <a:cubicBezTo>
                    <a:pt x="134" y="291"/>
                    <a:pt x="134" y="291"/>
                    <a:pt x="134" y="291"/>
                  </a:cubicBezTo>
                  <a:cubicBezTo>
                    <a:pt x="138" y="288"/>
                    <a:pt x="138" y="288"/>
                    <a:pt x="138" y="288"/>
                  </a:cubicBezTo>
                  <a:cubicBezTo>
                    <a:pt x="138" y="288"/>
                    <a:pt x="142" y="290"/>
                    <a:pt x="141" y="290"/>
                  </a:cubicBezTo>
                  <a:cubicBezTo>
                    <a:pt x="139" y="290"/>
                    <a:pt x="135" y="292"/>
                    <a:pt x="134" y="295"/>
                  </a:cubicBezTo>
                  <a:cubicBezTo>
                    <a:pt x="133" y="297"/>
                    <a:pt x="138" y="306"/>
                    <a:pt x="138" y="306"/>
                  </a:cubicBezTo>
                  <a:cubicBezTo>
                    <a:pt x="138" y="306"/>
                    <a:pt x="141" y="314"/>
                    <a:pt x="135" y="317"/>
                  </a:cubicBezTo>
                  <a:cubicBezTo>
                    <a:pt x="131" y="320"/>
                    <a:pt x="126" y="323"/>
                    <a:pt x="126" y="323"/>
                  </a:cubicBezTo>
                  <a:cubicBezTo>
                    <a:pt x="126" y="328"/>
                    <a:pt x="126" y="328"/>
                    <a:pt x="126" y="328"/>
                  </a:cubicBezTo>
                  <a:cubicBezTo>
                    <a:pt x="126" y="328"/>
                    <a:pt x="135" y="331"/>
                    <a:pt x="139" y="339"/>
                  </a:cubicBezTo>
                  <a:cubicBezTo>
                    <a:pt x="144" y="346"/>
                    <a:pt x="148" y="356"/>
                    <a:pt x="148" y="356"/>
                  </a:cubicBezTo>
                  <a:cubicBezTo>
                    <a:pt x="151" y="375"/>
                    <a:pt x="151" y="375"/>
                    <a:pt x="151" y="375"/>
                  </a:cubicBezTo>
                  <a:cubicBezTo>
                    <a:pt x="150" y="376"/>
                    <a:pt x="150" y="376"/>
                    <a:pt x="150" y="376"/>
                  </a:cubicBezTo>
                  <a:cubicBezTo>
                    <a:pt x="147" y="372"/>
                    <a:pt x="147" y="372"/>
                    <a:pt x="147" y="372"/>
                  </a:cubicBezTo>
                  <a:cubicBezTo>
                    <a:pt x="145" y="357"/>
                    <a:pt x="145" y="357"/>
                    <a:pt x="145" y="357"/>
                  </a:cubicBezTo>
                  <a:cubicBezTo>
                    <a:pt x="135" y="344"/>
                    <a:pt x="135" y="344"/>
                    <a:pt x="135" y="344"/>
                  </a:cubicBezTo>
                  <a:cubicBezTo>
                    <a:pt x="134" y="338"/>
                    <a:pt x="134" y="338"/>
                    <a:pt x="134" y="338"/>
                  </a:cubicBezTo>
                  <a:cubicBezTo>
                    <a:pt x="129" y="338"/>
                    <a:pt x="129" y="338"/>
                    <a:pt x="129" y="338"/>
                  </a:cubicBezTo>
                  <a:cubicBezTo>
                    <a:pt x="129" y="338"/>
                    <a:pt x="127" y="349"/>
                    <a:pt x="127" y="352"/>
                  </a:cubicBezTo>
                  <a:cubicBezTo>
                    <a:pt x="127" y="354"/>
                    <a:pt x="116" y="395"/>
                    <a:pt x="116" y="395"/>
                  </a:cubicBezTo>
                  <a:cubicBezTo>
                    <a:pt x="116" y="395"/>
                    <a:pt x="121" y="387"/>
                    <a:pt x="123" y="388"/>
                  </a:cubicBezTo>
                  <a:cubicBezTo>
                    <a:pt x="126" y="389"/>
                    <a:pt x="128" y="394"/>
                    <a:pt x="128" y="394"/>
                  </a:cubicBezTo>
                  <a:cubicBezTo>
                    <a:pt x="122" y="394"/>
                    <a:pt x="122" y="394"/>
                    <a:pt x="122" y="394"/>
                  </a:cubicBezTo>
                  <a:cubicBezTo>
                    <a:pt x="122" y="394"/>
                    <a:pt x="115" y="400"/>
                    <a:pt x="113" y="406"/>
                  </a:cubicBezTo>
                  <a:cubicBezTo>
                    <a:pt x="112" y="411"/>
                    <a:pt x="105" y="437"/>
                    <a:pt x="103" y="438"/>
                  </a:cubicBezTo>
                  <a:cubicBezTo>
                    <a:pt x="102" y="439"/>
                    <a:pt x="96" y="461"/>
                    <a:pt x="96" y="461"/>
                  </a:cubicBezTo>
                  <a:cubicBezTo>
                    <a:pt x="85" y="472"/>
                    <a:pt x="85" y="472"/>
                    <a:pt x="85" y="472"/>
                  </a:cubicBezTo>
                  <a:cubicBezTo>
                    <a:pt x="85" y="472"/>
                    <a:pt x="78" y="473"/>
                    <a:pt x="77" y="474"/>
                  </a:cubicBezTo>
                  <a:cubicBezTo>
                    <a:pt x="76" y="474"/>
                    <a:pt x="79" y="479"/>
                    <a:pt x="79" y="479"/>
                  </a:cubicBezTo>
                  <a:cubicBezTo>
                    <a:pt x="83" y="479"/>
                    <a:pt x="83" y="479"/>
                    <a:pt x="83" y="479"/>
                  </a:cubicBezTo>
                  <a:cubicBezTo>
                    <a:pt x="83" y="479"/>
                    <a:pt x="82" y="482"/>
                    <a:pt x="84" y="483"/>
                  </a:cubicBezTo>
                  <a:cubicBezTo>
                    <a:pt x="86" y="484"/>
                    <a:pt x="89" y="482"/>
                    <a:pt x="89" y="482"/>
                  </a:cubicBezTo>
                  <a:cubicBezTo>
                    <a:pt x="95" y="484"/>
                    <a:pt x="95" y="484"/>
                    <a:pt x="95" y="484"/>
                  </a:cubicBezTo>
                  <a:cubicBezTo>
                    <a:pt x="95" y="484"/>
                    <a:pt x="96" y="493"/>
                    <a:pt x="93" y="493"/>
                  </a:cubicBezTo>
                  <a:cubicBezTo>
                    <a:pt x="89" y="494"/>
                    <a:pt x="86" y="495"/>
                    <a:pt x="88" y="497"/>
                  </a:cubicBezTo>
                  <a:cubicBezTo>
                    <a:pt x="90" y="500"/>
                    <a:pt x="94" y="501"/>
                    <a:pt x="94" y="501"/>
                  </a:cubicBezTo>
                  <a:cubicBezTo>
                    <a:pt x="99" y="495"/>
                    <a:pt x="99" y="495"/>
                    <a:pt x="99" y="495"/>
                  </a:cubicBezTo>
                  <a:cubicBezTo>
                    <a:pt x="99" y="499"/>
                    <a:pt x="99" y="499"/>
                    <a:pt x="99" y="499"/>
                  </a:cubicBezTo>
                  <a:cubicBezTo>
                    <a:pt x="116" y="510"/>
                    <a:pt x="116" y="510"/>
                    <a:pt x="116" y="510"/>
                  </a:cubicBezTo>
                  <a:cubicBezTo>
                    <a:pt x="125" y="508"/>
                    <a:pt x="125" y="508"/>
                    <a:pt x="125" y="508"/>
                  </a:cubicBezTo>
                  <a:cubicBezTo>
                    <a:pt x="127" y="509"/>
                    <a:pt x="127" y="509"/>
                    <a:pt x="127" y="509"/>
                  </a:cubicBezTo>
                  <a:cubicBezTo>
                    <a:pt x="125" y="515"/>
                    <a:pt x="125" y="515"/>
                    <a:pt x="125" y="515"/>
                  </a:cubicBezTo>
                  <a:cubicBezTo>
                    <a:pt x="131" y="524"/>
                    <a:pt x="131" y="524"/>
                    <a:pt x="131" y="524"/>
                  </a:cubicBezTo>
                  <a:cubicBezTo>
                    <a:pt x="135" y="520"/>
                    <a:pt x="135" y="520"/>
                    <a:pt x="135" y="520"/>
                  </a:cubicBezTo>
                  <a:cubicBezTo>
                    <a:pt x="136" y="521"/>
                    <a:pt x="136" y="521"/>
                    <a:pt x="136" y="521"/>
                  </a:cubicBezTo>
                  <a:cubicBezTo>
                    <a:pt x="144" y="520"/>
                    <a:pt x="144" y="520"/>
                    <a:pt x="144" y="520"/>
                  </a:cubicBezTo>
                  <a:cubicBezTo>
                    <a:pt x="154" y="532"/>
                    <a:pt x="154" y="532"/>
                    <a:pt x="154" y="532"/>
                  </a:cubicBezTo>
                  <a:cubicBezTo>
                    <a:pt x="154" y="532"/>
                    <a:pt x="165" y="528"/>
                    <a:pt x="167" y="530"/>
                  </a:cubicBezTo>
                  <a:cubicBezTo>
                    <a:pt x="170" y="532"/>
                    <a:pt x="170" y="535"/>
                    <a:pt x="171" y="535"/>
                  </a:cubicBezTo>
                  <a:cubicBezTo>
                    <a:pt x="174" y="535"/>
                    <a:pt x="175" y="531"/>
                    <a:pt x="175" y="531"/>
                  </a:cubicBezTo>
                  <a:cubicBezTo>
                    <a:pt x="175" y="531"/>
                    <a:pt x="181" y="540"/>
                    <a:pt x="186" y="536"/>
                  </a:cubicBezTo>
                  <a:cubicBezTo>
                    <a:pt x="191" y="534"/>
                    <a:pt x="185" y="527"/>
                    <a:pt x="191" y="527"/>
                  </a:cubicBezTo>
                  <a:cubicBezTo>
                    <a:pt x="196" y="527"/>
                    <a:pt x="200" y="531"/>
                    <a:pt x="200" y="531"/>
                  </a:cubicBezTo>
                  <a:cubicBezTo>
                    <a:pt x="200" y="531"/>
                    <a:pt x="205" y="530"/>
                    <a:pt x="207" y="532"/>
                  </a:cubicBezTo>
                  <a:cubicBezTo>
                    <a:pt x="208" y="533"/>
                    <a:pt x="213" y="540"/>
                    <a:pt x="213" y="540"/>
                  </a:cubicBezTo>
                  <a:cubicBezTo>
                    <a:pt x="213" y="540"/>
                    <a:pt x="220" y="537"/>
                    <a:pt x="223" y="538"/>
                  </a:cubicBezTo>
                  <a:cubicBezTo>
                    <a:pt x="226" y="541"/>
                    <a:pt x="227" y="545"/>
                    <a:pt x="227" y="545"/>
                  </a:cubicBezTo>
                  <a:cubicBezTo>
                    <a:pt x="231" y="543"/>
                    <a:pt x="231" y="543"/>
                    <a:pt x="231" y="543"/>
                  </a:cubicBezTo>
                  <a:cubicBezTo>
                    <a:pt x="235" y="546"/>
                    <a:pt x="235" y="546"/>
                    <a:pt x="235" y="546"/>
                  </a:cubicBezTo>
                  <a:cubicBezTo>
                    <a:pt x="237" y="545"/>
                    <a:pt x="237" y="545"/>
                    <a:pt x="237" y="545"/>
                  </a:cubicBezTo>
                  <a:cubicBezTo>
                    <a:pt x="242" y="548"/>
                    <a:pt x="242" y="548"/>
                    <a:pt x="242" y="548"/>
                  </a:cubicBezTo>
                  <a:cubicBezTo>
                    <a:pt x="238" y="554"/>
                    <a:pt x="238" y="554"/>
                    <a:pt x="238" y="554"/>
                  </a:cubicBezTo>
                  <a:cubicBezTo>
                    <a:pt x="245" y="559"/>
                    <a:pt x="245" y="559"/>
                    <a:pt x="245" y="559"/>
                  </a:cubicBezTo>
                  <a:cubicBezTo>
                    <a:pt x="245" y="559"/>
                    <a:pt x="251" y="554"/>
                    <a:pt x="251" y="556"/>
                  </a:cubicBezTo>
                  <a:cubicBezTo>
                    <a:pt x="251" y="557"/>
                    <a:pt x="249" y="563"/>
                    <a:pt x="249" y="563"/>
                  </a:cubicBezTo>
                  <a:cubicBezTo>
                    <a:pt x="249" y="563"/>
                    <a:pt x="250" y="567"/>
                    <a:pt x="254" y="567"/>
                  </a:cubicBezTo>
                  <a:cubicBezTo>
                    <a:pt x="259" y="567"/>
                    <a:pt x="266" y="560"/>
                    <a:pt x="270" y="564"/>
                  </a:cubicBezTo>
                  <a:cubicBezTo>
                    <a:pt x="274" y="568"/>
                    <a:pt x="277" y="571"/>
                    <a:pt x="277" y="571"/>
                  </a:cubicBezTo>
                  <a:cubicBezTo>
                    <a:pt x="282" y="571"/>
                    <a:pt x="282" y="571"/>
                    <a:pt x="282" y="571"/>
                  </a:cubicBezTo>
                  <a:cubicBezTo>
                    <a:pt x="284" y="571"/>
                    <a:pt x="287" y="561"/>
                    <a:pt x="295" y="562"/>
                  </a:cubicBezTo>
                  <a:cubicBezTo>
                    <a:pt x="301" y="564"/>
                    <a:pt x="302" y="567"/>
                    <a:pt x="302" y="567"/>
                  </a:cubicBezTo>
                  <a:cubicBezTo>
                    <a:pt x="309" y="567"/>
                    <a:pt x="309" y="567"/>
                    <a:pt x="309" y="567"/>
                  </a:cubicBezTo>
                  <a:cubicBezTo>
                    <a:pt x="309" y="567"/>
                    <a:pt x="308" y="562"/>
                    <a:pt x="307" y="561"/>
                  </a:cubicBezTo>
                  <a:cubicBezTo>
                    <a:pt x="305" y="560"/>
                    <a:pt x="305" y="552"/>
                    <a:pt x="306" y="549"/>
                  </a:cubicBezTo>
                  <a:cubicBezTo>
                    <a:pt x="307" y="546"/>
                    <a:pt x="306" y="541"/>
                    <a:pt x="306" y="541"/>
                  </a:cubicBezTo>
                  <a:cubicBezTo>
                    <a:pt x="301" y="542"/>
                    <a:pt x="301" y="542"/>
                    <a:pt x="301" y="542"/>
                  </a:cubicBezTo>
                  <a:cubicBezTo>
                    <a:pt x="301" y="542"/>
                    <a:pt x="301" y="537"/>
                    <a:pt x="303" y="536"/>
                  </a:cubicBezTo>
                  <a:cubicBezTo>
                    <a:pt x="306" y="536"/>
                    <a:pt x="307" y="531"/>
                    <a:pt x="307" y="530"/>
                  </a:cubicBezTo>
                  <a:cubicBezTo>
                    <a:pt x="307" y="529"/>
                    <a:pt x="301" y="526"/>
                    <a:pt x="303" y="525"/>
                  </a:cubicBezTo>
                  <a:cubicBezTo>
                    <a:pt x="306" y="522"/>
                    <a:pt x="307" y="525"/>
                    <a:pt x="307" y="525"/>
                  </a:cubicBezTo>
                  <a:cubicBezTo>
                    <a:pt x="311" y="525"/>
                    <a:pt x="311" y="525"/>
                    <a:pt x="311" y="525"/>
                  </a:cubicBezTo>
                  <a:cubicBezTo>
                    <a:pt x="311" y="525"/>
                    <a:pt x="312" y="518"/>
                    <a:pt x="318" y="515"/>
                  </a:cubicBezTo>
                  <a:cubicBezTo>
                    <a:pt x="325" y="512"/>
                    <a:pt x="326" y="516"/>
                    <a:pt x="330" y="514"/>
                  </a:cubicBezTo>
                  <a:cubicBezTo>
                    <a:pt x="334" y="512"/>
                    <a:pt x="332" y="506"/>
                    <a:pt x="332" y="506"/>
                  </a:cubicBezTo>
                  <a:cubicBezTo>
                    <a:pt x="332" y="506"/>
                    <a:pt x="339" y="499"/>
                    <a:pt x="339" y="502"/>
                  </a:cubicBezTo>
                  <a:cubicBezTo>
                    <a:pt x="340" y="504"/>
                    <a:pt x="335" y="508"/>
                    <a:pt x="335" y="508"/>
                  </a:cubicBezTo>
                  <a:cubicBezTo>
                    <a:pt x="340" y="509"/>
                    <a:pt x="340" y="509"/>
                    <a:pt x="340" y="509"/>
                  </a:cubicBezTo>
                  <a:cubicBezTo>
                    <a:pt x="343" y="505"/>
                    <a:pt x="343" y="505"/>
                    <a:pt x="343" y="505"/>
                  </a:cubicBezTo>
                  <a:cubicBezTo>
                    <a:pt x="343" y="502"/>
                    <a:pt x="343" y="502"/>
                    <a:pt x="343" y="502"/>
                  </a:cubicBezTo>
                  <a:cubicBezTo>
                    <a:pt x="343" y="502"/>
                    <a:pt x="349" y="498"/>
                    <a:pt x="355" y="498"/>
                  </a:cubicBezTo>
                  <a:cubicBezTo>
                    <a:pt x="360" y="498"/>
                    <a:pt x="363" y="503"/>
                    <a:pt x="363" y="503"/>
                  </a:cubicBezTo>
                  <a:cubicBezTo>
                    <a:pt x="363" y="503"/>
                    <a:pt x="382" y="508"/>
                    <a:pt x="382" y="509"/>
                  </a:cubicBezTo>
                  <a:cubicBezTo>
                    <a:pt x="382" y="510"/>
                    <a:pt x="383" y="515"/>
                    <a:pt x="383" y="515"/>
                  </a:cubicBezTo>
                  <a:cubicBezTo>
                    <a:pt x="396" y="516"/>
                    <a:pt x="396" y="516"/>
                    <a:pt x="396" y="516"/>
                  </a:cubicBezTo>
                  <a:cubicBezTo>
                    <a:pt x="396" y="516"/>
                    <a:pt x="396" y="506"/>
                    <a:pt x="397" y="508"/>
                  </a:cubicBezTo>
                  <a:cubicBezTo>
                    <a:pt x="398" y="509"/>
                    <a:pt x="406" y="517"/>
                    <a:pt x="406" y="517"/>
                  </a:cubicBezTo>
                  <a:cubicBezTo>
                    <a:pt x="418" y="516"/>
                    <a:pt x="418" y="516"/>
                    <a:pt x="418" y="516"/>
                  </a:cubicBezTo>
                  <a:cubicBezTo>
                    <a:pt x="418" y="516"/>
                    <a:pt x="422" y="518"/>
                    <a:pt x="422" y="519"/>
                  </a:cubicBezTo>
                  <a:cubicBezTo>
                    <a:pt x="422" y="520"/>
                    <a:pt x="418" y="526"/>
                    <a:pt x="421" y="527"/>
                  </a:cubicBezTo>
                  <a:cubicBezTo>
                    <a:pt x="423" y="528"/>
                    <a:pt x="430" y="528"/>
                    <a:pt x="432" y="529"/>
                  </a:cubicBezTo>
                  <a:cubicBezTo>
                    <a:pt x="433" y="530"/>
                    <a:pt x="438" y="538"/>
                    <a:pt x="441" y="538"/>
                  </a:cubicBezTo>
                  <a:cubicBezTo>
                    <a:pt x="445" y="537"/>
                    <a:pt x="448" y="534"/>
                    <a:pt x="448" y="534"/>
                  </a:cubicBezTo>
                  <a:cubicBezTo>
                    <a:pt x="454" y="536"/>
                    <a:pt x="454" y="536"/>
                    <a:pt x="454" y="536"/>
                  </a:cubicBezTo>
                  <a:cubicBezTo>
                    <a:pt x="456" y="542"/>
                    <a:pt x="456" y="542"/>
                    <a:pt x="456" y="542"/>
                  </a:cubicBezTo>
                  <a:cubicBezTo>
                    <a:pt x="459" y="540"/>
                    <a:pt x="459" y="540"/>
                    <a:pt x="459" y="540"/>
                  </a:cubicBezTo>
                  <a:cubicBezTo>
                    <a:pt x="461" y="534"/>
                    <a:pt x="461" y="534"/>
                    <a:pt x="461" y="534"/>
                  </a:cubicBezTo>
                  <a:cubicBezTo>
                    <a:pt x="467" y="536"/>
                    <a:pt x="467" y="536"/>
                    <a:pt x="467" y="536"/>
                  </a:cubicBezTo>
                  <a:cubicBezTo>
                    <a:pt x="469" y="533"/>
                    <a:pt x="469" y="533"/>
                    <a:pt x="469" y="533"/>
                  </a:cubicBezTo>
                  <a:cubicBezTo>
                    <a:pt x="477" y="532"/>
                    <a:pt x="477" y="532"/>
                    <a:pt x="477" y="532"/>
                  </a:cubicBezTo>
                  <a:cubicBezTo>
                    <a:pt x="482" y="533"/>
                    <a:pt x="482" y="533"/>
                    <a:pt x="482" y="533"/>
                  </a:cubicBezTo>
                  <a:cubicBezTo>
                    <a:pt x="482" y="529"/>
                    <a:pt x="482" y="529"/>
                    <a:pt x="482" y="529"/>
                  </a:cubicBezTo>
                  <a:cubicBezTo>
                    <a:pt x="482" y="529"/>
                    <a:pt x="479" y="520"/>
                    <a:pt x="483" y="519"/>
                  </a:cubicBezTo>
                  <a:cubicBezTo>
                    <a:pt x="488" y="517"/>
                    <a:pt x="491" y="519"/>
                    <a:pt x="493" y="518"/>
                  </a:cubicBezTo>
                  <a:cubicBezTo>
                    <a:pt x="495" y="517"/>
                    <a:pt x="493" y="508"/>
                    <a:pt x="497" y="509"/>
                  </a:cubicBezTo>
                  <a:cubicBezTo>
                    <a:pt x="500" y="509"/>
                    <a:pt x="505" y="513"/>
                    <a:pt x="507" y="509"/>
                  </a:cubicBezTo>
                  <a:cubicBezTo>
                    <a:pt x="509" y="504"/>
                    <a:pt x="503" y="501"/>
                    <a:pt x="512" y="501"/>
                  </a:cubicBezTo>
                  <a:cubicBezTo>
                    <a:pt x="521" y="501"/>
                    <a:pt x="520" y="499"/>
                    <a:pt x="520" y="499"/>
                  </a:cubicBezTo>
                  <a:cubicBezTo>
                    <a:pt x="520" y="499"/>
                    <a:pt x="516" y="495"/>
                    <a:pt x="520" y="495"/>
                  </a:cubicBezTo>
                  <a:cubicBezTo>
                    <a:pt x="522" y="494"/>
                    <a:pt x="525" y="497"/>
                    <a:pt x="525" y="497"/>
                  </a:cubicBezTo>
                  <a:cubicBezTo>
                    <a:pt x="528" y="496"/>
                    <a:pt x="528" y="496"/>
                    <a:pt x="528" y="496"/>
                  </a:cubicBezTo>
                  <a:cubicBezTo>
                    <a:pt x="524" y="487"/>
                    <a:pt x="524" y="487"/>
                    <a:pt x="524" y="487"/>
                  </a:cubicBezTo>
                  <a:cubicBezTo>
                    <a:pt x="524" y="487"/>
                    <a:pt x="531" y="486"/>
                    <a:pt x="535" y="478"/>
                  </a:cubicBezTo>
                  <a:cubicBezTo>
                    <a:pt x="537" y="470"/>
                    <a:pt x="535" y="468"/>
                    <a:pt x="534" y="468"/>
                  </a:cubicBezTo>
                  <a:cubicBezTo>
                    <a:pt x="531" y="468"/>
                    <a:pt x="523" y="472"/>
                    <a:pt x="518" y="470"/>
                  </a:cubicBezTo>
                  <a:cubicBezTo>
                    <a:pt x="511" y="468"/>
                    <a:pt x="506" y="465"/>
                    <a:pt x="502" y="456"/>
                  </a:cubicBezTo>
                  <a:cubicBezTo>
                    <a:pt x="496" y="448"/>
                    <a:pt x="499" y="439"/>
                    <a:pt x="502" y="437"/>
                  </a:cubicBezTo>
                  <a:cubicBezTo>
                    <a:pt x="505" y="436"/>
                    <a:pt x="506" y="433"/>
                    <a:pt x="506" y="433"/>
                  </a:cubicBezTo>
                  <a:cubicBezTo>
                    <a:pt x="505" y="421"/>
                    <a:pt x="505" y="421"/>
                    <a:pt x="505" y="421"/>
                  </a:cubicBezTo>
                  <a:cubicBezTo>
                    <a:pt x="505" y="421"/>
                    <a:pt x="498" y="425"/>
                    <a:pt x="496" y="419"/>
                  </a:cubicBezTo>
                  <a:cubicBezTo>
                    <a:pt x="493" y="411"/>
                    <a:pt x="493" y="410"/>
                    <a:pt x="493" y="410"/>
                  </a:cubicBezTo>
                  <a:cubicBezTo>
                    <a:pt x="493" y="410"/>
                    <a:pt x="488" y="416"/>
                    <a:pt x="489" y="409"/>
                  </a:cubicBezTo>
                  <a:cubicBezTo>
                    <a:pt x="489" y="404"/>
                    <a:pt x="494" y="403"/>
                    <a:pt x="494" y="403"/>
                  </a:cubicBezTo>
                  <a:cubicBezTo>
                    <a:pt x="498" y="404"/>
                    <a:pt x="498" y="404"/>
                    <a:pt x="498" y="404"/>
                  </a:cubicBezTo>
                  <a:cubicBezTo>
                    <a:pt x="498" y="404"/>
                    <a:pt x="511" y="401"/>
                    <a:pt x="512" y="394"/>
                  </a:cubicBezTo>
                  <a:cubicBezTo>
                    <a:pt x="514" y="387"/>
                    <a:pt x="514" y="386"/>
                    <a:pt x="512" y="384"/>
                  </a:cubicBezTo>
                  <a:cubicBezTo>
                    <a:pt x="509" y="382"/>
                    <a:pt x="507" y="384"/>
                    <a:pt x="507" y="382"/>
                  </a:cubicBezTo>
                  <a:cubicBezTo>
                    <a:pt x="507" y="370"/>
                    <a:pt x="507" y="370"/>
                    <a:pt x="507" y="370"/>
                  </a:cubicBezTo>
                  <a:cubicBezTo>
                    <a:pt x="507" y="370"/>
                    <a:pt x="496" y="369"/>
                    <a:pt x="499" y="362"/>
                  </a:cubicBezTo>
                  <a:cubicBezTo>
                    <a:pt x="503" y="356"/>
                    <a:pt x="511" y="359"/>
                    <a:pt x="511" y="353"/>
                  </a:cubicBezTo>
                  <a:cubicBezTo>
                    <a:pt x="511" y="345"/>
                    <a:pt x="505" y="343"/>
                    <a:pt x="505" y="343"/>
                  </a:cubicBezTo>
                  <a:cubicBezTo>
                    <a:pt x="504" y="340"/>
                    <a:pt x="504" y="340"/>
                    <a:pt x="504" y="340"/>
                  </a:cubicBezTo>
                  <a:cubicBezTo>
                    <a:pt x="500" y="340"/>
                    <a:pt x="500" y="340"/>
                    <a:pt x="500" y="340"/>
                  </a:cubicBezTo>
                  <a:cubicBezTo>
                    <a:pt x="500" y="340"/>
                    <a:pt x="503" y="336"/>
                    <a:pt x="504" y="331"/>
                  </a:cubicBezTo>
                  <a:cubicBezTo>
                    <a:pt x="505" y="327"/>
                    <a:pt x="502" y="325"/>
                    <a:pt x="502" y="325"/>
                  </a:cubicBezTo>
                  <a:cubicBezTo>
                    <a:pt x="503" y="320"/>
                    <a:pt x="503" y="320"/>
                    <a:pt x="503" y="320"/>
                  </a:cubicBezTo>
                  <a:cubicBezTo>
                    <a:pt x="503" y="320"/>
                    <a:pt x="497" y="315"/>
                    <a:pt x="489" y="316"/>
                  </a:cubicBezTo>
                  <a:cubicBezTo>
                    <a:pt x="480" y="317"/>
                    <a:pt x="475" y="323"/>
                    <a:pt x="475" y="326"/>
                  </a:cubicBezTo>
                  <a:cubicBezTo>
                    <a:pt x="475" y="328"/>
                    <a:pt x="477" y="329"/>
                    <a:pt x="477" y="329"/>
                  </a:cubicBezTo>
                  <a:cubicBezTo>
                    <a:pt x="471" y="336"/>
                    <a:pt x="471" y="336"/>
                    <a:pt x="471" y="336"/>
                  </a:cubicBezTo>
                  <a:cubicBezTo>
                    <a:pt x="464" y="336"/>
                    <a:pt x="464" y="336"/>
                    <a:pt x="464" y="336"/>
                  </a:cubicBezTo>
                  <a:cubicBezTo>
                    <a:pt x="463" y="330"/>
                    <a:pt x="463" y="330"/>
                    <a:pt x="463" y="330"/>
                  </a:cubicBezTo>
                  <a:cubicBezTo>
                    <a:pt x="467" y="330"/>
                    <a:pt x="467" y="330"/>
                    <a:pt x="467" y="330"/>
                  </a:cubicBezTo>
                  <a:cubicBezTo>
                    <a:pt x="472" y="323"/>
                    <a:pt x="472" y="323"/>
                    <a:pt x="472" y="323"/>
                  </a:cubicBezTo>
                  <a:cubicBezTo>
                    <a:pt x="472" y="323"/>
                    <a:pt x="465" y="320"/>
                    <a:pt x="470" y="312"/>
                  </a:cubicBezTo>
                  <a:cubicBezTo>
                    <a:pt x="474" y="306"/>
                    <a:pt x="485" y="303"/>
                    <a:pt x="487" y="297"/>
                  </a:cubicBezTo>
                  <a:cubicBezTo>
                    <a:pt x="489" y="291"/>
                    <a:pt x="486" y="285"/>
                    <a:pt x="488" y="284"/>
                  </a:cubicBezTo>
                  <a:cubicBezTo>
                    <a:pt x="491" y="282"/>
                    <a:pt x="495" y="283"/>
                    <a:pt x="498" y="280"/>
                  </a:cubicBezTo>
                  <a:cubicBezTo>
                    <a:pt x="502" y="277"/>
                    <a:pt x="514" y="261"/>
                    <a:pt x="514" y="261"/>
                  </a:cubicBezTo>
                  <a:cubicBezTo>
                    <a:pt x="509" y="260"/>
                    <a:pt x="509" y="260"/>
                    <a:pt x="509" y="260"/>
                  </a:cubicBezTo>
                  <a:cubicBezTo>
                    <a:pt x="509" y="260"/>
                    <a:pt x="511" y="248"/>
                    <a:pt x="515" y="249"/>
                  </a:cubicBezTo>
                  <a:cubicBezTo>
                    <a:pt x="521" y="249"/>
                    <a:pt x="520" y="256"/>
                    <a:pt x="524" y="257"/>
                  </a:cubicBezTo>
                  <a:cubicBezTo>
                    <a:pt x="528" y="257"/>
                    <a:pt x="536" y="252"/>
                    <a:pt x="536" y="252"/>
                  </a:cubicBezTo>
                  <a:cubicBezTo>
                    <a:pt x="536" y="249"/>
                    <a:pt x="536" y="249"/>
                    <a:pt x="536" y="249"/>
                  </a:cubicBezTo>
                  <a:cubicBezTo>
                    <a:pt x="543" y="244"/>
                    <a:pt x="543" y="244"/>
                    <a:pt x="543" y="244"/>
                  </a:cubicBezTo>
                  <a:cubicBezTo>
                    <a:pt x="540" y="237"/>
                    <a:pt x="542" y="228"/>
                    <a:pt x="545" y="221"/>
                  </a:cubicBezTo>
                  <a:cubicBezTo>
                    <a:pt x="546" y="219"/>
                    <a:pt x="546" y="207"/>
                    <a:pt x="548" y="204"/>
                  </a:cubicBezTo>
                  <a:cubicBezTo>
                    <a:pt x="551" y="201"/>
                    <a:pt x="553" y="197"/>
                    <a:pt x="552" y="194"/>
                  </a:cubicBezTo>
                  <a:cubicBezTo>
                    <a:pt x="557" y="179"/>
                    <a:pt x="557" y="179"/>
                    <a:pt x="557" y="179"/>
                  </a:cubicBezTo>
                  <a:cubicBezTo>
                    <a:pt x="562" y="172"/>
                    <a:pt x="562" y="172"/>
                    <a:pt x="562" y="172"/>
                  </a:cubicBezTo>
                  <a:cubicBezTo>
                    <a:pt x="563" y="168"/>
                    <a:pt x="568" y="169"/>
                    <a:pt x="570" y="167"/>
                  </a:cubicBezTo>
                  <a:cubicBezTo>
                    <a:pt x="572" y="164"/>
                    <a:pt x="571" y="158"/>
                    <a:pt x="575" y="156"/>
                  </a:cubicBezTo>
                  <a:close/>
                  <a:moveTo>
                    <a:pt x="621" y="571"/>
                  </a:moveTo>
                  <a:cubicBezTo>
                    <a:pt x="617" y="569"/>
                    <a:pt x="617" y="569"/>
                    <a:pt x="617" y="569"/>
                  </a:cubicBezTo>
                  <a:cubicBezTo>
                    <a:pt x="617" y="569"/>
                    <a:pt x="618" y="561"/>
                    <a:pt x="619" y="558"/>
                  </a:cubicBezTo>
                  <a:cubicBezTo>
                    <a:pt x="620" y="553"/>
                    <a:pt x="618" y="545"/>
                    <a:pt x="618" y="545"/>
                  </a:cubicBezTo>
                  <a:cubicBezTo>
                    <a:pt x="612" y="544"/>
                    <a:pt x="612" y="544"/>
                    <a:pt x="612" y="544"/>
                  </a:cubicBezTo>
                  <a:cubicBezTo>
                    <a:pt x="612" y="544"/>
                    <a:pt x="614" y="565"/>
                    <a:pt x="610" y="565"/>
                  </a:cubicBezTo>
                  <a:cubicBezTo>
                    <a:pt x="606" y="566"/>
                    <a:pt x="606" y="563"/>
                    <a:pt x="601" y="563"/>
                  </a:cubicBezTo>
                  <a:cubicBezTo>
                    <a:pt x="595" y="563"/>
                    <a:pt x="596" y="568"/>
                    <a:pt x="596" y="568"/>
                  </a:cubicBezTo>
                  <a:cubicBezTo>
                    <a:pt x="596" y="568"/>
                    <a:pt x="588" y="569"/>
                    <a:pt x="583" y="572"/>
                  </a:cubicBezTo>
                  <a:cubicBezTo>
                    <a:pt x="577" y="575"/>
                    <a:pt x="578" y="579"/>
                    <a:pt x="578" y="579"/>
                  </a:cubicBezTo>
                  <a:cubicBezTo>
                    <a:pt x="577" y="583"/>
                    <a:pt x="577" y="583"/>
                    <a:pt x="577" y="583"/>
                  </a:cubicBezTo>
                  <a:cubicBezTo>
                    <a:pt x="573" y="585"/>
                    <a:pt x="573" y="585"/>
                    <a:pt x="573" y="585"/>
                  </a:cubicBezTo>
                  <a:cubicBezTo>
                    <a:pt x="573" y="590"/>
                    <a:pt x="573" y="590"/>
                    <a:pt x="573" y="590"/>
                  </a:cubicBezTo>
                  <a:cubicBezTo>
                    <a:pt x="577" y="592"/>
                    <a:pt x="577" y="592"/>
                    <a:pt x="577" y="592"/>
                  </a:cubicBezTo>
                  <a:cubicBezTo>
                    <a:pt x="573" y="596"/>
                    <a:pt x="573" y="596"/>
                    <a:pt x="573" y="596"/>
                  </a:cubicBezTo>
                  <a:cubicBezTo>
                    <a:pt x="574" y="601"/>
                    <a:pt x="574" y="601"/>
                    <a:pt x="574" y="601"/>
                  </a:cubicBezTo>
                  <a:cubicBezTo>
                    <a:pt x="574" y="601"/>
                    <a:pt x="576" y="604"/>
                    <a:pt x="578" y="604"/>
                  </a:cubicBezTo>
                  <a:cubicBezTo>
                    <a:pt x="581" y="605"/>
                    <a:pt x="578" y="609"/>
                    <a:pt x="578" y="609"/>
                  </a:cubicBezTo>
                  <a:cubicBezTo>
                    <a:pt x="574" y="616"/>
                    <a:pt x="574" y="616"/>
                    <a:pt x="574" y="616"/>
                  </a:cubicBezTo>
                  <a:cubicBezTo>
                    <a:pt x="574" y="616"/>
                    <a:pt x="584" y="615"/>
                    <a:pt x="584" y="619"/>
                  </a:cubicBezTo>
                  <a:cubicBezTo>
                    <a:pt x="585" y="622"/>
                    <a:pt x="577" y="627"/>
                    <a:pt x="577" y="627"/>
                  </a:cubicBezTo>
                  <a:cubicBezTo>
                    <a:pt x="577" y="629"/>
                    <a:pt x="577" y="629"/>
                    <a:pt x="577" y="629"/>
                  </a:cubicBezTo>
                  <a:cubicBezTo>
                    <a:pt x="577" y="629"/>
                    <a:pt x="584" y="627"/>
                    <a:pt x="586" y="628"/>
                  </a:cubicBezTo>
                  <a:cubicBezTo>
                    <a:pt x="588" y="630"/>
                    <a:pt x="590" y="632"/>
                    <a:pt x="590" y="632"/>
                  </a:cubicBezTo>
                  <a:cubicBezTo>
                    <a:pt x="583" y="636"/>
                    <a:pt x="583" y="636"/>
                    <a:pt x="583" y="636"/>
                  </a:cubicBezTo>
                  <a:cubicBezTo>
                    <a:pt x="585" y="643"/>
                    <a:pt x="585" y="643"/>
                    <a:pt x="585" y="643"/>
                  </a:cubicBezTo>
                  <a:cubicBezTo>
                    <a:pt x="585" y="643"/>
                    <a:pt x="594" y="646"/>
                    <a:pt x="597" y="646"/>
                  </a:cubicBezTo>
                  <a:cubicBezTo>
                    <a:pt x="601" y="647"/>
                    <a:pt x="598" y="652"/>
                    <a:pt x="598" y="652"/>
                  </a:cubicBezTo>
                  <a:cubicBezTo>
                    <a:pt x="603" y="651"/>
                    <a:pt x="603" y="651"/>
                    <a:pt x="603" y="651"/>
                  </a:cubicBezTo>
                  <a:cubicBezTo>
                    <a:pt x="603" y="651"/>
                    <a:pt x="609" y="636"/>
                    <a:pt x="611" y="631"/>
                  </a:cubicBezTo>
                  <a:cubicBezTo>
                    <a:pt x="612" y="626"/>
                    <a:pt x="614" y="615"/>
                    <a:pt x="614" y="614"/>
                  </a:cubicBezTo>
                  <a:cubicBezTo>
                    <a:pt x="614" y="612"/>
                    <a:pt x="622" y="607"/>
                    <a:pt x="624" y="600"/>
                  </a:cubicBezTo>
                  <a:cubicBezTo>
                    <a:pt x="626" y="595"/>
                    <a:pt x="621" y="571"/>
                    <a:pt x="621" y="571"/>
                  </a:cubicBezTo>
                  <a:close/>
                  <a:moveTo>
                    <a:pt x="56" y="207"/>
                  </a:moveTo>
                  <a:cubicBezTo>
                    <a:pt x="56" y="212"/>
                    <a:pt x="56" y="212"/>
                    <a:pt x="56" y="212"/>
                  </a:cubicBezTo>
                  <a:cubicBezTo>
                    <a:pt x="61" y="215"/>
                    <a:pt x="64" y="213"/>
                    <a:pt x="64" y="213"/>
                  </a:cubicBezTo>
                  <a:cubicBezTo>
                    <a:pt x="57" y="204"/>
                    <a:pt x="57" y="204"/>
                    <a:pt x="57" y="204"/>
                  </a:cubicBezTo>
                  <a:lnTo>
                    <a:pt x="56" y="207"/>
                  </a:lnTo>
                  <a:close/>
                  <a:moveTo>
                    <a:pt x="126" y="100"/>
                  </a:moveTo>
                  <a:cubicBezTo>
                    <a:pt x="130" y="103"/>
                    <a:pt x="135" y="100"/>
                    <a:pt x="129" y="94"/>
                  </a:cubicBezTo>
                  <a:cubicBezTo>
                    <a:pt x="122" y="90"/>
                    <a:pt x="120" y="93"/>
                    <a:pt x="120" y="93"/>
                  </a:cubicBezTo>
                  <a:cubicBezTo>
                    <a:pt x="121" y="99"/>
                    <a:pt x="121" y="99"/>
                    <a:pt x="121" y="99"/>
                  </a:cubicBezTo>
                  <a:lnTo>
                    <a:pt x="126" y="100"/>
                  </a:lnTo>
                  <a:close/>
                  <a:moveTo>
                    <a:pt x="112" y="79"/>
                  </a:moveTo>
                  <a:cubicBezTo>
                    <a:pt x="116" y="79"/>
                    <a:pt x="121" y="74"/>
                    <a:pt x="113" y="75"/>
                  </a:cubicBezTo>
                  <a:cubicBezTo>
                    <a:pt x="104" y="76"/>
                    <a:pt x="112" y="79"/>
                    <a:pt x="112" y="79"/>
                  </a:cubicBez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8" name="Portugal" descr="© INSCALE GmbH, 05.05.2010&#10;http://www.presentationload.com/"/>
            <p:cNvSpPr>
              <a:spLocks/>
            </p:cNvSpPr>
            <p:nvPr/>
          </p:nvSpPr>
          <p:spPr bwMode="gray">
            <a:xfrm>
              <a:off x="862518" y="4611944"/>
              <a:ext cx="574447" cy="948734"/>
            </a:xfrm>
            <a:custGeom>
              <a:avLst/>
              <a:gdLst/>
              <a:ahLst/>
              <a:cxnLst>
                <a:cxn ang="0">
                  <a:pos x="89" y="295"/>
                </a:cxn>
                <a:cxn ang="0">
                  <a:pos x="102" y="279"/>
                </a:cxn>
                <a:cxn ang="0">
                  <a:pos x="120" y="271"/>
                </a:cxn>
                <a:cxn ang="0">
                  <a:pos x="113" y="267"/>
                </a:cxn>
                <a:cxn ang="0">
                  <a:pos x="113" y="231"/>
                </a:cxn>
                <a:cxn ang="0">
                  <a:pos x="133" y="213"/>
                </a:cxn>
                <a:cxn ang="0">
                  <a:pos x="118" y="190"/>
                </a:cxn>
                <a:cxn ang="0">
                  <a:pos x="117" y="183"/>
                </a:cxn>
                <a:cxn ang="0">
                  <a:pos x="138" y="173"/>
                </a:cxn>
                <a:cxn ang="0">
                  <a:pos x="145" y="165"/>
                </a:cxn>
                <a:cxn ang="0">
                  <a:pos x="146" y="142"/>
                </a:cxn>
                <a:cxn ang="0">
                  <a:pos x="159" y="133"/>
                </a:cxn>
                <a:cxn ang="0">
                  <a:pos x="165" y="100"/>
                </a:cxn>
                <a:cxn ang="0">
                  <a:pos x="169" y="88"/>
                </a:cxn>
                <a:cxn ang="0">
                  <a:pos x="183" y="78"/>
                </a:cxn>
                <a:cxn ang="0">
                  <a:pos x="203" y="57"/>
                </a:cxn>
                <a:cxn ang="0">
                  <a:pos x="190" y="44"/>
                </a:cxn>
                <a:cxn ang="0">
                  <a:pos x="183" y="30"/>
                </a:cxn>
                <a:cxn ang="0">
                  <a:pos x="179" y="31"/>
                </a:cxn>
                <a:cxn ang="0">
                  <a:pos x="164" y="24"/>
                </a:cxn>
                <a:cxn ang="0">
                  <a:pos x="147" y="27"/>
                </a:cxn>
                <a:cxn ang="0">
                  <a:pos x="135" y="23"/>
                </a:cxn>
                <a:cxn ang="0">
                  <a:pos x="125" y="21"/>
                </a:cxn>
                <a:cxn ang="0">
                  <a:pos x="120" y="10"/>
                </a:cxn>
                <a:cxn ang="0">
                  <a:pos x="116" y="6"/>
                </a:cxn>
                <a:cxn ang="0">
                  <a:pos x="109" y="4"/>
                </a:cxn>
                <a:cxn ang="0">
                  <a:pos x="90" y="6"/>
                </a:cxn>
                <a:cxn ang="0">
                  <a:pos x="78" y="14"/>
                </a:cxn>
                <a:cxn ang="0">
                  <a:pos x="82" y="21"/>
                </a:cxn>
                <a:cxn ang="0">
                  <a:pos x="79" y="30"/>
                </a:cxn>
                <a:cxn ang="0">
                  <a:pos x="79" y="67"/>
                </a:cxn>
                <a:cxn ang="0">
                  <a:pos x="70" y="89"/>
                </a:cxn>
                <a:cxn ang="0">
                  <a:pos x="77" y="81"/>
                </a:cxn>
                <a:cxn ang="0">
                  <a:pos x="77" y="90"/>
                </a:cxn>
                <a:cxn ang="0">
                  <a:pos x="53" y="115"/>
                </a:cxn>
                <a:cxn ang="0">
                  <a:pos x="39" y="147"/>
                </a:cxn>
                <a:cxn ang="0">
                  <a:pos x="35" y="155"/>
                </a:cxn>
                <a:cxn ang="0">
                  <a:pos x="28" y="164"/>
                </a:cxn>
                <a:cxn ang="0">
                  <a:pos x="17" y="165"/>
                </a:cxn>
                <a:cxn ang="0">
                  <a:pos x="10" y="181"/>
                </a:cxn>
                <a:cxn ang="0">
                  <a:pos x="2" y="197"/>
                </a:cxn>
                <a:cxn ang="0">
                  <a:pos x="17" y="209"/>
                </a:cxn>
                <a:cxn ang="0">
                  <a:pos x="30" y="207"/>
                </a:cxn>
                <a:cxn ang="0">
                  <a:pos x="20" y="216"/>
                </a:cxn>
                <a:cxn ang="0">
                  <a:pos x="12" y="213"/>
                </a:cxn>
                <a:cxn ang="0">
                  <a:pos x="11" y="226"/>
                </a:cxn>
                <a:cxn ang="0">
                  <a:pos x="29" y="225"/>
                </a:cxn>
                <a:cxn ang="0">
                  <a:pos x="36" y="224"/>
                </a:cxn>
                <a:cxn ang="0">
                  <a:pos x="40" y="233"/>
                </a:cxn>
                <a:cxn ang="0">
                  <a:pos x="30" y="228"/>
                </a:cxn>
                <a:cxn ang="0">
                  <a:pos x="19" y="260"/>
                </a:cxn>
                <a:cxn ang="0">
                  <a:pos x="21" y="275"/>
                </a:cxn>
                <a:cxn ang="0">
                  <a:pos x="16" y="297"/>
                </a:cxn>
                <a:cxn ang="0">
                  <a:pos x="10" y="308"/>
                </a:cxn>
                <a:cxn ang="0">
                  <a:pos x="0" y="322"/>
                </a:cxn>
                <a:cxn ang="0">
                  <a:pos x="51" y="334"/>
                </a:cxn>
                <a:cxn ang="0">
                  <a:pos x="73" y="328"/>
                </a:cxn>
                <a:cxn ang="0">
                  <a:pos x="85" y="311"/>
                </a:cxn>
              </a:cxnLst>
              <a:rect l="0" t="0" r="r" b="b"/>
              <a:pathLst>
                <a:path w="203" h="336">
                  <a:moveTo>
                    <a:pt x="83" y="304"/>
                  </a:moveTo>
                  <a:cubicBezTo>
                    <a:pt x="83" y="304"/>
                    <a:pt x="85" y="300"/>
                    <a:pt x="89" y="295"/>
                  </a:cubicBezTo>
                  <a:cubicBezTo>
                    <a:pt x="93" y="289"/>
                    <a:pt x="100" y="287"/>
                    <a:pt x="100" y="287"/>
                  </a:cubicBezTo>
                  <a:cubicBezTo>
                    <a:pt x="102" y="279"/>
                    <a:pt x="102" y="279"/>
                    <a:pt x="102" y="279"/>
                  </a:cubicBezTo>
                  <a:cubicBezTo>
                    <a:pt x="117" y="278"/>
                    <a:pt x="117" y="278"/>
                    <a:pt x="117" y="278"/>
                  </a:cubicBezTo>
                  <a:cubicBezTo>
                    <a:pt x="120" y="271"/>
                    <a:pt x="120" y="271"/>
                    <a:pt x="120" y="271"/>
                  </a:cubicBezTo>
                  <a:cubicBezTo>
                    <a:pt x="122" y="267"/>
                    <a:pt x="122" y="267"/>
                    <a:pt x="122" y="267"/>
                  </a:cubicBezTo>
                  <a:cubicBezTo>
                    <a:pt x="113" y="267"/>
                    <a:pt x="113" y="267"/>
                    <a:pt x="113" y="267"/>
                  </a:cubicBezTo>
                  <a:cubicBezTo>
                    <a:pt x="104" y="248"/>
                    <a:pt x="104" y="248"/>
                    <a:pt x="104" y="248"/>
                  </a:cubicBezTo>
                  <a:cubicBezTo>
                    <a:pt x="113" y="231"/>
                    <a:pt x="113" y="231"/>
                    <a:pt x="113" y="231"/>
                  </a:cubicBezTo>
                  <a:cubicBezTo>
                    <a:pt x="123" y="228"/>
                    <a:pt x="123" y="228"/>
                    <a:pt x="123" y="228"/>
                  </a:cubicBezTo>
                  <a:cubicBezTo>
                    <a:pt x="123" y="228"/>
                    <a:pt x="131" y="219"/>
                    <a:pt x="133" y="213"/>
                  </a:cubicBezTo>
                  <a:cubicBezTo>
                    <a:pt x="135" y="207"/>
                    <a:pt x="125" y="209"/>
                    <a:pt x="125" y="209"/>
                  </a:cubicBezTo>
                  <a:cubicBezTo>
                    <a:pt x="118" y="190"/>
                    <a:pt x="118" y="190"/>
                    <a:pt x="118" y="190"/>
                  </a:cubicBezTo>
                  <a:cubicBezTo>
                    <a:pt x="118" y="190"/>
                    <a:pt x="121" y="186"/>
                    <a:pt x="121" y="183"/>
                  </a:cubicBezTo>
                  <a:cubicBezTo>
                    <a:pt x="121" y="181"/>
                    <a:pt x="117" y="183"/>
                    <a:pt x="117" y="183"/>
                  </a:cubicBezTo>
                  <a:cubicBezTo>
                    <a:pt x="111" y="168"/>
                    <a:pt x="111" y="168"/>
                    <a:pt x="111" y="168"/>
                  </a:cubicBezTo>
                  <a:cubicBezTo>
                    <a:pt x="138" y="173"/>
                    <a:pt x="138" y="173"/>
                    <a:pt x="138" y="173"/>
                  </a:cubicBezTo>
                  <a:cubicBezTo>
                    <a:pt x="142" y="165"/>
                    <a:pt x="142" y="165"/>
                    <a:pt x="142" y="165"/>
                  </a:cubicBezTo>
                  <a:cubicBezTo>
                    <a:pt x="145" y="165"/>
                    <a:pt x="145" y="165"/>
                    <a:pt x="145" y="165"/>
                  </a:cubicBezTo>
                  <a:cubicBezTo>
                    <a:pt x="150" y="154"/>
                    <a:pt x="150" y="154"/>
                    <a:pt x="150" y="154"/>
                  </a:cubicBezTo>
                  <a:cubicBezTo>
                    <a:pt x="150" y="154"/>
                    <a:pt x="146" y="147"/>
                    <a:pt x="146" y="142"/>
                  </a:cubicBezTo>
                  <a:cubicBezTo>
                    <a:pt x="146" y="137"/>
                    <a:pt x="153" y="138"/>
                    <a:pt x="153" y="138"/>
                  </a:cubicBezTo>
                  <a:cubicBezTo>
                    <a:pt x="159" y="133"/>
                    <a:pt x="159" y="133"/>
                    <a:pt x="159" y="133"/>
                  </a:cubicBezTo>
                  <a:cubicBezTo>
                    <a:pt x="157" y="125"/>
                    <a:pt x="157" y="125"/>
                    <a:pt x="157" y="125"/>
                  </a:cubicBezTo>
                  <a:cubicBezTo>
                    <a:pt x="165" y="100"/>
                    <a:pt x="165" y="100"/>
                    <a:pt x="165" y="100"/>
                  </a:cubicBezTo>
                  <a:cubicBezTo>
                    <a:pt x="162" y="88"/>
                    <a:pt x="162" y="88"/>
                    <a:pt x="162" y="88"/>
                  </a:cubicBezTo>
                  <a:cubicBezTo>
                    <a:pt x="169" y="88"/>
                    <a:pt x="169" y="88"/>
                    <a:pt x="169" y="88"/>
                  </a:cubicBezTo>
                  <a:cubicBezTo>
                    <a:pt x="177" y="78"/>
                    <a:pt x="177" y="78"/>
                    <a:pt x="177" y="78"/>
                  </a:cubicBezTo>
                  <a:cubicBezTo>
                    <a:pt x="183" y="78"/>
                    <a:pt x="183" y="78"/>
                    <a:pt x="183" y="78"/>
                  </a:cubicBezTo>
                  <a:cubicBezTo>
                    <a:pt x="185" y="78"/>
                    <a:pt x="195" y="71"/>
                    <a:pt x="195" y="71"/>
                  </a:cubicBezTo>
                  <a:cubicBezTo>
                    <a:pt x="195" y="71"/>
                    <a:pt x="202" y="62"/>
                    <a:pt x="203" y="57"/>
                  </a:cubicBezTo>
                  <a:cubicBezTo>
                    <a:pt x="203" y="53"/>
                    <a:pt x="195" y="53"/>
                    <a:pt x="191" y="53"/>
                  </a:cubicBezTo>
                  <a:cubicBezTo>
                    <a:pt x="187" y="53"/>
                    <a:pt x="190" y="44"/>
                    <a:pt x="190" y="44"/>
                  </a:cubicBezTo>
                  <a:cubicBezTo>
                    <a:pt x="192" y="32"/>
                    <a:pt x="192" y="32"/>
                    <a:pt x="192" y="32"/>
                  </a:cubicBezTo>
                  <a:cubicBezTo>
                    <a:pt x="183" y="30"/>
                    <a:pt x="183" y="30"/>
                    <a:pt x="183" y="30"/>
                  </a:cubicBezTo>
                  <a:cubicBezTo>
                    <a:pt x="183" y="28"/>
                    <a:pt x="183" y="28"/>
                    <a:pt x="183" y="28"/>
                  </a:cubicBezTo>
                  <a:cubicBezTo>
                    <a:pt x="179" y="31"/>
                    <a:pt x="179" y="31"/>
                    <a:pt x="179" y="31"/>
                  </a:cubicBezTo>
                  <a:cubicBezTo>
                    <a:pt x="169" y="28"/>
                    <a:pt x="169" y="28"/>
                    <a:pt x="169" y="28"/>
                  </a:cubicBezTo>
                  <a:cubicBezTo>
                    <a:pt x="169" y="28"/>
                    <a:pt x="168" y="24"/>
                    <a:pt x="164" y="24"/>
                  </a:cubicBezTo>
                  <a:cubicBezTo>
                    <a:pt x="161" y="24"/>
                    <a:pt x="163" y="30"/>
                    <a:pt x="157" y="31"/>
                  </a:cubicBezTo>
                  <a:cubicBezTo>
                    <a:pt x="151" y="34"/>
                    <a:pt x="147" y="27"/>
                    <a:pt x="147" y="27"/>
                  </a:cubicBezTo>
                  <a:cubicBezTo>
                    <a:pt x="142" y="29"/>
                    <a:pt x="142" y="29"/>
                    <a:pt x="142" y="29"/>
                  </a:cubicBezTo>
                  <a:cubicBezTo>
                    <a:pt x="135" y="23"/>
                    <a:pt x="135" y="23"/>
                    <a:pt x="135" y="23"/>
                  </a:cubicBezTo>
                  <a:cubicBezTo>
                    <a:pt x="128" y="25"/>
                    <a:pt x="128" y="25"/>
                    <a:pt x="128" y="25"/>
                  </a:cubicBezTo>
                  <a:cubicBezTo>
                    <a:pt x="125" y="21"/>
                    <a:pt x="125" y="21"/>
                    <a:pt x="125" y="21"/>
                  </a:cubicBezTo>
                  <a:cubicBezTo>
                    <a:pt x="125" y="21"/>
                    <a:pt x="121" y="30"/>
                    <a:pt x="113" y="23"/>
                  </a:cubicBezTo>
                  <a:cubicBezTo>
                    <a:pt x="105" y="16"/>
                    <a:pt x="120" y="10"/>
                    <a:pt x="120" y="10"/>
                  </a:cubicBezTo>
                  <a:cubicBezTo>
                    <a:pt x="120" y="7"/>
                    <a:pt x="120" y="7"/>
                    <a:pt x="120" y="7"/>
                  </a:cubicBezTo>
                  <a:cubicBezTo>
                    <a:pt x="116" y="6"/>
                    <a:pt x="116" y="6"/>
                    <a:pt x="116" y="6"/>
                  </a:cubicBezTo>
                  <a:cubicBezTo>
                    <a:pt x="118" y="0"/>
                    <a:pt x="118" y="0"/>
                    <a:pt x="118" y="0"/>
                  </a:cubicBezTo>
                  <a:cubicBezTo>
                    <a:pt x="109" y="4"/>
                    <a:pt x="109" y="4"/>
                    <a:pt x="109" y="4"/>
                  </a:cubicBezTo>
                  <a:cubicBezTo>
                    <a:pt x="95" y="1"/>
                    <a:pt x="95" y="1"/>
                    <a:pt x="95" y="1"/>
                  </a:cubicBezTo>
                  <a:cubicBezTo>
                    <a:pt x="90" y="6"/>
                    <a:pt x="90" y="6"/>
                    <a:pt x="90" y="6"/>
                  </a:cubicBezTo>
                  <a:cubicBezTo>
                    <a:pt x="83" y="10"/>
                    <a:pt x="83" y="10"/>
                    <a:pt x="83" y="10"/>
                  </a:cubicBezTo>
                  <a:cubicBezTo>
                    <a:pt x="78" y="14"/>
                    <a:pt x="78" y="14"/>
                    <a:pt x="78" y="14"/>
                  </a:cubicBezTo>
                  <a:cubicBezTo>
                    <a:pt x="77" y="21"/>
                    <a:pt x="77" y="21"/>
                    <a:pt x="77" y="21"/>
                  </a:cubicBezTo>
                  <a:cubicBezTo>
                    <a:pt x="82" y="21"/>
                    <a:pt x="82" y="21"/>
                    <a:pt x="82" y="21"/>
                  </a:cubicBezTo>
                  <a:cubicBezTo>
                    <a:pt x="79" y="24"/>
                    <a:pt x="79" y="24"/>
                    <a:pt x="79" y="24"/>
                  </a:cubicBezTo>
                  <a:cubicBezTo>
                    <a:pt x="79" y="30"/>
                    <a:pt x="79" y="30"/>
                    <a:pt x="79" y="30"/>
                  </a:cubicBezTo>
                  <a:cubicBezTo>
                    <a:pt x="78" y="39"/>
                    <a:pt x="78" y="39"/>
                    <a:pt x="78" y="39"/>
                  </a:cubicBezTo>
                  <a:cubicBezTo>
                    <a:pt x="79" y="67"/>
                    <a:pt x="79" y="67"/>
                    <a:pt x="79" y="67"/>
                  </a:cubicBezTo>
                  <a:cubicBezTo>
                    <a:pt x="69" y="86"/>
                    <a:pt x="69" y="86"/>
                    <a:pt x="69" y="86"/>
                  </a:cubicBezTo>
                  <a:cubicBezTo>
                    <a:pt x="70" y="89"/>
                    <a:pt x="70" y="89"/>
                    <a:pt x="70" y="89"/>
                  </a:cubicBezTo>
                  <a:cubicBezTo>
                    <a:pt x="75" y="81"/>
                    <a:pt x="75" y="81"/>
                    <a:pt x="75" y="81"/>
                  </a:cubicBezTo>
                  <a:cubicBezTo>
                    <a:pt x="77" y="81"/>
                    <a:pt x="77" y="81"/>
                    <a:pt x="77" y="81"/>
                  </a:cubicBezTo>
                  <a:cubicBezTo>
                    <a:pt x="75" y="86"/>
                    <a:pt x="75" y="86"/>
                    <a:pt x="75" y="86"/>
                  </a:cubicBezTo>
                  <a:cubicBezTo>
                    <a:pt x="77" y="90"/>
                    <a:pt x="77" y="90"/>
                    <a:pt x="77" y="90"/>
                  </a:cubicBezTo>
                  <a:cubicBezTo>
                    <a:pt x="68" y="91"/>
                    <a:pt x="68" y="91"/>
                    <a:pt x="68" y="91"/>
                  </a:cubicBezTo>
                  <a:cubicBezTo>
                    <a:pt x="53" y="115"/>
                    <a:pt x="53" y="115"/>
                    <a:pt x="53" y="115"/>
                  </a:cubicBezTo>
                  <a:cubicBezTo>
                    <a:pt x="54" y="119"/>
                    <a:pt x="54" y="119"/>
                    <a:pt x="54" y="119"/>
                  </a:cubicBezTo>
                  <a:cubicBezTo>
                    <a:pt x="39" y="147"/>
                    <a:pt x="39" y="147"/>
                    <a:pt x="39" y="147"/>
                  </a:cubicBezTo>
                  <a:cubicBezTo>
                    <a:pt x="34" y="152"/>
                    <a:pt x="34" y="152"/>
                    <a:pt x="34" y="152"/>
                  </a:cubicBezTo>
                  <a:cubicBezTo>
                    <a:pt x="35" y="155"/>
                    <a:pt x="35" y="155"/>
                    <a:pt x="35" y="155"/>
                  </a:cubicBezTo>
                  <a:cubicBezTo>
                    <a:pt x="28" y="160"/>
                    <a:pt x="28" y="160"/>
                    <a:pt x="28" y="160"/>
                  </a:cubicBezTo>
                  <a:cubicBezTo>
                    <a:pt x="28" y="164"/>
                    <a:pt x="28" y="164"/>
                    <a:pt x="28" y="164"/>
                  </a:cubicBezTo>
                  <a:cubicBezTo>
                    <a:pt x="26" y="163"/>
                    <a:pt x="26" y="163"/>
                    <a:pt x="26" y="163"/>
                  </a:cubicBezTo>
                  <a:cubicBezTo>
                    <a:pt x="17" y="165"/>
                    <a:pt x="17" y="165"/>
                    <a:pt x="17" y="165"/>
                  </a:cubicBezTo>
                  <a:cubicBezTo>
                    <a:pt x="17" y="172"/>
                    <a:pt x="17" y="172"/>
                    <a:pt x="17" y="172"/>
                  </a:cubicBezTo>
                  <a:cubicBezTo>
                    <a:pt x="10" y="181"/>
                    <a:pt x="10" y="181"/>
                    <a:pt x="10" y="181"/>
                  </a:cubicBezTo>
                  <a:cubicBezTo>
                    <a:pt x="10" y="189"/>
                    <a:pt x="10" y="189"/>
                    <a:pt x="10" y="189"/>
                  </a:cubicBezTo>
                  <a:cubicBezTo>
                    <a:pt x="2" y="197"/>
                    <a:pt x="2" y="197"/>
                    <a:pt x="2" y="197"/>
                  </a:cubicBezTo>
                  <a:cubicBezTo>
                    <a:pt x="2" y="204"/>
                    <a:pt x="2" y="204"/>
                    <a:pt x="2" y="204"/>
                  </a:cubicBezTo>
                  <a:cubicBezTo>
                    <a:pt x="17" y="209"/>
                    <a:pt x="17" y="209"/>
                    <a:pt x="17" y="209"/>
                  </a:cubicBezTo>
                  <a:cubicBezTo>
                    <a:pt x="29" y="197"/>
                    <a:pt x="29" y="197"/>
                    <a:pt x="29" y="197"/>
                  </a:cubicBezTo>
                  <a:cubicBezTo>
                    <a:pt x="30" y="207"/>
                    <a:pt x="30" y="207"/>
                    <a:pt x="30" y="207"/>
                  </a:cubicBezTo>
                  <a:cubicBezTo>
                    <a:pt x="23" y="211"/>
                    <a:pt x="23" y="211"/>
                    <a:pt x="23" y="211"/>
                  </a:cubicBezTo>
                  <a:cubicBezTo>
                    <a:pt x="20" y="216"/>
                    <a:pt x="20" y="216"/>
                    <a:pt x="20" y="216"/>
                  </a:cubicBezTo>
                  <a:cubicBezTo>
                    <a:pt x="19" y="212"/>
                    <a:pt x="19" y="212"/>
                    <a:pt x="19" y="212"/>
                  </a:cubicBezTo>
                  <a:cubicBezTo>
                    <a:pt x="12" y="213"/>
                    <a:pt x="12" y="213"/>
                    <a:pt x="12" y="213"/>
                  </a:cubicBezTo>
                  <a:cubicBezTo>
                    <a:pt x="12" y="218"/>
                    <a:pt x="12" y="218"/>
                    <a:pt x="12" y="218"/>
                  </a:cubicBezTo>
                  <a:cubicBezTo>
                    <a:pt x="11" y="220"/>
                    <a:pt x="11" y="226"/>
                    <a:pt x="11" y="226"/>
                  </a:cubicBezTo>
                  <a:cubicBezTo>
                    <a:pt x="11" y="226"/>
                    <a:pt x="18" y="229"/>
                    <a:pt x="20" y="228"/>
                  </a:cubicBezTo>
                  <a:cubicBezTo>
                    <a:pt x="22" y="227"/>
                    <a:pt x="29" y="225"/>
                    <a:pt x="29" y="225"/>
                  </a:cubicBezTo>
                  <a:cubicBezTo>
                    <a:pt x="33" y="227"/>
                    <a:pt x="33" y="227"/>
                    <a:pt x="33" y="227"/>
                  </a:cubicBezTo>
                  <a:cubicBezTo>
                    <a:pt x="36" y="224"/>
                    <a:pt x="36" y="224"/>
                    <a:pt x="36" y="224"/>
                  </a:cubicBezTo>
                  <a:cubicBezTo>
                    <a:pt x="35" y="229"/>
                    <a:pt x="35" y="229"/>
                    <a:pt x="35" y="229"/>
                  </a:cubicBezTo>
                  <a:cubicBezTo>
                    <a:pt x="40" y="233"/>
                    <a:pt x="40" y="233"/>
                    <a:pt x="40" y="233"/>
                  </a:cubicBezTo>
                  <a:cubicBezTo>
                    <a:pt x="36" y="233"/>
                    <a:pt x="36" y="233"/>
                    <a:pt x="36" y="233"/>
                  </a:cubicBezTo>
                  <a:cubicBezTo>
                    <a:pt x="30" y="228"/>
                    <a:pt x="30" y="228"/>
                    <a:pt x="30" y="228"/>
                  </a:cubicBezTo>
                  <a:cubicBezTo>
                    <a:pt x="30" y="228"/>
                    <a:pt x="32" y="239"/>
                    <a:pt x="30" y="244"/>
                  </a:cubicBezTo>
                  <a:cubicBezTo>
                    <a:pt x="27" y="250"/>
                    <a:pt x="19" y="260"/>
                    <a:pt x="19" y="260"/>
                  </a:cubicBezTo>
                  <a:cubicBezTo>
                    <a:pt x="23" y="264"/>
                    <a:pt x="23" y="264"/>
                    <a:pt x="23" y="264"/>
                  </a:cubicBezTo>
                  <a:cubicBezTo>
                    <a:pt x="21" y="275"/>
                    <a:pt x="21" y="275"/>
                    <a:pt x="21" y="275"/>
                  </a:cubicBezTo>
                  <a:cubicBezTo>
                    <a:pt x="21" y="275"/>
                    <a:pt x="17" y="282"/>
                    <a:pt x="17" y="286"/>
                  </a:cubicBezTo>
                  <a:cubicBezTo>
                    <a:pt x="17" y="289"/>
                    <a:pt x="18" y="295"/>
                    <a:pt x="16" y="297"/>
                  </a:cubicBezTo>
                  <a:cubicBezTo>
                    <a:pt x="13" y="300"/>
                    <a:pt x="10" y="304"/>
                    <a:pt x="10" y="304"/>
                  </a:cubicBezTo>
                  <a:cubicBezTo>
                    <a:pt x="10" y="308"/>
                    <a:pt x="10" y="308"/>
                    <a:pt x="10" y="308"/>
                  </a:cubicBezTo>
                  <a:cubicBezTo>
                    <a:pt x="0" y="318"/>
                    <a:pt x="0" y="318"/>
                    <a:pt x="0" y="318"/>
                  </a:cubicBezTo>
                  <a:cubicBezTo>
                    <a:pt x="0" y="322"/>
                    <a:pt x="0" y="322"/>
                    <a:pt x="0" y="322"/>
                  </a:cubicBezTo>
                  <a:cubicBezTo>
                    <a:pt x="0" y="322"/>
                    <a:pt x="12" y="319"/>
                    <a:pt x="19" y="318"/>
                  </a:cubicBezTo>
                  <a:cubicBezTo>
                    <a:pt x="27" y="318"/>
                    <a:pt x="51" y="334"/>
                    <a:pt x="51" y="334"/>
                  </a:cubicBezTo>
                  <a:cubicBezTo>
                    <a:pt x="51" y="334"/>
                    <a:pt x="57" y="336"/>
                    <a:pt x="63" y="334"/>
                  </a:cubicBezTo>
                  <a:cubicBezTo>
                    <a:pt x="68" y="332"/>
                    <a:pt x="73" y="328"/>
                    <a:pt x="73" y="328"/>
                  </a:cubicBezTo>
                  <a:cubicBezTo>
                    <a:pt x="85" y="328"/>
                    <a:pt x="85" y="328"/>
                    <a:pt x="85" y="328"/>
                  </a:cubicBezTo>
                  <a:cubicBezTo>
                    <a:pt x="85" y="311"/>
                    <a:pt x="85" y="311"/>
                    <a:pt x="85" y="311"/>
                  </a:cubicBezTo>
                  <a:lnTo>
                    <a:pt x="83" y="304"/>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29" name="Cyprus" descr="© INSCALE GmbH, 05.05.2010&#10;http://www.presentationload.com/"/>
            <p:cNvSpPr>
              <a:spLocks/>
            </p:cNvSpPr>
            <p:nvPr/>
          </p:nvSpPr>
          <p:spPr bwMode="gray">
            <a:xfrm>
              <a:off x="7163540" y="5575323"/>
              <a:ext cx="318956" cy="297802"/>
            </a:xfrm>
            <a:custGeom>
              <a:avLst/>
              <a:gdLst/>
              <a:ahLst/>
              <a:cxnLst>
                <a:cxn ang="0">
                  <a:pos x="0" y="75"/>
                </a:cxn>
                <a:cxn ang="0">
                  <a:pos x="8" y="81"/>
                </a:cxn>
                <a:cxn ang="0">
                  <a:pos x="11" y="67"/>
                </a:cxn>
                <a:cxn ang="0">
                  <a:pos x="30" y="65"/>
                </a:cxn>
                <a:cxn ang="0">
                  <a:pos x="28" y="47"/>
                </a:cxn>
                <a:cxn ang="0">
                  <a:pos x="36" y="48"/>
                </a:cxn>
                <a:cxn ang="0">
                  <a:pos x="37" y="46"/>
                </a:cxn>
                <a:cxn ang="0">
                  <a:pos x="52" y="46"/>
                </a:cxn>
                <a:cxn ang="0">
                  <a:pos x="57" y="44"/>
                </a:cxn>
                <a:cxn ang="0">
                  <a:pos x="68" y="40"/>
                </a:cxn>
                <a:cxn ang="0">
                  <a:pos x="75" y="29"/>
                </a:cxn>
                <a:cxn ang="0">
                  <a:pos x="86" y="22"/>
                </a:cxn>
                <a:cxn ang="0">
                  <a:pos x="91" y="14"/>
                </a:cxn>
                <a:cxn ang="0">
                  <a:pos x="95" y="13"/>
                </a:cxn>
                <a:cxn ang="0">
                  <a:pos x="113" y="0"/>
                </a:cxn>
                <a:cxn ang="0">
                  <a:pos x="105" y="9"/>
                </a:cxn>
                <a:cxn ang="0">
                  <a:pos x="103" y="16"/>
                </a:cxn>
                <a:cxn ang="0">
                  <a:pos x="91" y="28"/>
                </a:cxn>
                <a:cxn ang="0">
                  <a:pos x="91" y="33"/>
                </a:cxn>
                <a:cxn ang="0">
                  <a:pos x="83" y="41"/>
                </a:cxn>
                <a:cxn ang="0">
                  <a:pos x="101" y="53"/>
                </a:cxn>
                <a:cxn ang="0">
                  <a:pos x="98" y="57"/>
                </a:cxn>
                <a:cxn ang="0">
                  <a:pos x="93" y="56"/>
                </a:cxn>
                <a:cxn ang="0">
                  <a:pos x="90" y="60"/>
                </a:cxn>
                <a:cxn ang="0">
                  <a:pos x="78" y="62"/>
                </a:cxn>
                <a:cxn ang="0">
                  <a:pos x="77" y="74"/>
                </a:cxn>
                <a:cxn ang="0">
                  <a:pos x="74" y="74"/>
                </a:cxn>
                <a:cxn ang="0">
                  <a:pos x="72" y="77"/>
                </a:cxn>
                <a:cxn ang="0">
                  <a:pos x="50" y="92"/>
                </a:cxn>
                <a:cxn ang="0">
                  <a:pos x="50" y="101"/>
                </a:cxn>
                <a:cxn ang="0">
                  <a:pos x="41" y="95"/>
                </a:cxn>
                <a:cxn ang="0">
                  <a:pos x="17" y="101"/>
                </a:cxn>
                <a:cxn ang="0">
                  <a:pos x="0" y="75"/>
                </a:cxn>
              </a:cxnLst>
              <a:rect l="0" t="0" r="r" b="b"/>
              <a:pathLst>
                <a:path w="113" h="106">
                  <a:moveTo>
                    <a:pt x="0" y="75"/>
                  </a:moveTo>
                  <a:cubicBezTo>
                    <a:pt x="0" y="75"/>
                    <a:pt x="4" y="83"/>
                    <a:pt x="8" y="81"/>
                  </a:cubicBezTo>
                  <a:cubicBezTo>
                    <a:pt x="11" y="79"/>
                    <a:pt x="7" y="72"/>
                    <a:pt x="11" y="67"/>
                  </a:cubicBezTo>
                  <a:cubicBezTo>
                    <a:pt x="16" y="64"/>
                    <a:pt x="26" y="72"/>
                    <a:pt x="30" y="65"/>
                  </a:cubicBezTo>
                  <a:cubicBezTo>
                    <a:pt x="34" y="59"/>
                    <a:pt x="28" y="47"/>
                    <a:pt x="28" y="47"/>
                  </a:cubicBezTo>
                  <a:cubicBezTo>
                    <a:pt x="36" y="48"/>
                    <a:pt x="36" y="48"/>
                    <a:pt x="36" y="48"/>
                  </a:cubicBezTo>
                  <a:cubicBezTo>
                    <a:pt x="37" y="46"/>
                    <a:pt x="37" y="46"/>
                    <a:pt x="37" y="46"/>
                  </a:cubicBezTo>
                  <a:cubicBezTo>
                    <a:pt x="52" y="46"/>
                    <a:pt x="52" y="46"/>
                    <a:pt x="52" y="46"/>
                  </a:cubicBezTo>
                  <a:cubicBezTo>
                    <a:pt x="57" y="44"/>
                    <a:pt x="57" y="44"/>
                    <a:pt x="57" y="44"/>
                  </a:cubicBezTo>
                  <a:cubicBezTo>
                    <a:pt x="57" y="44"/>
                    <a:pt x="64" y="43"/>
                    <a:pt x="68" y="40"/>
                  </a:cubicBezTo>
                  <a:cubicBezTo>
                    <a:pt x="72" y="36"/>
                    <a:pt x="70" y="31"/>
                    <a:pt x="75" y="29"/>
                  </a:cubicBezTo>
                  <a:cubicBezTo>
                    <a:pt x="80" y="28"/>
                    <a:pt x="82" y="25"/>
                    <a:pt x="86" y="22"/>
                  </a:cubicBezTo>
                  <a:cubicBezTo>
                    <a:pt x="90" y="19"/>
                    <a:pt x="91" y="14"/>
                    <a:pt x="91" y="14"/>
                  </a:cubicBezTo>
                  <a:cubicBezTo>
                    <a:pt x="95" y="13"/>
                    <a:pt x="95" y="13"/>
                    <a:pt x="95" y="13"/>
                  </a:cubicBezTo>
                  <a:cubicBezTo>
                    <a:pt x="113" y="0"/>
                    <a:pt x="113" y="0"/>
                    <a:pt x="113" y="0"/>
                  </a:cubicBezTo>
                  <a:cubicBezTo>
                    <a:pt x="105" y="9"/>
                    <a:pt x="105" y="9"/>
                    <a:pt x="105" y="9"/>
                  </a:cubicBezTo>
                  <a:cubicBezTo>
                    <a:pt x="103" y="16"/>
                    <a:pt x="103" y="16"/>
                    <a:pt x="103" y="16"/>
                  </a:cubicBezTo>
                  <a:cubicBezTo>
                    <a:pt x="91" y="28"/>
                    <a:pt x="91" y="28"/>
                    <a:pt x="91" y="28"/>
                  </a:cubicBezTo>
                  <a:cubicBezTo>
                    <a:pt x="91" y="33"/>
                    <a:pt x="91" y="33"/>
                    <a:pt x="91" y="33"/>
                  </a:cubicBezTo>
                  <a:cubicBezTo>
                    <a:pt x="91" y="33"/>
                    <a:pt x="80" y="34"/>
                    <a:pt x="83" y="41"/>
                  </a:cubicBezTo>
                  <a:cubicBezTo>
                    <a:pt x="88" y="48"/>
                    <a:pt x="101" y="53"/>
                    <a:pt x="101" y="53"/>
                  </a:cubicBezTo>
                  <a:cubicBezTo>
                    <a:pt x="98" y="57"/>
                    <a:pt x="98" y="57"/>
                    <a:pt x="98" y="57"/>
                  </a:cubicBezTo>
                  <a:cubicBezTo>
                    <a:pt x="93" y="56"/>
                    <a:pt x="93" y="56"/>
                    <a:pt x="93" y="56"/>
                  </a:cubicBezTo>
                  <a:cubicBezTo>
                    <a:pt x="90" y="60"/>
                    <a:pt x="90" y="60"/>
                    <a:pt x="90" y="60"/>
                  </a:cubicBezTo>
                  <a:cubicBezTo>
                    <a:pt x="90" y="60"/>
                    <a:pt x="81" y="59"/>
                    <a:pt x="78" y="62"/>
                  </a:cubicBezTo>
                  <a:cubicBezTo>
                    <a:pt x="75" y="64"/>
                    <a:pt x="77" y="74"/>
                    <a:pt x="77" y="74"/>
                  </a:cubicBezTo>
                  <a:cubicBezTo>
                    <a:pt x="74" y="74"/>
                    <a:pt x="74" y="74"/>
                    <a:pt x="74" y="74"/>
                  </a:cubicBezTo>
                  <a:cubicBezTo>
                    <a:pt x="72" y="77"/>
                    <a:pt x="72" y="77"/>
                    <a:pt x="72" y="77"/>
                  </a:cubicBezTo>
                  <a:cubicBezTo>
                    <a:pt x="72" y="77"/>
                    <a:pt x="52" y="87"/>
                    <a:pt x="50" y="92"/>
                  </a:cubicBezTo>
                  <a:cubicBezTo>
                    <a:pt x="49" y="96"/>
                    <a:pt x="54" y="101"/>
                    <a:pt x="50" y="101"/>
                  </a:cubicBezTo>
                  <a:cubicBezTo>
                    <a:pt x="45" y="103"/>
                    <a:pt x="41" y="95"/>
                    <a:pt x="41" y="95"/>
                  </a:cubicBezTo>
                  <a:cubicBezTo>
                    <a:pt x="41" y="95"/>
                    <a:pt x="27" y="106"/>
                    <a:pt x="17" y="101"/>
                  </a:cubicBezTo>
                  <a:cubicBezTo>
                    <a:pt x="8" y="96"/>
                    <a:pt x="2" y="92"/>
                    <a:pt x="0" y="75"/>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0" name="Serbia" descr="© INSCALE GmbH, 05.05.2010&#10;http://www.presentationload.com/"/>
            <p:cNvSpPr>
              <a:spLocks/>
            </p:cNvSpPr>
            <p:nvPr/>
          </p:nvSpPr>
          <p:spPr bwMode="gray">
            <a:xfrm>
              <a:off x="4452408" y="4327162"/>
              <a:ext cx="559801" cy="480062"/>
            </a:xfrm>
            <a:custGeom>
              <a:avLst/>
              <a:gdLst/>
              <a:ahLst/>
              <a:cxnLst>
                <a:cxn ang="0">
                  <a:pos x="195" y="66"/>
                </a:cxn>
                <a:cxn ang="0">
                  <a:pos x="180" y="54"/>
                </a:cxn>
                <a:cxn ang="0">
                  <a:pos x="168" y="53"/>
                </a:cxn>
                <a:cxn ang="0">
                  <a:pos x="169" y="45"/>
                </a:cxn>
                <a:cxn ang="0">
                  <a:pos x="168" y="41"/>
                </a:cxn>
                <a:cxn ang="0">
                  <a:pos x="174" y="31"/>
                </a:cxn>
                <a:cxn ang="0">
                  <a:pos x="177" y="18"/>
                </a:cxn>
                <a:cxn ang="0">
                  <a:pos x="180" y="15"/>
                </a:cxn>
                <a:cxn ang="0">
                  <a:pos x="165" y="13"/>
                </a:cxn>
                <a:cxn ang="0">
                  <a:pos x="154" y="18"/>
                </a:cxn>
                <a:cxn ang="0">
                  <a:pos x="145" y="6"/>
                </a:cxn>
                <a:cxn ang="0">
                  <a:pos x="137" y="9"/>
                </a:cxn>
                <a:cxn ang="0">
                  <a:pos x="131" y="4"/>
                </a:cxn>
                <a:cxn ang="0">
                  <a:pos x="123" y="3"/>
                </a:cxn>
                <a:cxn ang="0">
                  <a:pos x="120" y="9"/>
                </a:cxn>
                <a:cxn ang="0">
                  <a:pos x="112" y="3"/>
                </a:cxn>
                <a:cxn ang="0">
                  <a:pos x="104" y="11"/>
                </a:cxn>
                <a:cxn ang="0">
                  <a:pos x="96" y="7"/>
                </a:cxn>
                <a:cxn ang="0">
                  <a:pos x="74" y="7"/>
                </a:cxn>
                <a:cxn ang="0">
                  <a:pos x="62" y="0"/>
                </a:cxn>
                <a:cxn ang="0">
                  <a:pos x="57" y="6"/>
                </a:cxn>
                <a:cxn ang="0">
                  <a:pos x="42" y="4"/>
                </a:cxn>
                <a:cxn ang="0">
                  <a:pos x="34" y="19"/>
                </a:cxn>
                <a:cxn ang="0">
                  <a:pos x="21" y="12"/>
                </a:cxn>
                <a:cxn ang="0">
                  <a:pos x="7" y="9"/>
                </a:cxn>
                <a:cxn ang="0">
                  <a:pos x="8" y="36"/>
                </a:cxn>
                <a:cxn ang="0">
                  <a:pos x="18" y="37"/>
                </a:cxn>
                <a:cxn ang="0">
                  <a:pos x="23" y="44"/>
                </a:cxn>
                <a:cxn ang="0">
                  <a:pos x="21" y="48"/>
                </a:cxn>
                <a:cxn ang="0">
                  <a:pos x="29" y="58"/>
                </a:cxn>
                <a:cxn ang="0">
                  <a:pos x="38" y="76"/>
                </a:cxn>
                <a:cxn ang="0">
                  <a:pos x="57" y="92"/>
                </a:cxn>
                <a:cxn ang="0">
                  <a:pos x="59" y="95"/>
                </a:cxn>
                <a:cxn ang="0">
                  <a:pos x="76" y="110"/>
                </a:cxn>
                <a:cxn ang="0">
                  <a:pos x="88" y="116"/>
                </a:cxn>
                <a:cxn ang="0">
                  <a:pos x="88" y="125"/>
                </a:cxn>
                <a:cxn ang="0">
                  <a:pos x="108" y="140"/>
                </a:cxn>
                <a:cxn ang="0">
                  <a:pos x="110" y="151"/>
                </a:cxn>
                <a:cxn ang="0">
                  <a:pos x="118" y="149"/>
                </a:cxn>
                <a:cxn ang="0">
                  <a:pos x="140" y="168"/>
                </a:cxn>
                <a:cxn ang="0">
                  <a:pos x="146" y="167"/>
                </a:cxn>
                <a:cxn ang="0">
                  <a:pos x="149" y="170"/>
                </a:cxn>
                <a:cxn ang="0">
                  <a:pos x="154" y="167"/>
                </a:cxn>
                <a:cxn ang="0">
                  <a:pos x="154" y="157"/>
                </a:cxn>
                <a:cxn ang="0">
                  <a:pos x="151" y="157"/>
                </a:cxn>
                <a:cxn ang="0">
                  <a:pos x="150" y="141"/>
                </a:cxn>
                <a:cxn ang="0">
                  <a:pos x="157" y="137"/>
                </a:cxn>
                <a:cxn ang="0">
                  <a:pos x="156" y="123"/>
                </a:cxn>
                <a:cxn ang="0">
                  <a:pos x="165" y="117"/>
                </a:cxn>
                <a:cxn ang="0">
                  <a:pos x="175" y="119"/>
                </a:cxn>
                <a:cxn ang="0">
                  <a:pos x="166" y="107"/>
                </a:cxn>
                <a:cxn ang="0">
                  <a:pos x="167" y="101"/>
                </a:cxn>
                <a:cxn ang="0">
                  <a:pos x="172" y="105"/>
                </a:cxn>
                <a:cxn ang="0">
                  <a:pos x="180" y="105"/>
                </a:cxn>
                <a:cxn ang="0">
                  <a:pos x="181" y="99"/>
                </a:cxn>
                <a:cxn ang="0">
                  <a:pos x="191" y="99"/>
                </a:cxn>
                <a:cxn ang="0">
                  <a:pos x="185" y="84"/>
                </a:cxn>
                <a:cxn ang="0">
                  <a:pos x="177" y="73"/>
                </a:cxn>
                <a:cxn ang="0">
                  <a:pos x="190" y="74"/>
                </a:cxn>
                <a:cxn ang="0">
                  <a:pos x="195" y="66"/>
                </a:cxn>
              </a:cxnLst>
              <a:rect l="0" t="0" r="r" b="b"/>
              <a:pathLst>
                <a:path w="198" h="170">
                  <a:moveTo>
                    <a:pt x="195" y="66"/>
                  </a:moveTo>
                  <a:cubicBezTo>
                    <a:pt x="180" y="54"/>
                    <a:pt x="180" y="54"/>
                    <a:pt x="180" y="54"/>
                  </a:cubicBezTo>
                  <a:cubicBezTo>
                    <a:pt x="180" y="54"/>
                    <a:pt x="172" y="54"/>
                    <a:pt x="168" y="53"/>
                  </a:cubicBezTo>
                  <a:cubicBezTo>
                    <a:pt x="165" y="52"/>
                    <a:pt x="169" y="45"/>
                    <a:pt x="169" y="45"/>
                  </a:cubicBezTo>
                  <a:cubicBezTo>
                    <a:pt x="168" y="41"/>
                    <a:pt x="168" y="41"/>
                    <a:pt x="168" y="41"/>
                  </a:cubicBezTo>
                  <a:cubicBezTo>
                    <a:pt x="168" y="41"/>
                    <a:pt x="172" y="35"/>
                    <a:pt x="174" y="31"/>
                  </a:cubicBezTo>
                  <a:cubicBezTo>
                    <a:pt x="176" y="27"/>
                    <a:pt x="177" y="18"/>
                    <a:pt x="177" y="18"/>
                  </a:cubicBezTo>
                  <a:cubicBezTo>
                    <a:pt x="180" y="15"/>
                    <a:pt x="180" y="15"/>
                    <a:pt x="180" y="15"/>
                  </a:cubicBezTo>
                  <a:cubicBezTo>
                    <a:pt x="165" y="13"/>
                    <a:pt x="165" y="13"/>
                    <a:pt x="165" y="13"/>
                  </a:cubicBezTo>
                  <a:cubicBezTo>
                    <a:pt x="165" y="13"/>
                    <a:pt x="160" y="18"/>
                    <a:pt x="154" y="18"/>
                  </a:cubicBezTo>
                  <a:cubicBezTo>
                    <a:pt x="149" y="18"/>
                    <a:pt x="151" y="9"/>
                    <a:pt x="145" y="6"/>
                  </a:cubicBezTo>
                  <a:cubicBezTo>
                    <a:pt x="139" y="5"/>
                    <a:pt x="137" y="9"/>
                    <a:pt x="137" y="9"/>
                  </a:cubicBezTo>
                  <a:cubicBezTo>
                    <a:pt x="131" y="4"/>
                    <a:pt x="131" y="4"/>
                    <a:pt x="131" y="4"/>
                  </a:cubicBezTo>
                  <a:cubicBezTo>
                    <a:pt x="123" y="3"/>
                    <a:pt x="123" y="3"/>
                    <a:pt x="123" y="3"/>
                  </a:cubicBezTo>
                  <a:cubicBezTo>
                    <a:pt x="123" y="3"/>
                    <a:pt x="123" y="9"/>
                    <a:pt x="120" y="9"/>
                  </a:cubicBezTo>
                  <a:cubicBezTo>
                    <a:pt x="117" y="9"/>
                    <a:pt x="112" y="3"/>
                    <a:pt x="112" y="3"/>
                  </a:cubicBezTo>
                  <a:cubicBezTo>
                    <a:pt x="112" y="3"/>
                    <a:pt x="108" y="11"/>
                    <a:pt x="104" y="11"/>
                  </a:cubicBezTo>
                  <a:cubicBezTo>
                    <a:pt x="101" y="11"/>
                    <a:pt x="96" y="7"/>
                    <a:pt x="96" y="7"/>
                  </a:cubicBezTo>
                  <a:cubicBezTo>
                    <a:pt x="74" y="7"/>
                    <a:pt x="74" y="7"/>
                    <a:pt x="74" y="7"/>
                  </a:cubicBezTo>
                  <a:cubicBezTo>
                    <a:pt x="70" y="7"/>
                    <a:pt x="62" y="0"/>
                    <a:pt x="62" y="0"/>
                  </a:cubicBezTo>
                  <a:cubicBezTo>
                    <a:pt x="57" y="6"/>
                    <a:pt x="57" y="6"/>
                    <a:pt x="57" y="6"/>
                  </a:cubicBezTo>
                  <a:cubicBezTo>
                    <a:pt x="57" y="6"/>
                    <a:pt x="46" y="4"/>
                    <a:pt x="42" y="4"/>
                  </a:cubicBezTo>
                  <a:cubicBezTo>
                    <a:pt x="38" y="5"/>
                    <a:pt x="38" y="18"/>
                    <a:pt x="34" y="19"/>
                  </a:cubicBezTo>
                  <a:cubicBezTo>
                    <a:pt x="30" y="21"/>
                    <a:pt x="24" y="15"/>
                    <a:pt x="21" y="12"/>
                  </a:cubicBezTo>
                  <a:cubicBezTo>
                    <a:pt x="18" y="9"/>
                    <a:pt x="14" y="4"/>
                    <a:pt x="7" y="9"/>
                  </a:cubicBezTo>
                  <a:cubicBezTo>
                    <a:pt x="0" y="12"/>
                    <a:pt x="8" y="36"/>
                    <a:pt x="8" y="36"/>
                  </a:cubicBezTo>
                  <a:cubicBezTo>
                    <a:pt x="18" y="37"/>
                    <a:pt x="18" y="37"/>
                    <a:pt x="18" y="37"/>
                  </a:cubicBezTo>
                  <a:cubicBezTo>
                    <a:pt x="23" y="44"/>
                    <a:pt x="23" y="44"/>
                    <a:pt x="23" y="44"/>
                  </a:cubicBezTo>
                  <a:cubicBezTo>
                    <a:pt x="21" y="48"/>
                    <a:pt x="21" y="48"/>
                    <a:pt x="21" y="48"/>
                  </a:cubicBezTo>
                  <a:cubicBezTo>
                    <a:pt x="21" y="48"/>
                    <a:pt x="26" y="51"/>
                    <a:pt x="29" y="58"/>
                  </a:cubicBezTo>
                  <a:cubicBezTo>
                    <a:pt x="31" y="63"/>
                    <a:pt x="30" y="68"/>
                    <a:pt x="38" y="76"/>
                  </a:cubicBezTo>
                  <a:cubicBezTo>
                    <a:pt x="44" y="83"/>
                    <a:pt x="57" y="92"/>
                    <a:pt x="57" y="92"/>
                  </a:cubicBezTo>
                  <a:cubicBezTo>
                    <a:pt x="59" y="95"/>
                    <a:pt x="59" y="95"/>
                    <a:pt x="59" y="95"/>
                  </a:cubicBezTo>
                  <a:cubicBezTo>
                    <a:pt x="76" y="110"/>
                    <a:pt x="76" y="110"/>
                    <a:pt x="76" y="110"/>
                  </a:cubicBezTo>
                  <a:cubicBezTo>
                    <a:pt x="88" y="116"/>
                    <a:pt x="88" y="116"/>
                    <a:pt x="88" y="116"/>
                  </a:cubicBezTo>
                  <a:cubicBezTo>
                    <a:pt x="88" y="116"/>
                    <a:pt x="87" y="120"/>
                    <a:pt x="88" y="125"/>
                  </a:cubicBezTo>
                  <a:cubicBezTo>
                    <a:pt x="89" y="129"/>
                    <a:pt x="102" y="135"/>
                    <a:pt x="108" y="140"/>
                  </a:cubicBezTo>
                  <a:cubicBezTo>
                    <a:pt x="113" y="145"/>
                    <a:pt x="110" y="151"/>
                    <a:pt x="110" y="151"/>
                  </a:cubicBezTo>
                  <a:cubicBezTo>
                    <a:pt x="118" y="149"/>
                    <a:pt x="118" y="149"/>
                    <a:pt x="118" y="149"/>
                  </a:cubicBezTo>
                  <a:cubicBezTo>
                    <a:pt x="140" y="168"/>
                    <a:pt x="140" y="168"/>
                    <a:pt x="140" y="168"/>
                  </a:cubicBezTo>
                  <a:cubicBezTo>
                    <a:pt x="140" y="168"/>
                    <a:pt x="142" y="165"/>
                    <a:pt x="146" y="167"/>
                  </a:cubicBezTo>
                  <a:cubicBezTo>
                    <a:pt x="148" y="167"/>
                    <a:pt x="149" y="168"/>
                    <a:pt x="149" y="170"/>
                  </a:cubicBezTo>
                  <a:cubicBezTo>
                    <a:pt x="154" y="167"/>
                    <a:pt x="154" y="167"/>
                    <a:pt x="154" y="167"/>
                  </a:cubicBezTo>
                  <a:cubicBezTo>
                    <a:pt x="154" y="157"/>
                    <a:pt x="154" y="157"/>
                    <a:pt x="154" y="157"/>
                  </a:cubicBezTo>
                  <a:cubicBezTo>
                    <a:pt x="151" y="157"/>
                    <a:pt x="151" y="157"/>
                    <a:pt x="151" y="157"/>
                  </a:cubicBezTo>
                  <a:cubicBezTo>
                    <a:pt x="151" y="157"/>
                    <a:pt x="149" y="144"/>
                    <a:pt x="150" y="141"/>
                  </a:cubicBezTo>
                  <a:cubicBezTo>
                    <a:pt x="152" y="138"/>
                    <a:pt x="155" y="138"/>
                    <a:pt x="157" y="137"/>
                  </a:cubicBezTo>
                  <a:cubicBezTo>
                    <a:pt x="159" y="135"/>
                    <a:pt x="154" y="126"/>
                    <a:pt x="156" y="123"/>
                  </a:cubicBezTo>
                  <a:cubicBezTo>
                    <a:pt x="157" y="121"/>
                    <a:pt x="160" y="117"/>
                    <a:pt x="165" y="117"/>
                  </a:cubicBezTo>
                  <a:cubicBezTo>
                    <a:pt x="168" y="117"/>
                    <a:pt x="172" y="122"/>
                    <a:pt x="175" y="119"/>
                  </a:cubicBezTo>
                  <a:cubicBezTo>
                    <a:pt x="177" y="116"/>
                    <a:pt x="166" y="107"/>
                    <a:pt x="166" y="107"/>
                  </a:cubicBezTo>
                  <a:cubicBezTo>
                    <a:pt x="167" y="101"/>
                    <a:pt x="167" y="101"/>
                    <a:pt x="167" y="101"/>
                  </a:cubicBezTo>
                  <a:cubicBezTo>
                    <a:pt x="172" y="105"/>
                    <a:pt x="172" y="105"/>
                    <a:pt x="172" y="105"/>
                  </a:cubicBezTo>
                  <a:cubicBezTo>
                    <a:pt x="180" y="105"/>
                    <a:pt x="180" y="105"/>
                    <a:pt x="180" y="105"/>
                  </a:cubicBezTo>
                  <a:cubicBezTo>
                    <a:pt x="181" y="99"/>
                    <a:pt x="181" y="99"/>
                    <a:pt x="181" y="99"/>
                  </a:cubicBezTo>
                  <a:cubicBezTo>
                    <a:pt x="181" y="99"/>
                    <a:pt x="186" y="104"/>
                    <a:pt x="191" y="99"/>
                  </a:cubicBezTo>
                  <a:cubicBezTo>
                    <a:pt x="198" y="96"/>
                    <a:pt x="185" y="84"/>
                    <a:pt x="185" y="84"/>
                  </a:cubicBezTo>
                  <a:cubicBezTo>
                    <a:pt x="177" y="73"/>
                    <a:pt x="177" y="73"/>
                    <a:pt x="177" y="73"/>
                  </a:cubicBezTo>
                  <a:cubicBezTo>
                    <a:pt x="177" y="73"/>
                    <a:pt x="185" y="74"/>
                    <a:pt x="190" y="74"/>
                  </a:cubicBezTo>
                  <a:cubicBezTo>
                    <a:pt x="195" y="74"/>
                    <a:pt x="195" y="66"/>
                    <a:pt x="195" y="66"/>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1" name="Croatia" descr="© INSCALE GmbH, 05.05.2010&#10;http://www.presentationload.com/"/>
            <p:cNvSpPr>
              <a:spLocks noEditPoints="1"/>
            </p:cNvSpPr>
            <p:nvPr/>
          </p:nvSpPr>
          <p:spPr bwMode="gray">
            <a:xfrm>
              <a:off x="4164370" y="4099332"/>
              <a:ext cx="790882" cy="724161"/>
            </a:xfrm>
            <a:custGeom>
              <a:avLst/>
              <a:gdLst/>
              <a:ahLst/>
              <a:cxnLst>
                <a:cxn ang="0">
                  <a:pos x="260" y="53"/>
                </a:cxn>
                <a:cxn ang="0">
                  <a:pos x="248" y="34"/>
                </a:cxn>
                <a:cxn ang="0">
                  <a:pos x="195" y="44"/>
                </a:cxn>
                <a:cxn ang="0">
                  <a:pos x="157" y="12"/>
                </a:cxn>
                <a:cxn ang="0">
                  <a:pos x="127" y="1"/>
                </a:cxn>
                <a:cxn ang="0">
                  <a:pos x="97" y="28"/>
                </a:cxn>
                <a:cxn ang="0">
                  <a:pos x="80" y="58"/>
                </a:cxn>
                <a:cxn ang="0">
                  <a:pos x="89" y="72"/>
                </a:cxn>
                <a:cxn ang="0">
                  <a:pos x="67" y="75"/>
                </a:cxn>
                <a:cxn ang="0">
                  <a:pos x="50" y="66"/>
                </a:cxn>
                <a:cxn ang="0">
                  <a:pos x="27" y="75"/>
                </a:cxn>
                <a:cxn ang="0">
                  <a:pos x="2" y="77"/>
                </a:cxn>
                <a:cxn ang="0">
                  <a:pos x="11" y="98"/>
                </a:cxn>
                <a:cxn ang="0">
                  <a:pos x="26" y="119"/>
                </a:cxn>
                <a:cxn ang="0">
                  <a:pos x="62" y="95"/>
                </a:cxn>
                <a:cxn ang="0">
                  <a:pos x="102" y="151"/>
                </a:cxn>
                <a:cxn ang="0">
                  <a:pos x="99" y="176"/>
                </a:cxn>
                <a:cxn ang="0">
                  <a:pos x="144" y="197"/>
                </a:cxn>
                <a:cxn ang="0">
                  <a:pos x="210" y="235"/>
                </a:cxn>
                <a:cxn ang="0">
                  <a:pos x="182" y="229"/>
                </a:cxn>
                <a:cxn ang="0">
                  <a:pos x="231" y="249"/>
                </a:cxn>
                <a:cxn ang="0">
                  <a:pos x="248" y="248"/>
                </a:cxn>
                <a:cxn ang="0">
                  <a:pos x="210" y="221"/>
                </a:cxn>
                <a:cxn ang="0">
                  <a:pos x="161" y="176"/>
                </a:cxn>
                <a:cxn ang="0">
                  <a:pos x="123" y="129"/>
                </a:cxn>
                <a:cxn ang="0">
                  <a:pos x="109" y="90"/>
                </a:cxn>
                <a:cxn ang="0">
                  <a:pos x="159" y="87"/>
                </a:cxn>
                <a:cxn ang="0">
                  <a:pos x="206" y="92"/>
                </a:cxn>
                <a:cxn ang="0">
                  <a:pos x="233" y="85"/>
                </a:cxn>
                <a:cxn ang="0">
                  <a:pos x="267" y="94"/>
                </a:cxn>
                <a:cxn ang="0">
                  <a:pos x="280" y="74"/>
                </a:cxn>
                <a:cxn ang="0">
                  <a:pos x="60" y="102"/>
                </a:cxn>
                <a:cxn ang="0">
                  <a:pos x="50" y="97"/>
                </a:cxn>
                <a:cxn ang="0">
                  <a:pos x="56" y="107"/>
                </a:cxn>
                <a:cxn ang="0">
                  <a:pos x="47" y="115"/>
                </a:cxn>
                <a:cxn ang="0">
                  <a:pos x="40" y="95"/>
                </a:cxn>
                <a:cxn ang="0">
                  <a:pos x="41" y="111"/>
                </a:cxn>
                <a:cxn ang="0">
                  <a:pos x="51" y="140"/>
                </a:cxn>
                <a:cxn ang="0">
                  <a:pos x="49" y="130"/>
                </a:cxn>
                <a:cxn ang="0">
                  <a:pos x="37" y="130"/>
                </a:cxn>
                <a:cxn ang="0">
                  <a:pos x="70" y="131"/>
                </a:cxn>
                <a:cxn ang="0">
                  <a:pos x="76" y="143"/>
                </a:cxn>
                <a:cxn ang="0">
                  <a:pos x="63" y="121"/>
                </a:cxn>
                <a:cxn ang="0">
                  <a:pos x="59" y="121"/>
                </a:cxn>
                <a:cxn ang="0">
                  <a:pos x="75" y="165"/>
                </a:cxn>
                <a:cxn ang="0">
                  <a:pos x="79" y="169"/>
                </a:cxn>
                <a:cxn ang="0">
                  <a:pos x="169" y="208"/>
                </a:cxn>
                <a:cxn ang="0">
                  <a:pos x="144" y="209"/>
                </a:cxn>
                <a:cxn ang="0">
                  <a:pos x="136" y="206"/>
                </a:cxn>
                <a:cxn ang="0">
                  <a:pos x="163" y="219"/>
                </a:cxn>
                <a:cxn ang="0">
                  <a:pos x="153" y="218"/>
                </a:cxn>
                <a:cxn ang="0">
                  <a:pos x="182" y="222"/>
                </a:cxn>
                <a:cxn ang="0">
                  <a:pos x="135" y="227"/>
                </a:cxn>
                <a:cxn ang="0">
                  <a:pos x="169" y="233"/>
                </a:cxn>
                <a:cxn ang="0">
                  <a:pos x="160" y="235"/>
                </a:cxn>
                <a:cxn ang="0">
                  <a:pos x="186" y="235"/>
                </a:cxn>
                <a:cxn ang="0">
                  <a:pos x="213" y="246"/>
                </a:cxn>
                <a:cxn ang="0">
                  <a:pos x="71" y="155"/>
                </a:cxn>
                <a:cxn ang="0">
                  <a:pos x="63" y="153"/>
                </a:cxn>
                <a:cxn ang="0">
                  <a:pos x="77" y="153"/>
                </a:cxn>
                <a:cxn ang="0">
                  <a:pos x="61" y="143"/>
                </a:cxn>
                <a:cxn ang="0">
                  <a:pos x="91" y="182"/>
                </a:cxn>
                <a:cxn ang="0">
                  <a:pos x="81" y="164"/>
                </a:cxn>
              </a:cxnLst>
              <a:rect l="0" t="0" r="r" b="b"/>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2" name="Macedonia" descr="© INSCALE GmbH, 05.05.2010&#10;http://www.presentationload.com/"/>
            <p:cNvSpPr>
              <a:spLocks/>
            </p:cNvSpPr>
            <p:nvPr/>
          </p:nvSpPr>
          <p:spPr bwMode="gray">
            <a:xfrm>
              <a:off x="4994309" y="4768168"/>
              <a:ext cx="283156" cy="541901"/>
            </a:xfrm>
            <a:custGeom>
              <a:avLst/>
              <a:gdLst/>
              <a:ahLst/>
              <a:cxnLst>
                <a:cxn ang="0">
                  <a:pos x="95" y="110"/>
                </a:cxn>
                <a:cxn ang="0">
                  <a:pos x="89" y="106"/>
                </a:cxn>
                <a:cxn ang="0">
                  <a:pos x="78" y="98"/>
                </a:cxn>
                <a:cxn ang="0">
                  <a:pos x="66" y="83"/>
                </a:cxn>
                <a:cxn ang="0">
                  <a:pos x="63" y="69"/>
                </a:cxn>
                <a:cxn ang="0">
                  <a:pos x="66" y="53"/>
                </a:cxn>
                <a:cxn ang="0">
                  <a:pos x="61" y="24"/>
                </a:cxn>
                <a:cxn ang="0">
                  <a:pos x="43" y="9"/>
                </a:cxn>
                <a:cxn ang="0">
                  <a:pos x="28" y="12"/>
                </a:cxn>
                <a:cxn ang="0">
                  <a:pos x="21" y="1"/>
                </a:cxn>
                <a:cxn ang="0">
                  <a:pos x="0" y="35"/>
                </a:cxn>
                <a:cxn ang="0">
                  <a:pos x="5" y="46"/>
                </a:cxn>
                <a:cxn ang="0">
                  <a:pos x="14" y="55"/>
                </a:cxn>
                <a:cxn ang="0">
                  <a:pos x="21" y="69"/>
                </a:cxn>
                <a:cxn ang="0">
                  <a:pos x="13" y="71"/>
                </a:cxn>
                <a:cxn ang="0">
                  <a:pos x="11" y="85"/>
                </a:cxn>
                <a:cxn ang="0">
                  <a:pos x="18" y="92"/>
                </a:cxn>
                <a:cxn ang="0">
                  <a:pos x="16" y="108"/>
                </a:cxn>
                <a:cxn ang="0">
                  <a:pos x="14" y="113"/>
                </a:cxn>
                <a:cxn ang="0">
                  <a:pos x="15" y="119"/>
                </a:cxn>
                <a:cxn ang="0">
                  <a:pos x="12" y="130"/>
                </a:cxn>
                <a:cxn ang="0">
                  <a:pos x="19" y="138"/>
                </a:cxn>
                <a:cxn ang="0">
                  <a:pos x="16" y="141"/>
                </a:cxn>
                <a:cxn ang="0">
                  <a:pos x="19" y="153"/>
                </a:cxn>
                <a:cxn ang="0">
                  <a:pos x="16" y="146"/>
                </a:cxn>
                <a:cxn ang="0">
                  <a:pos x="12" y="147"/>
                </a:cxn>
                <a:cxn ang="0">
                  <a:pos x="33" y="164"/>
                </a:cxn>
                <a:cxn ang="0">
                  <a:pos x="41" y="169"/>
                </a:cxn>
                <a:cxn ang="0">
                  <a:pos x="47" y="179"/>
                </a:cxn>
                <a:cxn ang="0">
                  <a:pos x="52" y="190"/>
                </a:cxn>
                <a:cxn ang="0">
                  <a:pos x="67" y="187"/>
                </a:cxn>
                <a:cxn ang="0">
                  <a:pos x="72" y="181"/>
                </a:cxn>
                <a:cxn ang="0">
                  <a:pos x="66" y="171"/>
                </a:cxn>
                <a:cxn ang="0">
                  <a:pos x="73" y="163"/>
                </a:cxn>
                <a:cxn ang="0">
                  <a:pos x="85" y="149"/>
                </a:cxn>
                <a:cxn ang="0">
                  <a:pos x="90" y="135"/>
                </a:cxn>
                <a:cxn ang="0">
                  <a:pos x="100" y="125"/>
                </a:cxn>
              </a:cxnLst>
              <a:rect l="0" t="0" r="r" b="b"/>
              <a:pathLst>
                <a:path w="100" h="192">
                  <a:moveTo>
                    <a:pt x="95" y="117"/>
                  </a:moveTo>
                  <a:cubicBezTo>
                    <a:pt x="95" y="110"/>
                    <a:pt x="95" y="110"/>
                    <a:pt x="95" y="110"/>
                  </a:cubicBezTo>
                  <a:cubicBezTo>
                    <a:pt x="94" y="107"/>
                    <a:pt x="94" y="107"/>
                    <a:pt x="94" y="107"/>
                  </a:cubicBezTo>
                  <a:cubicBezTo>
                    <a:pt x="89" y="106"/>
                    <a:pt x="89" y="106"/>
                    <a:pt x="89" y="106"/>
                  </a:cubicBezTo>
                  <a:cubicBezTo>
                    <a:pt x="82" y="110"/>
                    <a:pt x="82" y="110"/>
                    <a:pt x="82" y="110"/>
                  </a:cubicBezTo>
                  <a:cubicBezTo>
                    <a:pt x="78" y="98"/>
                    <a:pt x="78" y="98"/>
                    <a:pt x="78" y="98"/>
                  </a:cubicBezTo>
                  <a:cubicBezTo>
                    <a:pt x="73" y="97"/>
                    <a:pt x="73" y="97"/>
                    <a:pt x="73" y="97"/>
                  </a:cubicBezTo>
                  <a:cubicBezTo>
                    <a:pt x="66" y="83"/>
                    <a:pt x="66" y="83"/>
                    <a:pt x="66" y="83"/>
                  </a:cubicBezTo>
                  <a:cubicBezTo>
                    <a:pt x="70" y="78"/>
                    <a:pt x="70" y="78"/>
                    <a:pt x="70" y="78"/>
                  </a:cubicBezTo>
                  <a:cubicBezTo>
                    <a:pt x="63" y="69"/>
                    <a:pt x="63" y="69"/>
                    <a:pt x="63" y="69"/>
                  </a:cubicBezTo>
                  <a:cubicBezTo>
                    <a:pt x="68" y="65"/>
                    <a:pt x="68" y="65"/>
                    <a:pt x="68" y="65"/>
                  </a:cubicBezTo>
                  <a:cubicBezTo>
                    <a:pt x="66" y="53"/>
                    <a:pt x="66" y="53"/>
                    <a:pt x="66" y="53"/>
                  </a:cubicBezTo>
                  <a:cubicBezTo>
                    <a:pt x="68" y="39"/>
                    <a:pt x="68" y="39"/>
                    <a:pt x="68" y="39"/>
                  </a:cubicBezTo>
                  <a:cubicBezTo>
                    <a:pt x="68" y="39"/>
                    <a:pt x="65" y="29"/>
                    <a:pt x="61" y="24"/>
                  </a:cubicBezTo>
                  <a:cubicBezTo>
                    <a:pt x="57" y="20"/>
                    <a:pt x="46" y="19"/>
                    <a:pt x="46" y="19"/>
                  </a:cubicBezTo>
                  <a:cubicBezTo>
                    <a:pt x="46" y="19"/>
                    <a:pt x="45" y="12"/>
                    <a:pt x="43" y="9"/>
                  </a:cubicBezTo>
                  <a:cubicBezTo>
                    <a:pt x="41" y="7"/>
                    <a:pt x="38" y="5"/>
                    <a:pt x="38" y="5"/>
                  </a:cubicBezTo>
                  <a:cubicBezTo>
                    <a:pt x="28" y="12"/>
                    <a:pt x="28" y="12"/>
                    <a:pt x="28" y="12"/>
                  </a:cubicBezTo>
                  <a:cubicBezTo>
                    <a:pt x="21" y="8"/>
                    <a:pt x="21" y="8"/>
                    <a:pt x="21" y="8"/>
                  </a:cubicBezTo>
                  <a:cubicBezTo>
                    <a:pt x="21" y="1"/>
                    <a:pt x="21" y="1"/>
                    <a:pt x="21" y="1"/>
                  </a:cubicBezTo>
                  <a:cubicBezTo>
                    <a:pt x="18" y="0"/>
                    <a:pt x="18" y="0"/>
                    <a:pt x="18" y="0"/>
                  </a:cubicBezTo>
                  <a:cubicBezTo>
                    <a:pt x="0" y="35"/>
                    <a:pt x="0" y="35"/>
                    <a:pt x="0" y="35"/>
                  </a:cubicBezTo>
                  <a:cubicBezTo>
                    <a:pt x="3" y="36"/>
                    <a:pt x="3" y="36"/>
                    <a:pt x="3" y="36"/>
                  </a:cubicBezTo>
                  <a:cubicBezTo>
                    <a:pt x="5" y="46"/>
                    <a:pt x="5" y="46"/>
                    <a:pt x="5" y="46"/>
                  </a:cubicBezTo>
                  <a:cubicBezTo>
                    <a:pt x="6" y="54"/>
                    <a:pt x="6" y="54"/>
                    <a:pt x="6" y="54"/>
                  </a:cubicBezTo>
                  <a:cubicBezTo>
                    <a:pt x="6" y="54"/>
                    <a:pt x="9" y="54"/>
                    <a:pt x="14" y="55"/>
                  </a:cubicBezTo>
                  <a:cubicBezTo>
                    <a:pt x="19" y="56"/>
                    <a:pt x="17" y="60"/>
                    <a:pt x="17" y="60"/>
                  </a:cubicBezTo>
                  <a:cubicBezTo>
                    <a:pt x="21" y="69"/>
                    <a:pt x="21" y="69"/>
                    <a:pt x="21" y="69"/>
                  </a:cubicBezTo>
                  <a:cubicBezTo>
                    <a:pt x="18" y="71"/>
                    <a:pt x="18" y="71"/>
                    <a:pt x="18" y="71"/>
                  </a:cubicBezTo>
                  <a:cubicBezTo>
                    <a:pt x="13" y="71"/>
                    <a:pt x="13" y="71"/>
                    <a:pt x="13" y="71"/>
                  </a:cubicBezTo>
                  <a:cubicBezTo>
                    <a:pt x="16" y="80"/>
                    <a:pt x="16" y="80"/>
                    <a:pt x="16" y="80"/>
                  </a:cubicBezTo>
                  <a:cubicBezTo>
                    <a:pt x="16" y="80"/>
                    <a:pt x="11" y="80"/>
                    <a:pt x="11" y="85"/>
                  </a:cubicBezTo>
                  <a:cubicBezTo>
                    <a:pt x="12" y="91"/>
                    <a:pt x="13" y="91"/>
                    <a:pt x="13" y="91"/>
                  </a:cubicBezTo>
                  <a:cubicBezTo>
                    <a:pt x="13" y="91"/>
                    <a:pt x="18" y="90"/>
                    <a:pt x="18" y="92"/>
                  </a:cubicBezTo>
                  <a:cubicBezTo>
                    <a:pt x="18" y="94"/>
                    <a:pt x="14" y="100"/>
                    <a:pt x="14" y="100"/>
                  </a:cubicBezTo>
                  <a:cubicBezTo>
                    <a:pt x="16" y="108"/>
                    <a:pt x="16" y="108"/>
                    <a:pt x="16" y="108"/>
                  </a:cubicBezTo>
                  <a:cubicBezTo>
                    <a:pt x="16" y="108"/>
                    <a:pt x="23" y="111"/>
                    <a:pt x="21" y="113"/>
                  </a:cubicBezTo>
                  <a:cubicBezTo>
                    <a:pt x="18" y="115"/>
                    <a:pt x="14" y="113"/>
                    <a:pt x="14" y="113"/>
                  </a:cubicBezTo>
                  <a:cubicBezTo>
                    <a:pt x="12" y="116"/>
                    <a:pt x="12" y="116"/>
                    <a:pt x="12" y="116"/>
                  </a:cubicBezTo>
                  <a:cubicBezTo>
                    <a:pt x="15" y="119"/>
                    <a:pt x="15" y="119"/>
                    <a:pt x="15" y="119"/>
                  </a:cubicBezTo>
                  <a:cubicBezTo>
                    <a:pt x="14" y="127"/>
                    <a:pt x="14" y="127"/>
                    <a:pt x="14" y="127"/>
                  </a:cubicBezTo>
                  <a:cubicBezTo>
                    <a:pt x="12" y="130"/>
                    <a:pt x="12" y="130"/>
                    <a:pt x="12" y="130"/>
                  </a:cubicBezTo>
                  <a:cubicBezTo>
                    <a:pt x="14" y="137"/>
                    <a:pt x="14" y="137"/>
                    <a:pt x="14" y="137"/>
                  </a:cubicBezTo>
                  <a:cubicBezTo>
                    <a:pt x="14" y="137"/>
                    <a:pt x="19" y="134"/>
                    <a:pt x="19" y="138"/>
                  </a:cubicBezTo>
                  <a:cubicBezTo>
                    <a:pt x="19" y="140"/>
                    <a:pt x="16" y="140"/>
                    <a:pt x="16" y="140"/>
                  </a:cubicBezTo>
                  <a:cubicBezTo>
                    <a:pt x="16" y="141"/>
                    <a:pt x="16" y="141"/>
                    <a:pt x="16" y="141"/>
                  </a:cubicBezTo>
                  <a:cubicBezTo>
                    <a:pt x="16" y="141"/>
                    <a:pt x="23" y="142"/>
                    <a:pt x="22" y="147"/>
                  </a:cubicBezTo>
                  <a:cubicBezTo>
                    <a:pt x="21" y="154"/>
                    <a:pt x="19" y="153"/>
                    <a:pt x="19" y="153"/>
                  </a:cubicBezTo>
                  <a:cubicBezTo>
                    <a:pt x="19" y="153"/>
                    <a:pt x="17" y="152"/>
                    <a:pt x="17" y="150"/>
                  </a:cubicBezTo>
                  <a:cubicBezTo>
                    <a:pt x="16" y="148"/>
                    <a:pt x="16" y="146"/>
                    <a:pt x="16" y="146"/>
                  </a:cubicBezTo>
                  <a:cubicBezTo>
                    <a:pt x="12" y="145"/>
                    <a:pt x="12" y="145"/>
                    <a:pt x="12" y="145"/>
                  </a:cubicBezTo>
                  <a:cubicBezTo>
                    <a:pt x="12" y="147"/>
                    <a:pt x="12" y="147"/>
                    <a:pt x="12" y="147"/>
                  </a:cubicBezTo>
                  <a:cubicBezTo>
                    <a:pt x="12" y="147"/>
                    <a:pt x="16" y="156"/>
                    <a:pt x="21" y="159"/>
                  </a:cubicBezTo>
                  <a:cubicBezTo>
                    <a:pt x="25" y="162"/>
                    <a:pt x="30" y="164"/>
                    <a:pt x="33" y="164"/>
                  </a:cubicBezTo>
                  <a:cubicBezTo>
                    <a:pt x="38" y="164"/>
                    <a:pt x="38" y="164"/>
                    <a:pt x="38" y="164"/>
                  </a:cubicBezTo>
                  <a:cubicBezTo>
                    <a:pt x="41" y="169"/>
                    <a:pt x="41" y="169"/>
                    <a:pt x="41" y="169"/>
                  </a:cubicBezTo>
                  <a:cubicBezTo>
                    <a:pt x="46" y="169"/>
                    <a:pt x="46" y="169"/>
                    <a:pt x="46" y="169"/>
                  </a:cubicBezTo>
                  <a:cubicBezTo>
                    <a:pt x="47" y="179"/>
                    <a:pt x="47" y="179"/>
                    <a:pt x="47" y="179"/>
                  </a:cubicBezTo>
                  <a:cubicBezTo>
                    <a:pt x="52" y="180"/>
                    <a:pt x="52" y="180"/>
                    <a:pt x="52" y="180"/>
                  </a:cubicBezTo>
                  <a:cubicBezTo>
                    <a:pt x="52" y="190"/>
                    <a:pt x="52" y="190"/>
                    <a:pt x="52" y="190"/>
                  </a:cubicBezTo>
                  <a:cubicBezTo>
                    <a:pt x="52" y="190"/>
                    <a:pt x="59" y="192"/>
                    <a:pt x="60" y="192"/>
                  </a:cubicBezTo>
                  <a:cubicBezTo>
                    <a:pt x="62" y="192"/>
                    <a:pt x="67" y="187"/>
                    <a:pt x="67" y="187"/>
                  </a:cubicBezTo>
                  <a:cubicBezTo>
                    <a:pt x="67" y="187"/>
                    <a:pt x="66" y="184"/>
                    <a:pt x="67" y="181"/>
                  </a:cubicBezTo>
                  <a:cubicBezTo>
                    <a:pt x="67" y="180"/>
                    <a:pt x="72" y="181"/>
                    <a:pt x="72" y="181"/>
                  </a:cubicBezTo>
                  <a:cubicBezTo>
                    <a:pt x="71" y="177"/>
                    <a:pt x="71" y="177"/>
                    <a:pt x="71" y="177"/>
                  </a:cubicBezTo>
                  <a:cubicBezTo>
                    <a:pt x="71" y="177"/>
                    <a:pt x="65" y="174"/>
                    <a:pt x="66" y="171"/>
                  </a:cubicBezTo>
                  <a:cubicBezTo>
                    <a:pt x="67" y="166"/>
                    <a:pt x="71" y="168"/>
                    <a:pt x="71" y="168"/>
                  </a:cubicBezTo>
                  <a:cubicBezTo>
                    <a:pt x="71" y="168"/>
                    <a:pt x="70" y="164"/>
                    <a:pt x="73" y="163"/>
                  </a:cubicBezTo>
                  <a:cubicBezTo>
                    <a:pt x="76" y="162"/>
                    <a:pt x="78" y="165"/>
                    <a:pt x="83" y="161"/>
                  </a:cubicBezTo>
                  <a:cubicBezTo>
                    <a:pt x="88" y="156"/>
                    <a:pt x="85" y="149"/>
                    <a:pt x="85" y="149"/>
                  </a:cubicBezTo>
                  <a:cubicBezTo>
                    <a:pt x="89" y="144"/>
                    <a:pt x="89" y="144"/>
                    <a:pt x="89" y="144"/>
                  </a:cubicBezTo>
                  <a:cubicBezTo>
                    <a:pt x="89" y="144"/>
                    <a:pt x="87" y="138"/>
                    <a:pt x="90" y="135"/>
                  </a:cubicBezTo>
                  <a:cubicBezTo>
                    <a:pt x="92" y="134"/>
                    <a:pt x="95" y="134"/>
                    <a:pt x="95" y="134"/>
                  </a:cubicBezTo>
                  <a:cubicBezTo>
                    <a:pt x="95" y="134"/>
                    <a:pt x="100" y="129"/>
                    <a:pt x="100" y="125"/>
                  </a:cubicBezTo>
                  <a:cubicBezTo>
                    <a:pt x="99" y="121"/>
                    <a:pt x="95" y="117"/>
                    <a:pt x="95" y="117"/>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3" name="Mazedonien" descr="© INSCALE GmbH, 05.05.2010&#10;http://www.presentationload.com/"/>
            <p:cNvSpPr>
              <a:spLocks/>
            </p:cNvSpPr>
            <p:nvPr/>
          </p:nvSpPr>
          <p:spPr bwMode="gray">
            <a:xfrm>
              <a:off x="5173315" y="4779559"/>
              <a:ext cx="354758" cy="297801"/>
            </a:xfrm>
            <a:custGeom>
              <a:avLst/>
              <a:gdLst/>
              <a:ahLst/>
              <a:cxnLst>
                <a:cxn ang="0">
                  <a:pos x="122" y="42"/>
                </a:cxn>
                <a:cxn ang="0">
                  <a:pos x="125" y="33"/>
                </a:cxn>
                <a:cxn ang="0">
                  <a:pos x="116" y="29"/>
                </a:cxn>
                <a:cxn ang="0">
                  <a:pos x="115" y="16"/>
                </a:cxn>
                <a:cxn ang="0">
                  <a:pos x="105" y="16"/>
                </a:cxn>
                <a:cxn ang="0">
                  <a:pos x="95" y="9"/>
                </a:cxn>
                <a:cxn ang="0">
                  <a:pos x="86" y="3"/>
                </a:cxn>
                <a:cxn ang="0">
                  <a:pos x="82" y="0"/>
                </a:cxn>
                <a:cxn ang="0">
                  <a:pos x="75" y="7"/>
                </a:cxn>
                <a:cxn ang="0">
                  <a:pos x="65" y="5"/>
                </a:cxn>
                <a:cxn ang="0">
                  <a:pos x="53" y="12"/>
                </a:cxn>
                <a:cxn ang="0">
                  <a:pos x="43" y="12"/>
                </a:cxn>
                <a:cxn ang="0">
                  <a:pos x="35" y="27"/>
                </a:cxn>
                <a:cxn ang="0">
                  <a:pos x="26" y="18"/>
                </a:cxn>
                <a:cxn ang="0">
                  <a:pos x="21" y="24"/>
                </a:cxn>
                <a:cxn ang="0">
                  <a:pos x="11" y="29"/>
                </a:cxn>
                <a:cxn ang="0">
                  <a:pos x="13" y="43"/>
                </a:cxn>
                <a:cxn ang="0">
                  <a:pos x="3" y="49"/>
                </a:cxn>
                <a:cxn ang="0">
                  <a:pos x="5" y="61"/>
                </a:cxn>
                <a:cxn ang="0">
                  <a:pos x="0" y="65"/>
                </a:cxn>
                <a:cxn ang="0">
                  <a:pos x="7" y="74"/>
                </a:cxn>
                <a:cxn ang="0">
                  <a:pos x="3" y="79"/>
                </a:cxn>
                <a:cxn ang="0">
                  <a:pos x="10" y="93"/>
                </a:cxn>
                <a:cxn ang="0">
                  <a:pos x="15" y="94"/>
                </a:cxn>
                <a:cxn ang="0">
                  <a:pos x="19" y="106"/>
                </a:cxn>
                <a:cxn ang="0">
                  <a:pos x="26" y="102"/>
                </a:cxn>
                <a:cxn ang="0">
                  <a:pos x="31" y="103"/>
                </a:cxn>
                <a:cxn ang="0">
                  <a:pos x="32" y="106"/>
                </a:cxn>
                <a:cxn ang="0">
                  <a:pos x="48" y="105"/>
                </a:cxn>
                <a:cxn ang="0">
                  <a:pos x="57" y="99"/>
                </a:cxn>
                <a:cxn ang="0">
                  <a:pos x="63" y="101"/>
                </a:cxn>
                <a:cxn ang="0">
                  <a:pos x="73" y="95"/>
                </a:cxn>
                <a:cxn ang="0">
                  <a:pos x="76" y="83"/>
                </a:cxn>
                <a:cxn ang="0">
                  <a:pos x="82" y="79"/>
                </a:cxn>
                <a:cxn ang="0">
                  <a:pos x="89" y="80"/>
                </a:cxn>
                <a:cxn ang="0">
                  <a:pos x="93" y="77"/>
                </a:cxn>
                <a:cxn ang="0">
                  <a:pos x="112" y="78"/>
                </a:cxn>
                <a:cxn ang="0">
                  <a:pos x="113" y="74"/>
                </a:cxn>
                <a:cxn ang="0">
                  <a:pos x="117" y="77"/>
                </a:cxn>
                <a:cxn ang="0">
                  <a:pos x="117" y="63"/>
                </a:cxn>
                <a:cxn ang="0">
                  <a:pos x="126" y="62"/>
                </a:cxn>
                <a:cxn ang="0">
                  <a:pos x="122" y="42"/>
                </a:cxn>
              </a:cxnLst>
              <a:rect l="0" t="0" r="r" b="b"/>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4" name="Slovakia" descr="© INSCALE GmbH, 05.05.2010&#10;http://www.presentationload.com/"/>
            <p:cNvSpPr>
              <a:spLocks/>
            </p:cNvSpPr>
            <p:nvPr/>
          </p:nvSpPr>
          <p:spPr bwMode="gray">
            <a:xfrm>
              <a:off x="4571202" y="3500478"/>
              <a:ext cx="694870" cy="367776"/>
            </a:xfrm>
            <a:custGeom>
              <a:avLst/>
              <a:gdLst/>
              <a:ahLst/>
              <a:cxnLst>
                <a:cxn ang="0">
                  <a:pos x="221" y="7"/>
                </a:cxn>
                <a:cxn ang="0">
                  <a:pos x="202" y="1"/>
                </a:cxn>
                <a:cxn ang="0">
                  <a:pos x="179" y="7"/>
                </a:cxn>
                <a:cxn ang="0">
                  <a:pos x="165" y="9"/>
                </a:cxn>
                <a:cxn ang="0">
                  <a:pos x="141" y="16"/>
                </a:cxn>
                <a:cxn ang="0">
                  <a:pos x="130" y="23"/>
                </a:cxn>
                <a:cxn ang="0">
                  <a:pos x="125" y="19"/>
                </a:cxn>
                <a:cxn ang="0">
                  <a:pos x="116" y="14"/>
                </a:cxn>
                <a:cxn ang="0">
                  <a:pos x="113" y="11"/>
                </a:cxn>
                <a:cxn ang="0">
                  <a:pos x="102" y="9"/>
                </a:cxn>
                <a:cxn ang="0">
                  <a:pos x="96" y="16"/>
                </a:cxn>
                <a:cxn ang="0">
                  <a:pos x="86" y="10"/>
                </a:cxn>
                <a:cxn ang="0">
                  <a:pos x="76" y="13"/>
                </a:cxn>
                <a:cxn ang="0">
                  <a:pos x="64" y="23"/>
                </a:cxn>
                <a:cxn ang="0">
                  <a:pos x="51" y="43"/>
                </a:cxn>
                <a:cxn ang="0">
                  <a:pos x="43" y="53"/>
                </a:cxn>
                <a:cxn ang="0">
                  <a:pos x="14" y="59"/>
                </a:cxn>
                <a:cxn ang="0">
                  <a:pos x="4" y="73"/>
                </a:cxn>
                <a:cxn ang="0">
                  <a:pos x="0" y="90"/>
                </a:cxn>
                <a:cxn ang="0">
                  <a:pos x="9" y="105"/>
                </a:cxn>
                <a:cxn ang="0">
                  <a:pos x="14" y="117"/>
                </a:cxn>
                <a:cxn ang="0">
                  <a:pos x="37" y="126"/>
                </a:cxn>
                <a:cxn ang="0">
                  <a:pos x="56" y="129"/>
                </a:cxn>
                <a:cxn ang="0">
                  <a:pos x="76" y="126"/>
                </a:cxn>
                <a:cxn ang="0">
                  <a:pos x="93" y="118"/>
                </a:cxn>
                <a:cxn ang="0">
                  <a:pos x="102" y="104"/>
                </a:cxn>
                <a:cxn ang="0">
                  <a:pos x="123" y="89"/>
                </a:cxn>
                <a:cxn ang="0">
                  <a:pos x="155" y="83"/>
                </a:cxn>
                <a:cxn ang="0">
                  <a:pos x="185" y="63"/>
                </a:cxn>
                <a:cxn ang="0">
                  <a:pos x="210" y="63"/>
                </a:cxn>
                <a:cxn ang="0">
                  <a:pos x="225" y="67"/>
                </a:cxn>
                <a:cxn ang="0">
                  <a:pos x="232" y="55"/>
                </a:cxn>
                <a:cxn ang="0">
                  <a:pos x="241" y="30"/>
                </a:cxn>
                <a:cxn ang="0">
                  <a:pos x="222" y="14"/>
                </a:cxn>
              </a:cxnLst>
              <a:rect l="0" t="0" r="r" b="b"/>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5" name="Hungary" descr="© INSCALE GmbH, 05.05.2010&#10;http://www.presentationload.com/"/>
            <p:cNvSpPr>
              <a:spLocks/>
            </p:cNvSpPr>
            <p:nvPr/>
          </p:nvSpPr>
          <p:spPr bwMode="gray">
            <a:xfrm>
              <a:off x="4501228" y="3664835"/>
              <a:ext cx="846211" cy="563057"/>
            </a:xfrm>
            <a:custGeom>
              <a:avLst/>
              <a:gdLst/>
              <a:ahLst/>
              <a:cxnLst>
                <a:cxn ang="0">
                  <a:pos x="292" y="23"/>
                </a:cxn>
                <a:cxn ang="0">
                  <a:pos x="276" y="15"/>
                </a:cxn>
                <a:cxn ang="0">
                  <a:pos x="265" y="10"/>
                </a:cxn>
                <a:cxn ang="0">
                  <a:pos x="250" y="9"/>
                </a:cxn>
                <a:cxn ang="0">
                  <a:pos x="235" y="5"/>
                </a:cxn>
                <a:cxn ang="0">
                  <a:pos x="210" y="5"/>
                </a:cxn>
                <a:cxn ang="0">
                  <a:pos x="180" y="25"/>
                </a:cxn>
                <a:cxn ang="0">
                  <a:pos x="148" y="31"/>
                </a:cxn>
                <a:cxn ang="0">
                  <a:pos x="127" y="46"/>
                </a:cxn>
                <a:cxn ang="0">
                  <a:pos x="118" y="60"/>
                </a:cxn>
                <a:cxn ang="0">
                  <a:pos x="101" y="68"/>
                </a:cxn>
                <a:cxn ang="0">
                  <a:pos x="81" y="71"/>
                </a:cxn>
                <a:cxn ang="0">
                  <a:pos x="62" y="68"/>
                </a:cxn>
                <a:cxn ang="0">
                  <a:pos x="39" y="59"/>
                </a:cxn>
                <a:cxn ang="0">
                  <a:pos x="36" y="67"/>
                </a:cxn>
                <a:cxn ang="0">
                  <a:pos x="38" y="76"/>
                </a:cxn>
                <a:cxn ang="0">
                  <a:pos x="19" y="75"/>
                </a:cxn>
                <a:cxn ang="0">
                  <a:pos x="14" y="84"/>
                </a:cxn>
                <a:cxn ang="0">
                  <a:pos x="23" y="90"/>
                </a:cxn>
                <a:cxn ang="0">
                  <a:pos x="14" y="107"/>
                </a:cxn>
                <a:cxn ang="0">
                  <a:pos x="17" y="116"/>
                </a:cxn>
                <a:cxn ang="0">
                  <a:pos x="6" y="126"/>
                </a:cxn>
                <a:cxn ang="0">
                  <a:pos x="9" y="135"/>
                </a:cxn>
                <a:cxn ang="0">
                  <a:pos x="13" y="143"/>
                </a:cxn>
                <a:cxn ang="0">
                  <a:pos x="21" y="152"/>
                </a:cxn>
                <a:cxn ang="0">
                  <a:pos x="27" y="160"/>
                </a:cxn>
                <a:cxn ang="0">
                  <a:pos x="38" y="166"/>
                </a:cxn>
                <a:cxn ang="0">
                  <a:pos x="60" y="189"/>
                </a:cxn>
                <a:cxn ang="0">
                  <a:pos x="76" y="198"/>
                </a:cxn>
                <a:cxn ang="0">
                  <a:pos x="115" y="199"/>
                </a:cxn>
                <a:cxn ang="0">
                  <a:pos x="129" y="188"/>
                </a:cxn>
                <a:cxn ang="0">
                  <a:pos x="140" y="179"/>
                </a:cxn>
                <a:cxn ang="0">
                  <a:pos x="157" y="173"/>
                </a:cxn>
                <a:cxn ang="0">
                  <a:pos x="173" y="168"/>
                </a:cxn>
                <a:cxn ang="0">
                  <a:pos x="202" y="163"/>
                </a:cxn>
                <a:cxn ang="0">
                  <a:pos x="213" y="162"/>
                </a:cxn>
                <a:cxn ang="0">
                  <a:pos x="234" y="152"/>
                </a:cxn>
                <a:cxn ang="0">
                  <a:pos x="239" y="140"/>
                </a:cxn>
                <a:cxn ang="0">
                  <a:pos x="241" y="127"/>
                </a:cxn>
                <a:cxn ang="0">
                  <a:pos x="245" y="114"/>
                </a:cxn>
                <a:cxn ang="0">
                  <a:pos x="250" y="98"/>
                </a:cxn>
                <a:cxn ang="0">
                  <a:pos x="259" y="76"/>
                </a:cxn>
                <a:cxn ang="0">
                  <a:pos x="262" y="66"/>
                </a:cxn>
                <a:cxn ang="0">
                  <a:pos x="276" y="46"/>
                </a:cxn>
                <a:cxn ang="0">
                  <a:pos x="297" y="31"/>
                </a:cxn>
              </a:cxnLst>
              <a:rect l="0" t="0" r="r" b="b"/>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6" name="Estonia" descr="© INSCALE GmbH, 05.05.2010&#10;http://www.presentationload.com/"/>
            <p:cNvSpPr>
              <a:spLocks noEditPoints="1"/>
            </p:cNvSpPr>
            <p:nvPr/>
          </p:nvSpPr>
          <p:spPr bwMode="gray">
            <a:xfrm>
              <a:off x="4929215" y="1576973"/>
              <a:ext cx="608621" cy="385677"/>
            </a:xfrm>
            <a:custGeom>
              <a:avLst/>
              <a:gdLst/>
              <a:ahLst/>
              <a:cxnLst>
                <a:cxn ang="0">
                  <a:pos x="199" y="82"/>
                </a:cxn>
                <a:cxn ang="0">
                  <a:pos x="192" y="42"/>
                </a:cxn>
                <a:cxn ang="0">
                  <a:pos x="198" y="11"/>
                </a:cxn>
                <a:cxn ang="0">
                  <a:pos x="194" y="5"/>
                </a:cxn>
                <a:cxn ang="0">
                  <a:pos x="150" y="5"/>
                </a:cxn>
                <a:cxn ang="0">
                  <a:pos x="133" y="7"/>
                </a:cxn>
                <a:cxn ang="0">
                  <a:pos x="129" y="8"/>
                </a:cxn>
                <a:cxn ang="0">
                  <a:pos x="124" y="7"/>
                </a:cxn>
                <a:cxn ang="0">
                  <a:pos x="118" y="3"/>
                </a:cxn>
                <a:cxn ang="0">
                  <a:pos x="114" y="8"/>
                </a:cxn>
                <a:cxn ang="0">
                  <a:pos x="103" y="17"/>
                </a:cxn>
                <a:cxn ang="0">
                  <a:pos x="91" y="24"/>
                </a:cxn>
                <a:cxn ang="0">
                  <a:pos x="75" y="30"/>
                </a:cxn>
                <a:cxn ang="0">
                  <a:pos x="66" y="31"/>
                </a:cxn>
                <a:cxn ang="0">
                  <a:pos x="67" y="39"/>
                </a:cxn>
                <a:cxn ang="0">
                  <a:pos x="56" y="44"/>
                </a:cxn>
                <a:cxn ang="0">
                  <a:pos x="51" y="45"/>
                </a:cxn>
                <a:cxn ang="0">
                  <a:pos x="52" y="50"/>
                </a:cxn>
                <a:cxn ang="0">
                  <a:pos x="52" y="61"/>
                </a:cxn>
                <a:cxn ang="0">
                  <a:pos x="51" y="65"/>
                </a:cxn>
                <a:cxn ang="0">
                  <a:pos x="58" y="72"/>
                </a:cxn>
                <a:cxn ang="0">
                  <a:pos x="56" y="77"/>
                </a:cxn>
                <a:cxn ang="0">
                  <a:pos x="57" y="88"/>
                </a:cxn>
                <a:cxn ang="0">
                  <a:pos x="69" y="101"/>
                </a:cxn>
                <a:cxn ang="0">
                  <a:pos x="78" y="99"/>
                </a:cxn>
                <a:cxn ang="0">
                  <a:pos x="87" y="94"/>
                </a:cxn>
                <a:cxn ang="0">
                  <a:pos x="97" y="112"/>
                </a:cxn>
                <a:cxn ang="0">
                  <a:pos x="98" y="126"/>
                </a:cxn>
                <a:cxn ang="0">
                  <a:pos x="105" y="122"/>
                </a:cxn>
                <a:cxn ang="0">
                  <a:pos x="119" y="108"/>
                </a:cxn>
                <a:cxn ang="0">
                  <a:pos x="127" y="108"/>
                </a:cxn>
                <a:cxn ang="0">
                  <a:pos x="140" y="117"/>
                </a:cxn>
                <a:cxn ang="0">
                  <a:pos x="154" y="117"/>
                </a:cxn>
                <a:cxn ang="0">
                  <a:pos x="164" y="131"/>
                </a:cxn>
                <a:cxn ang="0">
                  <a:pos x="188" y="126"/>
                </a:cxn>
                <a:cxn ang="0">
                  <a:pos x="202" y="123"/>
                </a:cxn>
                <a:cxn ang="0">
                  <a:pos x="205" y="108"/>
                </a:cxn>
                <a:cxn ang="0">
                  <a:pos x="28" y="91"/>
                </a:cxn>
                <a:cxn ang="0">
                  <a:pos x="15" y="93"/>
                </a:cxn>
                <a:cxn ang="0">
                  <a:pos x="11" y="104"/>
                </a:cxn>
                <a:cxn ang="0">
                  <a:pos x="0" y="99"/>
                </a:cxn>
                <a:cxn ang="0">
                  <a:pos x="6" y="108"/>
                </a:cxn>
                <a:cxn ang="0">
                  <a:pos x="16" y="119"/>
                </a:cxn>
                <a:cxn ang="0">
                  <a:pos x="13" y="125"/>
                </a:cxn>
                <a:cxn ang="0">
                  <a:pos x="13" y="137"/>
                </a:cxn>
                <a:cxn ang="0">
                  <a:pos x="24" y="114"/>
                </a:cxn>
                <a:cxn ang="0">
                  <a:pos x="44" y="99"/>
                </a:cxn>
                <a:cxn ang="0">
                  <a:pos x="28" y="91"/>
                </a:cxn>
                <a:cxn ang="0">
                  <a:pos x="18" y="77"/>
                </a:cxn>
                <a:cxn ang="0">
                  <a:pos x="26" y="80"/>
                </a:cxn>
                <a:cxn ang="0">
                  <a:pos x="32" y="76"/>
                </a:cxn>
                <a:cxn ang="0">
                  <a:pos x="32" y="65"/>
                </a:cxn>
                <a:cxn ang="0">
                  <a:pos x="19" y="57"/>
                </a:cxn>
                <a:cxn ang="0">
                  <a:pos x="8" y="71"/>
                </a:cxn>
                <a:cxn ang="0">
                  <a:pos x="9" y="75"/>
                </a:cxn>
                <a:cxn ang="0">
                  <a:pos x="45" y="83"/>
                </a:cxn>
                <a:cxn ang="0">
                  <a:pos x="45" y="88"/>
                </a:cxn>
                <a:cxn ang="0">
                  <a:pos x="51" y="83"/>
                </a:cxn>
                <a:cxn ang="0">
                  <a:pos x="45" y="58"/>
                </a:cxn>
              </a:cxnLst>
              <a:rect l="0" t="0" r="r" b="b"/>
              <a:pathLst>
                <a:path w="215" h="137">
                  <a:moveTo>
                    <a:pt x="205" y="96"/>
                  </a:moveTo>
                  <a:cubicBezTo>
                    <a:pt x="205" y="96"/>
                    <a:pt x="205" y="93"/>
                    <a:pt x="204" y="89"/>
                  </a:cubicBezTo>
                  <a:cubicBezTo>
                    <a:pt x="204" y="86"/>
                    <a:pt x="199" y="82"/>
                    <a:pt x="199" y="82"/>
                  </a:cubicBezTo>
                  <a:cubicBezTo>
                    <a:pt x="199" y="82"/>
                    <a:pt x="198" y="72"/>
                    <a:pt x="195" y="65"/>
                  </a:cubicBezTo>
                  <a:cubicBezTo>
                    <a:pt x="192" y="59"/>
                    <a:pt x="186" y="47"/>
                    <a:pt x="186" y="47"/>
                  </a:cubicBezTo>
                  <a:cubicBezTo>
                    <a:pt x="186" y="47"/>
                    <a:pt x="189" y="44"/>
                    <a:pt x="192" y="42"/>
                  </a:cubicBezTo>
                  <a:cubicBezTo>
                    <a:pt x="193" y="40"/>
                    <a:pt x="197" y="30"/>
                    <a:pt x="197" y="30"/>
                  </a:cubicBezTo>
                  <a:cubicBezTo>
                    <a:pt x="200" y="14"/>
                    <a:pt x="200" y="14"/>
                    <a:pt x="200" y="14"/>
                  </a:cubicBezTo>
                  <a:cubicBezTo>
                    <a:pt x="200" y="14"/>
                    <a:pt x="198" y="12"/>
                    <a:pt x="198" y="11"/>
                  </a:cubicBezTo>
                  <a:cubicBezTo>
                    <a:pt x="198" y="9"/>
                    <a:pt x="204" y="5"/>
                    <a:pt x="204" y="5"/>
                  </a:cubicBezTo>
                  <a:cubicBezTo>
                    <a:pt x="198" y="0"/>
                    <a:pt x="198" y="0"/>
                    <a:pt x="198" y="0"/>
                  </a:cubicBezTo>
                  <a:cubicBezTo>
                    <a:pt x="198" y="0"/>
                    <a:pt x="197" y="4"/>
                    <a:pt x="194" y="5"/>
                  </a:cubicBezTo>
                  <a:cubicBezTo>
                    <a:pt x="191" y="8"/>
                    <a:pt x="184" y="4"/>
                    <a:pt x="178" y="5"/>
                  </a:cubicBezTo>
                  <a:cubicBezTo>
                    <a:pt x="171" y="7"/>
                    <a:pt x="175" y="10"/>
                    <a:pt x="167" y="10"/>
                  </a:cubicBezTo>
                  <a:cubicBezTo>
                    <a:pt x="159" y="10"/>
                    <a:pt x="150" y="5"/>
                    <a:pt x="150" y="5"/>
                  </a:cubicBezTo>
                  <a:cubicBezTo>
                    <a:pt x="147" y="8"/>
                    <a:pt x="147" y="8"/>
                    <a:pt x="147" y="8"/>
                  </a:cubicBezTo>
                  <a:cubicBezTo>
                    <a:pt x="139" y="5"/>
                    <a:pt x="139" y="5"/>
                    <a:pt x="139" y="5"/>
                  </a:cubicBezTo>
                  <a:cubicBezTo>
                    <a:pt x="133" y="7"/>
                    <a:pt x="133" y="7"/>
                    <a:pt x="133" y="7"/>
                  </a:cubicBezTo>
                  <a:cubicBezTo>
                    <a:pt x="131" y="3"/>
                    <a:pt x="131" y="3"/>
                    <a:pt x="131" y="3"/>
                  </a:cubicBezTo>
                  <a:cubicBezTo>
                    <a:pt x="128" y="4"/>
                    <a:pt x="128" y="4"/>
                    <a:pt x="128" y="4"/>
                  </a:cubicBezTo>
                  <a:cubicBezTo>
                    <a:pt x="129" y="8"/>
                    <a:pt x="129" y="8"/>
                    <a:pt x="129" y="8"/>
                  </a:cubicBezTo>
                  <a:cubicBezTo>
                    <a:pt x="126" y="8"/>
                    <a:pt x="126" y="8"/>
                    <a:pt x="126" y="8"/>
                  </a:cubicBezTo>
                  <a:cubicBezTo>
                    <a:pt x="126" y="7"/>
                    <a:pt x="126" y="7"/>
                    <a:pt x="126" y="7"/>
                  </a:cubicBezTo>
                  <a:cubicBezTo>
                    <a:pt x="124" y="7"/>
                    <a:pt x="124" y="7"/>
                    <a:pt x="124" y="7"/>
                  </a:cubicBezTo>
                  <a:cubicBezTo>
                    <a:pt x="124" y="10"/>
                    <a:pt x="124" y="10"/>
                    <a:pt x="124" y="10"/>
                  </a:cubicBezTo>
                  <a:cubicBezTo>
                    <a:pt x="122" y="10"/>
                    <a:pt x="122" y="10"/>
                    <a:pt x="122" y="10"/>
                  </a:cubicBezTo>
                  <a:cubicBezTo>
                    <a:pt x="118" y="3"/>
                    <a:pt x="118" y="3"/>
                    <a:pt x="118" y="3"/>
                  </a:cubicBezTo>
                  <a:cubicBezTo>
                    <a:pt x="117" y="4"/>
                    <a:pt x="117" y="4"/>
                    <a:pt x="117" y="4"/>
                  </a:cubicBezTo>
                  <a:cubicBezTo>
                    <a:pt x="117" y="4"/>
                    <a:pt x="119" y="10"/>
                    <a:pt x="118" y="11"/>
                  </a:cubicBezTo>
                  <a:cubicBezTo>
                    <a:pt x="117" y="11"/>
                    <a:pt x="114" y="8"/>
                    <a:pt x="114" y="8"/>
                  </a:cubicBezTo>
                  <a:cubicBezTo>
                    <a:pt x="114" y="14"/>
                    <a:pt x="114" y="14"/>
                    <a:pt x="114" y="14"/>
                  </a:cubicBezTo>
                  <a:cubicBezTo>
                    <a:pt x="114" y="14"/>
                    <a:pt x="114" y="15"/>
                    <a:pt x="112" y="16"/>
                  </a:cubicBezTo>
                  <a:cubicBezTo>
                    <a:pt x="110" y="17"/>
                    <a:pt x="103" y="17"/>
                    <a:pt x="103" y="17"/>
                  </a:cubicBezTo>
                  <a:cubicBezTo>
                    <a:pt x="103" y="17"/>
                    <a:pt x="98" y="20"/>
                    <a:pt x="97" y="20"/>
                  </a:cubicBezTo>
                  <a:cubicBezTo>
                    <a:pt x="96" y="20"/>
                    <a:pt x="90" y="15"/>
                    <a:pt x="89" y="16"/>
                  </a:cubicBezTo>
                  <a:cubicBezTo>
                    <a:pt x="88" y="17"/>
                    <a:pt x="91" y="24"/>
                    <a:pt x="91" y="24"/>
                  </a:cubicBezTo>
                  <a:cubicBezTo>
                    <a:pt x="87" y="26"/>
                    <a:pt x="87" y="26"/>
                    <a:pt x="87" y="26"/>
                  </a:cubicBezTo>
                  <a:cubicBezTo>
                    <a:pt x="87" y="26"/>
                    <a:pt x="80" y="24"/>
                    <a:pt x="78" y="25"/>
                  </a:cubicBezTo>
                  <a:cubicBezTo>
                    <a:pt x="75" y="26"/>
                    <a:pt x="75" y="30"/>
                    <a:pt x="75" y="30"/>
                  </a:cubicBezTo>
                  <a:cubicBezTo>
                    <a:pt x="72" y="30"/>
                    <a:pt x="72" y="30"/>
                    <a:pt x="72" y="30"/>
                  </a:cubicBezTo>
                  <a:cubicBezTo>
                    <a:pt x="73" y="33"/>
                    <a:pt x="73" y="33"/>
                    <a:pt x="73" y="33"/>
                  </a:cubicBezTo>
                  <a:cubicBezTo>
                    <a:pt x="66" y="31"/>
                    <a:pt x="66" y="31"/>
                    <a:pt x="66" y="31"/>
                  </a:cubicBezTo>
                  <a:cubicBezTo>
                    <a:pt x="66" y="33"/>
                    <a:pt x="66" y="33"/>
                    <a:pt x="66" y="33"/>
                  </a:cubicBezTo>
                  <a:cubicBezTo>
                    <a:pt x="66" y="33"/>
                    <a:pt x="70" y="39"/>
                    <a:pt x="69" y="40"/>
                  </a:cubicBezTo>
                  <a:cubicBezTo>
                    <a:pt x="68" y="41"/>
                    <a:pt x="67" y="39"/>
                    <a:pt x="67" y="39"/>
                  </a:cubicBezTo>
                  <a:cubicBezTo>
                    <a:pt x="60" y="40"/>
                    <a:pt x="60" y="40"/>
                    <a:pt x="60" y="40"/>
                  </a:cubicBezTo>
                  <a:cubicBezTo>
                    <a:pt x="57" y="41"/>
                    <a:pt x="57" y="41"/>
                    <a:pt x="57" y="41"/>
                  </a:cubicBezTo>
                  <a:cubicBezTo>
                    <a:pt x="56" y="44"/>
                    <a:pt x="56" y="44"/>
                    <a:pt x="56" y="44"/>
                  </a:cubicBezTo>
                  <a:cubicBezTo>
                    <a:pt x="55" y="44"/>
                    <a:pt x="55" y="44"/>
                    <a:pt x="55" y="44"/>
                  </a:cubicBezTo>
                  <a:cubicBezTo>
                    <a:pt x="51" y="46"/>
                    <a:pt x="51" y="46"/>
                    <a:pt x="51" y="46"/>
                  </a:cubicBezTo>
                  <a:cubicBezTo>
                    <a:pt x="51" y="45"/>
                    <a:pt x="51" y="45"/>
                    <a:pt x="51" y="45"/>
                  </a:cubicBezTo>
                  <a:cubicBezTo>
                    <a:pt x="50" y="45"/>
                    <a:pt x="50" y="45"/>
                    <a:pt x="50" y="45"/>
                  </a:cubicBezTo>
                  <a:cubicBezTo>
                    <a:pt x="50" y="48"/>
                    <a:pt x="50" y="48"/>
                    <a:pt x="50" y="48"/>
                  </a:cubicBezTo>
                  <a:cubicBezTo>
                    <a:pt x="52" y="50"/>
                    <a:pt x="52" y="50"/>
                    <a:pt x="52" y="50"/>
                  </a:cubicBezTo>
                  <a:cubicBezTo>
                    <a:pt x="51" y="55"/>
                    <a:pt x="51" y="55"/>
                    <a:pt x="51" y="55"/>
                  </a:cubicBezTo>
                  <a:cubicBezTo>
                    <a:pt x="51" y="55"/>
                    <a:pt x="49" y="55"/>
                    <a:pt x="49" y="57"/>
                  </a:cubicBezTo>
                  <a:cubicBezTo>
                    <a:pt x="49" y="59"/>
                    <a:pt x="51" y="61"/>
                    <a:pt x="52" y="61"/>
                  </a:cubicBezTo>
                  <a:cubicBezTo>
                    <a:pt x="54" y="61"/>
                    <a:pt x="55" y="59"/>
                    <a:pt x="55" y="59"/>
                  </a:cubicBezTo>
                  <a:cubicBezTo>
                    <a:pt x="56" y="60"/>
                    <a:pt x="56" y="60"/>
                    <a:pt x="56" y="60"/>
                  </a:cubicBezTo>
                  <a:cubicBezTo>
                    <a:pt x="56" y="60"/>
                    <a:pt x="51" y="63"/>
                    <a:pt x="51" y="65"/>
                  </a:cubicBezTo>
                  <a:cubicBezTo>
                    <a:pt x="50" y="67"/>
                    <a:pt x="54" y="71"/>
                    <a:pt x="54" y="71"/>
                  </a:cubicBezTo>
                  <a:cubicBezTo>
                    <a:pt x="53" y="75"/>
                    <a:pt x="53" y="75"/>
                    <a:pt x="53" y="75"/>
                  </a:cubicBezTo>
                  <a:cubicBezTo>
                    <a:pt x="58" y="72"/>
                    <a:pt x="58" y="72"/>
                    <a:pt x="58" y="72"/>
                  </a:cubicBezTo>
                  <a:cubicBezTo>
                    <a:pt x="64" y="73"/>
                    <a:pt x="64" y="73"/>
                    <a:pt x="64" y="73"/>
                  </a:cubicBezTo>
                  <a:cubicBezTo>
                    <a:pt x="63" y="76"/>
                    <a:pt x="63" y="76"/>
                    <a:pt x="63" y="76"/>
                  </a:cubicBezTo>
                  <a:cubicBezTo>
                    <a:pt x="56" y="77"/>
                    <a:pt x="56" y="77"/>
                    <a:pt x="56" y="77"/>
                  </a:cubicBezTo>
                  <a:cubicBezTo>
                    <a:pt x="57" y="78"/>
                    <a:pt x="57" y="78"/>
                    <a:pt x="57" y="78"/>
                  </a:cubicBezTo>
                  <a:cubicBezTo>
                    <a:pt x="55" y="79"/>
                    <a:pt x="55" y="79"/>
                    <a:pt x="55" y="79"/>
                  </a:cubicBezTo>
                  <a:cubicBezTo>
                    <a:pt x="57" y="88"/>
                    <a:pt x="57" y="88"/>
                    <a:pt x="57" y="88"/>
                  </a:cubicBezTo>
                  <a:cubicBezTo>
                    <a:pt x="57" y="88"/>
                    <a:pt x="61" y="87"/>
                    <a:pt x="63" y="89"/>
                  </a:cubicBezTo>
                  <a:cubicBezTo>
                    <a:pt x="65" y="91"/>
                    <a:pt x="66" y="94"/>
                    <a:pt x="67" y="96"/>
                  </a:cubicBezTo>
                  <a:cubicBezTo>
                    <a:pt x="68" y="98"/>
                    <a:pt x="69" y="101"/>
                    <a:pt x="69" y="101"/>
                  </a:cubicBezTo>
                  <a:cubicBezTo>
                    <a:pt x="71" y="99"/>
                    <a:pt x="71" y="99"/>
                    <a:pt x="71" y="99"/>
                  </a:cubicBezTo>
                  <a:cubicBezTo>
                    <a:pt x="73" y="102"/>
                    <a:pt x="73" y="102"/>
                    <a:pt x="73" y="102"/>
                  </a:cubicBezTo>
                  <a:cubicBezTo>
                    <a:pt x="78" y="99"/>
                    <a:pt x="78" y="99"/>
                    <a:pt x="78" y="99"/>
                  </a:cubicBezTo>
                  <a:cubicBezTo>
                    <a:pt x="83" y="104"/>
                    <a:pt x="83" y="104"/>
                    <a:pt x="83" y="104"/>
                  </a:cubicBezTo>
                  <a:cubicBezTo>
                    <a:pt x="86" y="101"/>
                    <a:pt x="86" y="101"/>
                    <a:pt x="86" y="101"/>
                  </a:cubicBezTo>
                  <a:cubicBezTo>
                    <a:pt x="86" y="101"/>
                    <a:pt x="86" y="95"/>
                    <a:pt x="87" y="94"/>
                  </a:cubicBezTo>
                  <a:cubicBezTo>
                    <a:pt x="89" y="93"/>
                    <a:pt x="95" y="94"/>
                    <a:pt x="96" y="96"/>
                  </a:cubicBezTo>
                  <a:cubicBezTo>
                    <a:pt x="98" y="97"/>
                    <a:pt x="94" y="103"/>
                    <a:pt x="94" y="103"/>
                  </a:cubicBezTo>
                  <a:cubicBezTo>
                    <a:pt x="97" y="112"/>
                    <a:pt x="97" y="112"/>
                    <a:pt x="97" y="112"/>
                  </a:cubicBezTo>
                  <a:cubicBezTo>
                    <a:pt x="95" y="120"/>
                    <a:pt x="95" y="120"/>
                    <a:pt x="95" y="120"/>
                  </a:cubicBezTo>
                  <a:cubicBezTo>
                    <a:pt x="96" y="126"/>
                    <a:pt x="96" y="126"/>
                    <a:pt x="96" y="126"/>
                  </a:cubicBezTo>
                  <a:cubicBezTo>
                    <a:pt x="98" y="126"/>
                    <a:pt x="98" y="126"/>
                    <a:pt x="98" y="126"/>
                  </a:cubicBezTo>
                  <a:cubicBezTo>
                    <a:pt x="99" y="122"/>
                    <a:pt x="99" y="122"/>
                    <a:pt x="99" y="122"/>
                  </a:cubicBezTo>
                  <a:cubicBezTo>
                    <a:pt x="102" y="119"/>
                    <a:pt x="102" y="119"/>
                    <a:pt x="102" y="119"/>
                  </a:cubicBezTo>
                  <a:cubicBezTo>
                    <a:pt x="105" y="122"/>
                    <a:pt x="105" y="122"/>
                    <a:pt x="105" y="122"/>
                  </a:cubicBezTo>
                  <a:cubicBezTo>
                    <a:pt x="108" y="115"/>
                    <a:pt x="108" y="115"/>
                    <a:pt x="108" y="115"/>
                  </a:cubicBezTo>
                  <a:cubicBezTo>
                    <a:pt x="114" y="117"/>
                    <a:pt x="114" y="117"/>
                    <a:pt x="114" y="117"/>
                  </a:cubicBezTo>
                  <a:cubicBezTo>
                    <a:pt x="119" y="108"/>
                    <a:pt x="119" y="108"/>
                    <a:pt x="119" y="108"/>
                  </a:cubicBezTo>
                  <a:cubicBezTo>
                    <a:pt x="122" y="108"/>
                    <a:pt x="122" y="108"/>
                    <a:pt x="122" y="108"/>
                  </a:cubicBezTo>
                  <a:cubicBezTo>
                    <a:pt x="126" y="113"/>
                    <a:pt x="126" y="113"/>
                    <a:pt x="126" y="113"/>
                  </a:cubicBezTo>
                  <a:cubicBezTo>
                    <a:pt x="127" y="108"/>
                    <a:pt x="127" y="108"/>
                    <a:pt x="127" y="108"/>
                  </a:cubicBezTo>
                  <a:cubicBezTo>
                    <a:pt x="133" y="112"/>
                    <a:pt x="133" y="112"/>
                    <a:pt x="133" y="112"/>
                  </a:cubicBezTo>
                  <a:cubicBezTo>
                    <a:pt x="137" y="112"/>
                    <a:pt x="137" y="112"/>
                    <a:pt x="137" y="112"/>
                  </a:cubicBezTo>
                  <a:cubicBezTo>
                    <a:pt x="140" y="117"/>
                    <a:pt x="140" y="117"/>
                    <a:pt x="140" y="117"/>
                  </a:cubicBezTo>
                  <a:cubicBezTo>
                    <a:pt x="144" y="114"/>
                    <a:pt x="144" y="114"/>
                    <a:pt x="144" y="114"/>
                  </a:cubicBezTo>
                  <a:cubicBezTo>
                    <a:pt x="144" y="114"/>
                    <a:pt x="146" y="119"/>
                    <a:pt x="148" y="119"/>
                  </a:cubicBezTo>
                  <a:cubicBezTo>
                    <a:pt x="150" y="119"/>
                    <a:pt x="154" y="117"/>
                    <a:pt x="154" y="117"/>
                  </a:cubicBezTo>
                  <a:cubicBezTo>
                    <a:pt x="154" y="121"/>
                    <a:pt x="154" y="121"/>
                    <a:pt x="154" y="121"/>
                  </a:cubicBezTo>
                  <a:cubicBezTo>
                    <a:pt x="154" y="121"/>
                    <a:pt x="159" y="123"/>
                    <a:pt x="161" y="124"/>
                  </a:cubicBezTo>
                  <a:cubicBezTo>
                    <a:pt x="163" y="126"/>
                    <a:pt x="162" y="131"/>
                    <a:pt x="164" y="131"/>
                  </a:cubicBezTo>
                  <a:cubicBezTo>
                    <a:pt x="173" y="131"/>
                    <a:pt x="173" y="131"/>
                    <a:pt x="173" y="131"/>
                  </a:cubicBezTo>
                  <a:cubicBezTo>
                    <a:pt x="177" y="134"/>
                    <a:pt x="177" y="134"/>
                    <a:pt x="177" y="134"/>
                  </a:cubicBezTo>
                  <a:cubicBezTo>
                    <a:pt x="188" y="126"/>
                    <a:pt x="188" y="126"/>
                    <a:pt x="188" y="126"/>
                  </a:cubicBezTo>
                  <a:cubicBezTo>
                    <a:pt x="188" y="126"/>
                    <a:pt x="196" y="129"/>
                    <a:pt x="199" y="128"/>
                  </a:cubicBezTo>
                  <a:cubicBezTo>
                    <a:pt x="200" y="128"/>
                    <a:pt x="202" y="128"/>
                    <a:pt x="203" y="127"/>
                  </a:cubicBezTo>
                  <a:cubicBezTo>
                    <a:pt x="202" y="123"/>
                    <a:pt x="202" y="123"/>
                    <a:pt x="202" y="123"/>
                  </a:cubicBezTo>
                  <a:cubicBezTo>
                    <a:pt x="203" y="117"/>
                    <a:pt x="203" y="117"/>
                    <a:pt x="203" y="117"/>
                  </a:cubicBezTo>
                  <a:cubicBezTo>
                    <a:pt x="203" y="117"/>
                    <a:pt x="206" y="117"/>
                    <a:pt x="208" y="114"/>
                  </a:cubicBezTo>
                  <a:cubicBezTo>
                    <a:pt x="208" y="112"/>
                    <a:pt x="205" y="108"/>
                    <a:pt x="205" y="108"/>
                  </a:cubicBezTo>
                  <a:cubicBezTo>
                    <a:pt x="205" y="108"/>
                    <a:pt x="214" y="106"/>
                    <a:pt x="215" y="104"/>
                  </a:cubicBezTo>
                  <a:cubicBezTo>
                    <a:pt x="215" y="102"/>
                    <a:pt x="205" y="96"/>
                    <a:pt x="205" y="96"/>
                  </a:cubicBezTo>
                  <a:close/>
                  <a:moveTo>
                    <a:pt x="28" y="91"/>
                  </a:moveTo>
                  <a:cubicBezTo>
                    <a:pt x="24" y="88"/>
                    <a:pt x="24" y="88"/>
                    <a:pt x="24" y="88"/>
                  </a:cubicBezTo>
                  <a:cubicBezTo>
                    <a:pt x="24" y="88"/>
                    <a:pt x="22" y="90"/>
                    <a:pt x="21" y="91"/>
                  </a:cubicBezTo>
                  <a:cubicBezTo>
                    <a:pt x="20" y="92"/>
                    <a:pt x="15" y="93"/>
                    <a:pt x="15" y="93"/>
                  </a:cubicBezTo>
                  <a:cubicBezTo>
                    <a:pt x="15" y="93"/>
                    <a:pt x="18" y="98"/>
                    <a:pt x="16" y="99"/>
                  </a:cubicBezTo>
                  <a:cubicBezTo>
                    <a:pt x="14" y="99"/>
                    <a:pt x="12" y="94"/>
                    <a:pt x="12" y="94"/>
                  </a:cubicBezTo>
                  <a:cubicBezTo>
                    <a:pt x="11" y="104"/>
                    <a:pt x="11" y="104"/>
                    <a:pt x="11" y="104"/>
                  </a:cubicBezTo>
                  <a:cubicBezTo>
                    <a:pt x="6" y="102"/>
                    <a:pt x="6" y="102"/>
                    <a:pt x="6" y="102"/>
                  </a:cubicBezTo>
                  <a:cubicBezTo>
                    <a:pt x="6" y="99"/>
                    <a:pt x="6" y="99"/>
                    <a:pt x="6" y="99"/>
                  </a:cubicBezTo>
                  <a:cubicBezTo>
                    <a:pt x="0" y="99"/>
                    <a:pt x="0" y="99"/>
                    <a:pt x="0" y="99"/>
                  </a:cubicBezTo>
                  <a:cubicBezTo>
                    <a:pt x="0" y="102"/>
                    <a:pt x="0" y="102"/>
                    <a:pt x="0" y="102"/>
                  </a:cubicBezTo>
                  <a:cubicBezTo>
                    <a:pt x="4" y="105"/>
                    <a:pt x="4" y="105"/>
                    <a:pt x="4" y="105"/>
                  </a:cubicBezTo>
                  <a:cubicBezTo>
                    <a:pt x="6" y="108"/>
                    <a:pt x="6" y="108"/>
                    <a:pt x="6" y="108"/>
                  </a:cubicBezTo>
                  <a:cubicBezTo>
                    <a:pt x="2" y="114"/>
                    <a:pt x="2" y="114"/>
                    <a:pt x="2" y="114"/>
                  </a:cubicBezTo>
                  <a:cubicBezTo>
                    <a:pt x="2" y="114"/>
                    <a:pt x="7" y="117"/>
                    <a:pt x="9" y="118"/>
                  </a:cubicBezTo>
                  <a:cubicBezTo>
                    <a:pt x="12" y="120"/>
                    <a:pt x="16" y="119"/>
                    <a:pt x="16" y="119"/>
                  </a:cubicBezTo>
                  <a:cubicBezTo>
                    <a:pt x="16" y="119"/>
                    <a:pt x="17" y="120"/>
                    <a:pt x="17" y="123"/>
                  </a:cubicBezTo>
                  <a:cubicBezTo>
                    <a:pt x="17" y="125"/>
                    <a:pt x="16" y="126"/>
                    <a:pt x="16" y="126"/>
                  </a:cubicBezTo>
                  <a:cubicBezTo>
                    <a:pt x="13" y="125"/>
                    <a:pt x="13" y="125"/>
                    <a:pt x="13" y="125"/>
                  </a:cubicBezTo>
                  <a:cubicBezTo>
                    <a:pt x="13" y="129"/>
                    <a:pt x="13" y="129"/>
                    <a:pt x="13" y="129"/>
                  </a:cubicBezTo>
                  <a:cubicBezTo>
                    <a:pt x="13" y="131"/>
                    <a:pt x="9" y="134"/>
                    <a:pt x="9" y="134"/>
                  </a:cubicBezTo>
                  <a:cubicBezTo>
                    <a:pt x="13" y="137"/>
                    <a:pt x="13" y="137"/>
                    <a:pt x="13" y="137"/>
                  </a:cubicBezTo>
                  <a:cubicBezTo>
                    <a:pt x="13" y="137"/>
                    <a:pt x="16" y="134"/>
                    <a:pt x="18" y="130"/>
                  </a:cubicBezTo>
                  <a:cubicBezTo>
                    <a:pt x="20" y="126"/>
                    <a:pt x="20" y="118"/>
                    <a:pt x="20" y="118"/>
                  </a:cubicBezTo>
                  <a:cubicBezTo>
                    <a:pt x="20" y="118"/>
                    <a:pt x="23" y="115"/>
                    <a:pt x="24" y="114"/>
                  </a:cubicBezTo>
                  <a:cubicBezTo>
                    <a:pt x="25" y="114"/>
                    <a:pt x="32" y="112"/>
                    <a:pt x="32" y="112"/>
                  </a:cubicBezTo>
                  <a:cubicBezTo>
                    <a:pt x="41" y="103"/>
                    <a:pt x="41" y="103"/>
                    <a:pt x="41" y="103"/>
                  </a:cubicBezTo>
                  <a:cubicBezTo>
                    <a:pt x="44" y="99"/>
                    <a:pt x="44" y="99"/>
                    <a:pt x="44" y="99"/>
                  </a:cubicBezTo>
                  <a:cubicBezTo>
                    <a:pt x="48" y="93"/>
                    <a:pt x="48" y="93"/>
                    <a:pt x="48" y="93"/>
                  </a:cubicBezTo>
                  <a:cubicBezTo>
                    <a:pt x="48" y="93"/>
                    <a:pt x="39" y="87"/>
                    <a:pt x="34" y="87"/>
                  </a:cubicBezTo>
                  <a:cubicBezTo>
                    <a:pt x="30" y="87"/>
                    <a:pt x="28" y="91"/>
                    <a:pt x="28" y="91"/>
                  </a:cubicBezTo>
                  <a:close/>
                  <a:moveTo>
                    <a:pt x="14" y="72"/>
                  </a:moveTo>
                  <a:cubicBezTo>
                    <a:pt x="19" y="75"/>
                    <a:pt x="19" y="75"/>
                    <a:pt x="19" y="75"/>
                  </a:cubicBezTo>
                  <a:cubicBezTo>
                    <a:pt x="18" y="77"/>
                    <a:pt x="18" y="77"/>
                    <a:pt x="18" y="77"/>
                  </a:cubicBezTo>
                  <a:cubicBezTo>
                    <a:pt x="21" y="83"/>
                    <a:pt x="21" y="83"/>
                    <a:pt x="21" y="83"/>
                  </a:cubicBezTo>
                  <a:cubicBezTo>
                    <a:pt x="24" y="83"/>
                    <a:pt x="24" y="83"/>
                    <a:pt x="24" y="83"/>
                  </a:cubicBezTo>
                  <a:cubicBezTo>
                    <a:pt x="26" y="80"/>
                    <a:pt x="26" y="80"/>
                    <a:pt x="26" y="80"/>
                  </a:cubicBezTo>
                  <a:cubicBezTo>
                    <a:pt x="28" y="78"/>
                    <a:pt x="28" y="78"/>
                    <a:pt x="28" y="78"/>
                  </a:cubicBezTo>
                  <a:cubicBezTo>
                    <a:pt x="30" y="78"/>
                    <a:pt x="30" y="78"/>
                    <a:pt x="30" y="78"/>
                  </a:cubicBezTo>
                  <a:cubicBezTo>
                    <a:pt x="32" y="76"/>
                    <a:pt x="32" y="76"/>
                    <a:pt x="32" y="76"/>
                  </a:cubicBezTo>
                  <a:cubicBezTo>
                    <a:pt x="31" y="73"/>
                    <a:pt x="31" y="73"/>
                    <a:pt x="31" y="73"/>
                  </a:cubicBezTo>
                  <a:cubicBezTo>
                    <a:pt x="38" y="72"/>
                    <a:pt x="38" y="72"/>
                    <a:pt x="38" y="72"/>
                  </a:cubicBezTo>
                  <a:cubicBezTo>
                    <a:pt x="38" y="72"/>
                    <a:pt x="34" y="67"/>
                    <a:pt x="32" y="65"/>
                  </a:cubicBezTo>
                  <a:cubicBezTo>
                    <a:pt x="29" y="63"/>
                    <a:pt x="26" y="63"/>
                    <a:pt x="26" y="63"/>
                  </a:cubicBezTo>
                  <a:cubicBezTo>
                    <a:pt x="22" y="59"/>
                    <a:pt x="22" y="59"/>
                    <a:pt x="22" y="59"/>
                  </a:cubicBezTo>
                  <a:cubicBezTo>
                    <a:pt x="19" y="57"/>
                    <a:pt x="19" y="57"/>
                    <a:pt x="19" y="57"/>
                  </a:cubicBezTo>
                  <a:cubicBezTo>
                    <a:pt x="20" y="62"/>
                    <a:pt x="20" y="62"/>
                    <a:pt x="20" y="62"/>
                  </a:cubicBezTo>
                  <a:cubicBezTo>
                    <a:pt x="16" y="68"/>
                    <a:pt x="16" y="68"/>
                    <a:pt x="16" y="68"/>
                  </a:cubicBezTo>
                  <a:cubicBezTo>
                    <a:pt x="8" y="71"/>
                    <a:pt x="8" y="71"/>
                    <a:pt x="8" y="71"/>
                  </a:cubicBezTo>
                  <a:cubicBezTo>
                    <a:pt x="6" y="70"/>
                    <a:pt x="6" y="70"/>
                    <a:pt x="6" y="70"/>
                  </a:cubicBezTo>
                  <a:cubicBezTo>
                    <a:pt x="2" y="72"/>
                    <a:pt x="2" y="72"/>
                    <a:pt x="2" y="72"/>
                  </a:cubicBezTo>
                  <a:cubicBezTo>
                    <a:pt x="9" y="75"/>
                    <a:pt x="9" y="75"/>
                    <a:pt x="9" y="75"/>
                  </a:cubicBezTo>
                  <a:lnTo>
                    <a:pt x="14" y="72"/>
                  </a:lnTo>
                  <a:close/>
                  <a:moveTo>
                    <a:pt x="45" y="80"/>
                  </a:moveTo>
                  <a:cubicBezTo>
                    <a:pt x="45" y="83"/>
                    <a:pt x="45" y="83"/>
                    <a:pt x="45" y="83"/>
                  </a:cubicBezTo>
                  <a:cubicBezTo>
                    <a:pt x="41" y="86"/>
                    <a:pt x="41" y="86"/>
                    <a:pt x="41" y="86"/>
                  </a:cubicBezTo>
                  <a:cubicBezTo>
                    <a:pt x="44" y="88"/>
                    <a:pt x="44" y="88"/>
                    <a:pt x="44" y="88"/>
                  </a:cubicBezTo>
                  <a:cubicBezTo>
                    <a:pt x="45" y="88"/>
                    <a:pt x="45" y="88"/>
                    <a:pt x="45" y="88"/>
                  </a:cubicBezTo>
                  <a:cubicBezTo>
                    <a:pt x="48" y="91"/>
                    <a:pt x="48" y="91"/>
                    <a:pt x="48" y="91"/>
                  </a:cubicBezTo>
                  <a:cubicBezTo>
                    <a:pt x="53" y="89"/>
                    <a:pt x="53" y="89"/>
                    <a:pt x="53" y="89"/>
                  </a:cubicBezTo>
                  <a:cubicBezTo>
                    <a:pt x="51" y="83"/>
                    <a:pt x="51" y="83"/>
                    <a:pt x="51" y="83"/>
                  </a:cubicBezTo>
                  <a:lnTo>
                    <a:pt x="45" y="80"/>
                  </a:lnTo>
                  <a:close/>
                  <a:moveTo>
                    <a:pt x="42" y="62"/>
                  </a:moveTo>
                  <a:cubicBezTo>
                    <a:pt x="53" y="65"/>
                    <a:pt x="48" y="58"/>
                    <a:pt x="45" y="58"/>
                  </a:cubicBezTo>
                  <a:cubicBezTo>
                    <a:pt x="41" y="58"/>
                    <a:pt x="35" y="60"/>
                    <a:pt x="42" y="62"/>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7" name="Belarus" descr="© INSCALE GmbH, 05.05.2010&#10;http://www.presentationload.com/"/>
            <p:cNvSpPr>
              <a:spLocks/>
            </p:cNvSpPr>
            <p:nvPr/>
          </p:nvSpPr>
          <p:spPr bwMode="gray">
            <a:xfrm>
              <a:off x="5228644" y="2161184"/>
              <a:ext cx="1031728" cy="930833"/>
            </a:xfrm>
            <a:custGeom>
              <a:avLst/>
              <a:gdLst/>
              <a:ahLst/>
              <a:cxnLst>
                <a:cxn ang="0">
                  <a:pos x="364" y="131"/>
                </a:cxn>
                <a:cxn ang="0">
                  <a:pos x="349" y="115"/>
                </a:cxn>
                <a:cxn ang="0">
                  <a:pos x="320" y="117"/>
                </a:cxn>
                <a:cxn ang="0">
                  <a:pos x="310" y="96"/>
                </a:cxn>
                <a:cxn ang="0">
                  <a:pos x="288" y="82"/>
                </a:cxn>
                <a:cxn ang="0">
                  <a:pos x="283" y="70"/>
                </a:cxn>
                <a:cxn ang="0">
                  <a:pos x="267" y="46"/>
                </a:cxn>
                <a:cxn ang="0">
                  <a:pos x="256" y="14"/>
                </a:cxn>
                <a:cxn ang="0">
                  <a:pos x="219" y="7"/>
                </a:cxn>
                <a:cxn ang="0">
                  <a:pos x="202" y="20"/>
                </a:cxn>
                <a:cxn ang="0">
                  <a:pos x="177" y="5"/>
                </a:cxn>
                <a:cxn ang="0">
                  <a:pos x="167" y="1"/>
                </a:cxn>
                <a:cxn ang="0">
                  <a:pos x="145" y="3"/>
                </a:cxn>
                <a:cxn ang="0">
                  <a:pos x="132" y="20"/>
                </a:cxn>
                <a:cxn ang="0">
                  <a:pos x="125" y="30"/>
                </a:cxn>
                <a:cxn ang="0">
                  <a:pos x="113" y="28"/>
                </a:cxn>
                <a:cxn ang="0">
                  <a:pos x="106" y="39"/>
                </a:cxn>
                <a:cxn ang="0">
                  <a:pos x="96" y="44"/>
                </a:cxn>
                <a:cxn ang="0">
                  <a:pos x="94" y="56"/>
                </a:cxn>
                <a:cxn ang="0">
                  <a:pos x="107" y="64"/>
                </a:cxn>
                <a:cxn ang="0">
                  <a:pos x="104" y="78"/>
                </a:cxn>
                <a:cxn ang="0">
                  <a:pos x="86" y="94"/>
                </a:cxn>
                <a:cxn ang="0">
                  <a:pos x="77" y="121"/>
                </a:cxn>
                <a:cxn ang="0">
                  <a:pos x="83" y="141"/>
                </a:cxn>
                <a:cxn ang="0">
                  <a:pos x="72" y="142"/>
                </a:cxn>
                <a:cxn ang="0">
                  <a:pos x="57" y="154"/>
                </a:cxn>
                <a:cxn ang="0">
                  <a:pos x="49" y="166"/>
                </a:cxn>
                <a:cxn ang="0">
                  <a:pos x="34" y="174"/>
                </a:cxn>
                <a:cxn ang="0">
                  <a:pos x="20" y="173"/>
                </a:cxn>
                <a:cxn ang="0">
                  <a:pos x="12" y="175"/>
                </a:cxn>
                <a:cxn ang="0">
                  <a:pos x="8" y="189"/>
                </a:cxn>
                <a:cxn ang="0">
                  <a:pos x="27" y="225"/>
                </a:cxn>
                <a:cxn ang="0">
                  <a:pos x="30" y="237"/>
                </a:cxn>
                <a:cxn ang="0">
                  <a:pos x="30" y="257"/>
                </a:cxn>
                <a:cxn ang="0">
                  <a:pos x="5" y="286"/>
                </a:cxn>
                <a:cxn ang="0">
                  <a:pos x="29" y="299"/>
                </a:cxn>
                <a:cxn ang="0">
                  <a:pos x="30" y="313"/>
                </a:cxn>
                <a:cxn ang="0">
                  <a:pos x="28" y="326"/>
                </a:cxn>
                <a:cxn ang="0">
                  <a:pos x="36" y="321"/>
                </a:cxn>
                <a:cxn ang="0">
                  <a:pos x="59" y="302"/>
                </a:cxn>
                <a:cxn ang="0">
                  <a:pos x="98" y="292"/>
                </a:cxn>
                <a:cxn ang="0">
                  <a:pos x="129" y="288"/>
                </a:cxn>
                <a:cxn ang="0">
                  <a:pos x="145" y="292"/>
                </a:cxn>
                <a:cxn ang="0">
                  <a:pos x="163" y="293"/>
                </a:cxn>
                <a:cxn ang="0">
                  <a:pos x="184" y="296"/>
                </a:cxn>
                <a:cxn ang="0">
                  <a:pos x="201" y="301"/>
                </a:cxn>
                <a:cxn ang="0">
                  <a:pos x="209" y="293"/>
                </a:cxn>
                <a:cxn ang="0">
                  <a:pos x="223" y="293"/>
                </a:cxn>
                <a:cxn ang="0">
                  <a:pos x="235" y="286"/>
                </a:cxn>
                <a:cxn ang="0">
                  <a:pos x="242" y="285"/>
                </a:cxn>
                <a:cxn ang="0">
                  <a:pos x="253" y="277"/>
                </a:cxn>
                <a:cxn ang="0">
                  <a:pos x="265" y="292"/>
                </a:cxn>
                <a:cxn ang="0">
                  <a:pos x="279" y="280"/>
                </a:cxn>
                <a:cxn ang="0">
                  <a:pos x="302" y="276"/>
                </a:cxn>
                <a:cxn ang="0">
                  <a:pos x="311" y="265"/>
                </a:cxn>
                <a:cxn ang="0">
                  <a:pos x="337" y="225"/>
                </a:cxn>
                <a:cxn ang="0">
                  <a:pos x="351" y="221"/>
                </a:cxn>
                <a:cxn ang="0">
                  <a:pos x="335" y="196"/>
                </a:cxn>
                <a:cxn ang="0">
                  <a:pos x="326" y="180"/>
                </a:cxn>
                <a:cxn ang="0">
                  <a:pos x="316" y="166"/>
                </a:cxn>
                <a:cxn ang="0">
                  <a:pos x="326" y="155"/>
                </a:cxn>
                <a:cxn ang="0">
                  <a:pos x="356" y="145"/>
                </a:cxn>
                <a:cxn ang="0">
                  <a:pos x="365" y="136"/>
                </a:cxn>
              </a:cxnLst>
              <a:rect l="0" t="0" r="r" b="b"/>
              <a:pathLst>
                <a:path w="365" h="330">
                  <a:moveTo>
                    <a:pt x="365" y="136"/>
                  </a:moveTo>
                  <a:cubicBezTo>
                    <a:pt x="364" y="131"/>
                    <a:pt x="364" y="131"/>
                    <a:pt x="364" y="131"/>
                  </a:cubicBezTo>
                  <a:cubicBezTo>
                    <a:pt x="344" y="122"/>
                    <a:pt x="344" y="122"/>
                    <a:pt x="344" y="122"/>
                  </a:cubicBezTo>
                  <a:cubicBezTo>
                    <a:pt x="349" y="115"/>
                    <a:pt x="349" y="115"/>
                    <a:pt x="349" y="115"/>
                  </a:cubicBezTo>
                  <a:cubicBezTo>
                    <a:pt x="333" y="113"/>
                    <a:pt x="333" y="113"/>
                    <a:pt x="333" y="113"/>
                  </a:cubicBezTo>
                  <a:cubicBezTo>
                    <a:pt x="320" y="117"/>
                    <a:pt x="320" y="117"/>
                    <a:pt x="320" y="117"/>
                  </a:cubicBezTo>
                  <a:cubicBezTo>
                    <a:pt x="320" y="117"/>
                    <a:pt x="322" y="104"/>
                    <a:pt x="319" y="101"/>
                  </a:cubicBezTo>
                  <a:cubicBezTo>
                    <a:pt x="316" y="97"/>
                    <a:pt x="310" y="96"/>
                    <a:pt x="310" y="96"/>
                  </a:cubicBezTo>
                  <a:cubicBezTo>
                    <a:pt x="310" y="96"/>
                    <a:pt x="292" y="95"/>
                    <a:pt x="291" y="91"/>
                  </a:cubicBezTo>
                  <a:cubicBezTo>
                    <a:pt x="289" y="87"/>
                    <a:pt x="288" y="82"/>
                    <a:pt x="288" y="82"/>
                  </a:cubicBezTo>
                  <a:cubicBezTo>
                    <a:pt x="280" y="80"/>
                    <a:pt x="280" y="80"/>
                    <a:pt x="280" y="80"/>
                  </a:cubicBezTo>
                  <a:cubicBezTo>
                    <a:pt x="280" y="80"/>
                    <a:pt x="289" y="73"/>
                    <a:pt x="283" y="70"/>
                  </a:cubicBezTo>
                  <a:cubicBezTo>
                    <a:pt x="276" y="66"/>
                    <a:pt x="265" y="64"/>
                    <a:pt x="265" y="64"/>
                  </a:cubicBezTo>
                  <a:cubicBezTo>
                    <a:pt x="267" y="46"/>
                    <a:pt x="267" y="46"/>
                    <a:pt x="267" y="46"/>
                  </a:cubicBezTo>
                  <a:cubicBezTo>
                    <a:pt x="255" y="30"/>
                    <a:pt x="255" y="30"/>
                    <a:pt x="255" y="30"/>
                  </a:cubicBezTo>
                  <a:cubicBezTo>
                    <a:pt x="255" y="30"/>
                    <a:pt x="263" y="21"/>
                    <a:pt x="256" y="14"/>
                  </a:cubicBezTo>
                  <a:cubicBezTo>
                    <a:pt x="250" y="8"/>
                    <a:pt x="244" y="11"/>
                    <a:pt x="238" y="8"/>
                  </a:cubicBezTo>
                  <a:cubicBezTo>
                    <a:pt x="233" y="3"/>
                    <a:pt x="225" y="3"/>
                    <a:pt x="219" y="7"/>
                  </a:cubicBezTo>
                  <a:cubicBezTo>
                    <a:pt x="211" y="10"/>
                    <a:pt x="205" y="12"/>
                    <a:pt x="205" y="12"/>
                  </a:cubicBezTo>
                  <a:cubicBezTo>
                    <a:pt x="205" y="12"/>
                    <a:pt x="211" y="20"/>
                    <a:pt x="202" y="20"/>
                  </a:cubicBezTo>
                  <a:cubicBezTo>
                    <a:pt x="191" y="18"/>
                    <a:pt x="203" y="9"/>
                    <a:pt x="197" y="5"/>
                  </a:cubicBezTo>
                  <a:cubicBezTo>
                    <a:pt x="192" y="0"/>
                    <a:pt x="178" y="2"/>
                    <a:pt x="177" y="5"/>
                  </a:cubicBezTo>
                  <a:cubicBezTo>
                    <a:pt x="175" y="6"/>
                    <a:pt x="176" y="12"/>
                    <a:pt x="171" y="11"/>
                  </a:cubicBezTo>
                  <a:cubicBezTo>
                    <a:pt x="164" y="10"/>
                    <a:pt x="172" y="2"/>
                    <a:pt x="167" y="1"/>
                  </a:cubicBezTo>
                  <a:cubicBezTo>
                    <a:pt x="161" y="0"/>
                    <a:pt x="155" y="5"/>
                    <a:pt x="152" y="5"/>
                  </a:cubicBezTo>
                  <a:cubicBezTo>
                    <a:pt x="149" y="5"/>
                    <a:pt x="147" y="3"/>
                    <a:pt x="145" y="3"/>
                  </a:cubicBezTo>
                  <a:cubicBezTo>
                    <a:pt x="143" y="6"/>
                    <a:pt x="141" y="6"/>
                    <a:pt x="141" y="6"/>
                  </a:cubicBezTo>
                  <a:cubicBezTo>
                    <a:pt x="132" y="20"/>
                    <a:pt x="132" y="20"/>
                    <a:pt x="132" y="20"/>
                  </a:cubicBezTo>
                  <a:cubicBezTo>
                    <a:pt x="132" y="20"/>
                    <a:pt x="135" y="26"/>
                    <a:pt x="132" y="29"/>
                  </a:cubicBezTo>
                  <a:cubicBezTo>
                    <a:pt x="129" y="31"/>
                    <a:pt x="125" y="30"/>
                    <a:pt x="125" y="30"/>
                  </a:cubicBezTo>
                  <a:cubicBezTo>
                    <a:pt x="125" y="30"/>
                    <a:pt x="122" y="31"/>
                    <a:pt x="120" y="31"/>
                  </a:cubicBezTo>
                  <a:cubicBezTo>
                    <a:pt x="118" y="31"/>
                    <a:pt x="113" y="28"/>
                    <a:pt x="113" y="28"/>
                  </a:cubicBezTo>
                  <a:cubicBezTo>
                    <a:pt x="109" y="30"/>
                    <a:pt x="109" y="30"/>
                    <a:pt x="109" y="30"/>
                  </a:cubicBezTo>
                  <a:cubicBezTo>
                    <a:pt x="109" y="30"/>
                    <a:pt x="109" y="37"/>
                    <a:pt x="106" y="39"/>
                  </a:cubicBezTo>
                  <a:cubicBezTo>
                    <a:pt x="104" y="42"/>
                    <a:pt x="100" y="41"/>
                    <a:pt x="100" y="41"/>
                  </a:cubicBezTo>
                  <a:cubicBezTo>
                    <a:pt x="96" y="44"/>
                    <a:pt x="96" y="44"/>
                    <a:pt x="96" y="44"/>
                  </a:cubicBezTo>
                  <a:cubicBezTo>
                    <a:pt x="96" y="50"/>
                    <a:pt x="96" y="50"/>
                    <a:pt x="96" y="50"/>
                  </a:cubicBezTo>
                  <a:cubicBezTo>
                    <a:pt x="94" y="56"/>
                    <a:pt x="94" y="56"/>
                    <a:pt x="94" y="56"/>
                  </a:cubicBezTo>
                  <a:cubicBezTo>
                    <a:pt x="93" y="66"/>
                    <a:pt x="93" y="66"/>
                    <a:pt x="93" y="66"/>
                  </a:cubicBezTo>
                  <a:cubicBezTo>
                    <a:pt x="93" y="66"/>
                    <a:pt x="106" y="61"/>
                    <a:pt x="107" y="64"/>
                  </a:cubicBezTo>
                  <a:cubicBezTo>
                    <a:pt x="108" y="68"/>
                    <a:pt x="104" y="73"/>
                    <a:pt x="104" y="73"/>
                  </a:cubicBezTo>
                  <a:cubicBezTo>
                    <a:pt x="104" y="78"/>
                    <a:pt x="104" y="78"/>
                    <a:pt x="104" y="78"/>
                  </a:cubicBezTo>
                  <a:cubicBezTo>
                    <a:pt x="89" y="82"/>
                    <a:pt x="89" y="82"/>
                    <a:pt x="89" y="82"/>
                  </a:cubicBezTo>
                  <a:cubicBezTo>
                    <a:pt x="89" y="82"/>
                    <a:pt x="90" y="92"/>
                    <a:pt x="86" y="94"/>
                  </a:cubicBezTo>
                  <a:cubicBezTo>
                    <a:pt x="81" y="95"/>
                    <a:pt x="74" y="100"/>
                    <a:pt x="74" y="104"/>
                  </a:cubicBezTo>
                  <a:cubicBezTo>
                    <a:pt x="74" y="109"/>
                    <a:pt x="77" y="121"/>
                    <a:pt x="77" y="121"/>
                  </a:cubicBezTo>
                  <a:cubicBezTo>
                    <a:pt x="74" y="137"/>
                    <a:pt x="74" y="137"/>
                    <a:pt x="74" y="137"/>
                  </a:cubicBezTo>
                  <a:cubicBezTo>
                    <a:pt x="74" y="137"/>
                    <a:pt x="83" y="136"/>
                    <a:pt x="83" y="141"/>
                  </a:cubicBezTo>
                  <a:cubicBezTo>
                    <a:pt x="85" y="148"/>
                    <a:pt x="78" y="153"/>
                    <a:pt x="75" y="150"/>
                  </a:cubicBezTo>
                  <a:cubicBezTo>
                    <a:pt x="72" y="147"/>
                    <a:pt x="76" y="141"/>
                    <a:pt x="72" y="142"/>
                  </a:cubicBezTo>
                  <a:cubicBezTo>
                    <a:pt x="67" y="142"/>
                    <a:pt x="61" y="144"/>
                    <a:pt x="61" y="144"/>
                  </a:cubicBezTo>
                  <a:cubicBezTo>
                    <a:pt x="57" y="154"/>
                    <a:pt x="57" y="154"/>
                    <a:pt x="57" y="154"/>
                  </a:cubicBezTo>
                  <a:cubicBezTo>
                    <a:pt x="57" y="154"/>
                    <a:pt x="49" y="151"/>
                    <a:pt x="47" y="154"/>
                  </a:cubicBezTo>
                  <a:cubicBezTo>
                    <a:pt x="46" y="156"/>
                    <a:pt x="53" y="165"/>
                    <a:pt x="49" y="166"/>
                  </a:cubicBezTo>
                  <a:cubicBezTo>
                    <a:pt x="45" y="168"/>
                    <a:pt x="41" y="166"/>
                    <a:pt x="41" y="166"/>
                  </a:cubicBezTo>
                  <a:cubicBezTo>
                    <a:pt x="34" y="174"/>
                    <a:pt x="34" y="174"/>
                    <a:pt x="34" y="174"/>
                  </a:cubicBezTo>
                  <a:cubicBezTo>
                    <a:pt x="27" y="171"/>
                    <a:pt x="27" y="171"/>
                    <a:pt x="27" y="171"/>
                  </a:cubicBezTo>
                  <a:cubicBezTo>
                    <a:pt x="20" y="173"/>
                    <a:pt x="20" y="173"/>
                    <a:pt x="20" y="173"/>
                  </a:cubicBezTo>
                  <a:cubicBezTo>
                    <a:pt x="13" y="171"/>
                    <a:pt x="13" y="171"/>
                    <a:pt x="13" y="171"/>
                  </a:cubicBezTo>
                  <a:cubicBezTo>
                    <a:pt x="12" y="175"/>
                    <a:pt x="12" y="175"/>
                    <a:pt x="12" y="175"/>
                  </a:cubicBezTo>
                  <a:cubicBezTo>
                    <a:pt x="0" y="176"/>
                    <a:pt x="0" y="176"/>
                    <a:pt x="0" y="176"/>
                  </a:cubicBezTo>
                  <a:cubicBezTo>
                    <a:pt x="8" y="189"/>
                    <a:pt x="8" y="189"/>
                    <a:pt x="8" y="189"/>
                  </a:cubicBezTo>
                  <a:cubicBezTo>
                    <a:pt x="8" y="189"/>
                    <a:pt x="9" y="195"/>
                    <a:pt x="11" y="201"/>
                  </a:cubicBezTo>
                  <a:cubicBezTo>
                    <a:pt x="12" y="207"/>
                    <a:pt x="27" y="225"/>
                    <a:pt x="27" y="225"/>
                  </a:cubicBezTo>
                  <a:cubicBezTo>
                    <a:pt x="25" y="229"/>
                    <a:pt x="25" y="229"/>
                    <a:pt x="25" y="229"/>
                  </a:cubicBezTo>
                  <a:cubicBezTo>
                    <a:pt x="30" y="237"/>
                    <a:pt x="30" y="237"/>
                    <a:pt x="30" y="237"/>
                  </a:cubicBezTo>
                  <a:cubicBezTo>
                    <a:pt x="28" y="238"/>
                    <a:pt x="28" y="238"/>
                    <a:pt x="28" y="238"/>
                  </a:cubicBezTo>
                  <a:cubicBezTo>
                    <a:pt x="30" y="257"/>
                    <a:pt x="30" y="257"/>
                    <a:pt x="30" y="257"/>
                  </a:cubicBezTo>
                  <a:cubicBezTo>
                    <a:pt x="30" y="257"/>
                    <a:pt x="18" y="260"/>
                    <a:pt x="12" y="265"/>
                  </a:cubicBezTo>
                  <a:cubicBezTo>
                    <a:pt x="6" y="271"/>
                    <a:pt x="5" y="286"/>
                    <a:pt x="5" y="286"/>
                  </a:cubicBezTo>
                  <a:cubicBezTo>
                    <a:pt x="5" y="286"/>
                    <a:pt x="12" y="286"/>
                    <a:pt x="22" y="291"/>
                  </a:cubicBezTo>
                  <a:cubicBezTo>
                    <a:pt x="31" y="294"/>
                    <a:pt x="29" y="299"/>
                    <a:pt x="29" y="299"/>
                  </a:cubicBezTo>
                  <a:cubicBezTo>
                    <a:pt x="27" y="307"/>
                    <a:pt x="27" y="307"/>
                    <a:pt x="27" y="307"/>
                  </a:cubicBezTo>
                  <a:cubicBezTo>
                    <a:pt x="30" y="313"/>
                    <a:pt x="30" y="313"/>
                    <a:pt x="30" y="313"/>
                  </a:cubicBezTo>
                  <a:cubicBezTo>
                    <a:pt x="26" y="317"/>
                    <a:pt x="26" y="317"/>
                    <a:pt x="26" y="317"/>
                  </a:cubicBezTo>
                  <a:cubicBezTo>
                    <a:pt x="26" y="317"/>
                    <a:pt x="26" y="323"/>
                    <a:pt x="28" y="326"/>
                  </a:cubicBezTo>
                  <a:cubicBezTo>
                    <a:pt x="29" y="327"/>
                    <a:pt x="30" y="329"/>
                    <a:pt x="31" y="330"/>
                  </a:cubicBezTo>
                  <a:cubicBezTo>
                    <a:pt x="31" y="328"/>
                    <a:pt x="31" y="321"/>
                    <a:pt x="36" y="321"/>
                  </a:cubicBezTo>
                  <a:cubicBezTo>
                    <a:pt x="41" y="321"/>
                    <a:pt x="42" y="326"/>
                    <a:pt x="50" y="320"/>
                  </a:cubicBezTo>
                  <a:cubicBezTo>
                    <a:pt x="59" y="314"/>
                    <a:pt x="51" y="307"/>
                    <a:pt x="59" y="302"/>
                  </a:cubicBezTo>
                  <a:cubicBezTo>
                    <a:pt x="66" y="297"/>
                    <a:pt x="72" y="300"/>
                    <a:pt x="80" y="296"/>
                  </a:cubicBezTo>
                  <a:cubicBezTo>
                    <a:pt x="89" y="292"/>
                    <a:pt x="90" y="291"/>
                    <a:pt x="98" y="292"/>
                  </a:cubicBezTo>
                  <a:cubicBezTo>
                    <a:pt x="107" y="293"/>
                    <a:pt x="110" y="290"/>
                    <a:pt x="115" y="288"/>
                  </a:cubicBezTo>
                  <a:cubicBezTo>
                    <a:pt x="121" y="286"/>
                    <a:pt x="129" y="288"/>
                    <a:pt x="129" y="288"/>
                  </a:cubicBezTo>
                  <a:cubicBezTo>
                    <a:pt x="139" y="288"/>
                    <a:pt x="139" y="288"/>
                    <a:pt x="139" y="288"/>
                  </a:cubicBezTo>
                  <a:cubicBezTo>
                    <a:pt x="145" y="292"/>
                    <a:pt x="145" y="292"/>
                    <a:pt x="145" y="292"/>
                  </a:cubicBezTo>
                  <a:cubicBezTo>
                    <a:pt x="152" y="288"/>
                    <a:pt x="152" y="288"/>
                    <a:pt x="152" y="288"/>
                  </a:cubicBezTo>
                  <a:cubicBezTo>
                    <a:pt x="163" y="293"/>
                    <a:pt x="163" y="293"/>
                    <a:pt x="163" y="293"/>
                  </a:cubicBezTo>
                  <a:cubicBezTo>
                    <a:pt x="163" y="293"/>
                    <a:pt x="169" y="281"/>
                    <a:pt x="174" y="288"/>
                  </a:cubicBezTo>
                  <a:cubicBezTo>
                    <a:pt x="179" y="293"/>
                    <a:pt x="176" y="298"/>
                    <a:pt x="184" y="296"/>
                  </a:cubicBezTo>
                  <a:cubicBezTo>
                    <a:pt x="192" y="294"/>
                    <a:pt x="196" y="295"/>
                    <a:pt x="196" y="295"/>
                  </a:cubicBezTo>
                  <a:cubicBezTo>
                    <a:pt x="196" y="295"/>
                    <a:pt x="197" y="301"/>
                    <a:pt x="201" y="301"/>
                  </a:cubicBezTo>
                  <a:cubicBezTo>
                    <a:pt x="204" y="301"/>
                    <a:pt x="201" y="293"/>
                    <a:pt x="201" y="293"/>
                  </a:cubicBezTo>
                  <a:cubicBezTo>
                    <a:pt x="209" y="293"/>
                    <a:pt x="209" y="293"/>
                    <a:pt x="209" y="293"/>
                  </a:cubicBezTo>
                  <a:cubicBezTo>
                    <a:pt x="218" y="285"/>
                    <a:pt x="218" y="285"/>
                    <a:pt x="218" y="285"/>
                  </a:cubicBezTo>
                  <a:cubicBezTo>
                    <a:pt x="223" y="293"/>
                    <a:pt x="223" y="293"/>
                    <a:pt x="223" y="293"/>
                  </a:cubicBezTo>
                  <a:cubicBezTo>
                    <a:pt x="226" y="288"/>
                    <a:pt x="226" y="288"/>
                    <a:pt x="226" y="288"/>
                  </a:cubicBezTo>
                  <a:cubicBezTo>
                    <a:pt x="235" y="286"/>
                    <a:pt x="235" y="286"/>
                    <a:pt x="235" y="286"/>
                  </a:cubicBezTo>
                  <a:cubicBezTo>
                    <a:pt x="235" y="286"/>
                    <a:pt x="233" y="295"/>
                    <a:pt x="238" y="294"/>
                  </a:cubicBezTo>
                  <a:cubicBezTo>
                    <a:pt x="243" y="293"/>
                    <a:pt x="242" y="285"/>
                    <a:pt x="242" y="285"/>
                  </a:cubicBezTo>
                  <a:cubicBezTo>
                    <a:pt x="251" y="283"/>
                    <a:pt x="251" y="283"/>
                    <a:pt x="251" y="283"/>
                  </a:cubicBezTo>
                  <a:cubicBezTo>
                    <a:pt x="253" y="277"/>
                    <a:pt x="253" y="277"/>
                    <a:pt x="253" y="277"/>
                  </a:cubicBezTo>
                  <a:cubicBezTo>
                    <a:pt x="259" y="280"/>
                    <a:pt x="259" y="280"/>
                    <a:pt x="259" y="280"/>
                  </a:cubicBezTo>
                  <a:cubicBezTo>
                    <a:pt x="259" y="280"/>
                    <a:pt x="259" y="293"/>
                    <a:pt x="265" y="292"/>
                  </a:cubicBezTo>
                  <a:cubicBezTo>
                    <a:pt x="270" y="292"/>
                    <a:pt x="270" y="284"/>
                    <a:pt x="270" y="284"/>
                  </a:cubicBezTo>
                  <a:cubicBezTo>
                    <a:pt x="279" y="280"/>
                    <a:pt x="279" y="280"/>
                    <a:pt x="279" y="280"/>
                  </a:cubicBezTo>
                  <a:cubicBezTo>
                    <a:pt x="282" y="283"/>
                    <a:pt x="282" y="283"/>
                    <a:pt x="282" y="283"/>
                  </a:cubicBezTo>
                  <a:cubicBezTo>
                    <a:pt x="282" y="283"/>
                    <a:pt x="295" y="269"/>
                    <a:pt x="302" y="276"/>
                  </a:cubicBezTo>
                  <a:cubicBezTo>
                    <a:pt x="307" y="281"/>
                    <a:pt x="313" y="291"/>
                    <a:pt x="317" y="286"/>
                  </a:cubicBezTo>
                  <a:cubicBezTo>
                    <a:pt x="320" y="281"/>
                    <a:pt x="310" y="279"/>
                    <a:pt x="311" y="265"/>
                  </a:cubicBezTo>
                  <a:cubicBezTo>
                    <a:pt x="312" y="252"/>
                    <a:pt x="313" y="233"/>
                    <a:pt x="324" y="232"/>
                  </a:cubicBezTo>
                  <a:cubicBezTo>
                    <a:pt x="335" y="231"/>
                    <a:pt x="337" y="225"/>
                    <a:pt x="337" y="225"/>
                  </a:cubicBezTo>
                  <a:cubicBezTo>
                    <a:pt x="347" y="225"/>
                    <a:pt x="347" y="225"/>
                    <a:pt x="347" y="225"/>
                  </a:cubicBezTo>
                  <a:cubicBezTo>
                    <a:pt x="351" y="221"/>
                    <a:pt x="351" y="221"/>
                    <a:pt x="351" y="221"/>
                  </a:cubicBezTo>
                  <a:cubicBezTo>
                    <a:pt x="339" y="212"/>
                    <a:pt x="339" y="212"/>
                    <a:pt x="339" y="212"/>
                  </a:cubicBezTo>
                  <a:cubicBezTo>
                    <a:pt x="339" y="212"/>
                    <a:pt x="338" y="200"/>
                    <a:pt x="335" y="196"/>
                  </a:cubicBezTo>
                  <a:cubicBezTo>
                    <a:pt x="333" y="192"/>
                    <a:pt x="331" y="191"/>
                    <a:pt x="331" y="191"/>
                  </a:cubicBezTo>
                  <a:cubicBezTo>
                    <a:pt x="331" y="191"/>
                    <a:pt x="333" y="185"/>
                    <a:pt x="326" y="180"/>
                  </a:cubicBezTo>
                  <a:cubicBezTo>
                    <a:pt x="321" y="175"/>
                    <a:pt x="313" y="173"/>
                    <a:pt x="313" y="173"/>
                  </a:cubicBezTo>
                  <a:cubicBezTo>
                    <a:pt x="316" y="166"/>
                    <a:pt x="316" y="166"/>
                    <a:pt x="316" y="166"/>
                  </a:cubicBezTo>
                  <a:cubicBezTo>
                    <a:pt x="315" y="158"/>
                    <a:pt x="315" y="158"/>
                    <a:pt x="315" y="158"/>
                  </a:cubicBezTo>
                  <a:cubicBezTo>
                    <a:pt x="326" y="155"/>
                    <a:pt x="326" y="155"/>
                    <a:pt x="326" y="155"/>
                  </a:cubicBezTo>
                  <a:cubicBezTo>
                    <a:pt x="326" y="155"/>
                    <a:pt x="335" y="163"/>
                    <a:pt x="344" y="157"/>
                  </a:cubicBezTo>
                  <a:cubicBezTo>
                    <a:pt x="353" y="153"/>
                    <a:pt x="356" y="145"/>
                    <a:pt x="356" y="145"/>
                  </a:cubicBezTo>
                  <a:cubicBezTo>
                    <a:pt x="354" y="140"/>
                    <a:pt x="354" y="140"/>
                    <a:pt x="354" y="140"/>
                  </a:cubicBezTo>
                  <a:lnTo>
                    <a:pt x="365" y="13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8" name="Latvia" descr="© INSCALE GmbH, 05.05.2010&#10;http://www.presentationload.com/"/>
            <p:cNvSpPr>
              <a:spLocks/>
            </p:cNvSpPr>
            <p:nvPr/>
          </p:nvSpPr>
          <p:spPr bwMode="gray">
            <a:xfrm>
              <a:off x="4893414" y="1881281"/>
              <a:ext cx="753455" cy="426360"/>
            </a:xfrm>
            <a:custGeom>
              <a:avLst/>
              <a:gdLst/>
              <a:ahLst/>
              <a:cxnLst>
                <a:cxn ang="0">
                  <a:pos x="264" y="89"/>
                </a:cxn>
                <a:cxn ang="0">
                  <a:pos x="259" y="74"/>
                </a:cxn>
                <a:cxn ang="0">
                  <a:pos x="255" y="68"/>
                </a:cxn>
                <a:cxn ang="0">
                  <a:pos x="249" y="61"/>
                </a:cxn>
                <a:cxn ang="0">
                  <a:pos x="237" y="61"/>
                </a:cxn>
                <a:cxn ang="0">
                  <a:pos x="237" y="46"/>
                </a:cxn>
                <a:cxn ang="0">
                  <a:pos x="240" y="31"/>
                </a:cxn>
                <a:cxn ang="0">
                  <a:pos x="225" y="25"/>
                </a:cxn>
                <a:cxn ang="0">
                  <a:pos x="212" y="20"/>
                </a:cxn>
                <a:cxn ang="0">
                  <a:pos x="190" y="26"/>
                </a:cxn>
                <a:cxn ang="0">
                  <a:pos x="177" y="23"/>
                </a:cxn>
                <a:cxn ang="0">
                  <a:pos x="167" y="13"/>
                </a:cxn>
                <a:cxn ang="0">
                  <a:pos x="161" y="11"/>
                </a:cxn>
                <a:cxn ang="0">
                  <a:pos x="153" y="9"/>
                </a:cxn>
                <a:cxn ang="0">
                  <a:pos x="146" y="4"/>
                </a:cxn>
                <a:cxn ang="0">
                  <a:pos x="139" y="5"/>
                </a:cxn>
                <a:cxn ang="0">
                  <a:pos x="132" y="0"/>
                </a:cxn>
                <a:cxn ang="0">
                  <a:pos x="121" y="7"/>
                </a:cxn>
                <a:cxn ang="0">
                  <a:pos x="115" y="11"/>
                </a:cxn>
                <a:cxn ang="0">
                  <a:pos x="111" y="18"/>
                </a:cxn>
                <a:cxn ang="0">
                  <a:pos x="109" y="23"/>
                </a:cxn>
                <a:cxn ang="0">
                  <a:pos x="117" y="60"/>
                </a:cxn>
                <a:cxn ang="0">
                  <a:pos x="95" y="79"/>
                </a:cxn>
                <a:cxn ang="0">
                  <a:pos x="78" y="75"/>
                </a:cxn>
                <a:cxn ang="0">
                  <a:pos x="73" y="62"/>
                </a:cxn>
                <a:cxn ang="0">
                  <a:pos x="65" y="56"/>
                </a:cxn>
                <a:cxn ang="0">
                  <a:pos x="51" y="46"/>
                </a:cxn>
                <a:cxn ang="0">
                  <a:pos x="18" y="54"/>
                </a:cxn>
                <a:cxn ang="0">
                  <a:pos x="12" y="88"/>
                </a:cxn>
                <a:cxn ang="0">
                  <a:pos x="2" y="116"/>
                </a:cxn>
                <a:cxn ang="0">
                  <a:pos x="2" y="127"/>
                </a:cxn>
                <a:cxn ang="0">
                  <a:pos x="4" y="123"/>
                </a:cxn>
                <a:cxn ang="0">
                  <a:pos x="3" y="132"/>
                </a:cxn>
                <a:cxn ang="0">
                  <a:pos x="0" y="135"/>
                </a:cxn>
                <a:cxn ang="0">
                  <a:pos x="5" y="151"/>
                </a:cxn>
                <a:cxn ang="0">
                  <a:pos x="10" y="149"/>
                </a:cxn>
                <a:cxn ang="0">
                  <a:pos x="21" y="133"/>
                </a:cxn>
                <a:cxn ang="0">
                  <a:pos x="33" y="127"/>
                </a:cxn>
                <a:cxn ang="0">
                  <a:pos x="41" y="123"/>
                </a:cxn>
                <a:cxn ang="0">
                  <a:pos x="63" y="125"/>
                </a:cxn>
                <a:cxn ang="0">
                  <a:pos x="75" y="119"/>
                </a:cxn>
                <a:cxn ang="0">
                  <a:pos x="80" y="125"/>
                </a:cxn>
                <a:cxn ang="0">
                  <a:pos x="88" y="119"/>
                </a:cxn>
                <a:cxn ang="0">
                  <a:pos x="99" y="117"/>
                </a:cxn>
                <a:cxn ang="0">
                  <a:pos x="118" y="122"/>
                </a:cxn>
                <a:cxn ang="0">
                  <a:pos x="129" y="120"/>
                </a:cxn>
                <a:cxn ang="0">
                  <a:pos x="135" y="112"/>
                </a:cxn>
                <a:cxn ang="0">
                  <a:pos x="147" y="109"/>
                </a:cxn>
                <a:cxn ang="0">
                  <a:pos x="174" y="119"/>
                </a:cxn>
                <a:cxn ang="0">
                  <a:pos x="191" y="126"/>
                </a:cxn>
                <a:cxn ang="0">
                  <a:pos x="201" y="136"/>
                </a:cxn>
                <a:cxn ang="0">
                  <a:pos x="215" y="143"/>
                </a:cxn>
                <a:cxn ang="0">
                  <a:pos x="225" y="138"/>
                </a:cxn>
                <a:cxn ang="0">
                  <a:pos x="232" y="127"/>
                </a:cxn>
                <a:cxn ang="0">
                  <a:pos x="244" y="129"/>
                </a:cxn>
                <a:cxn ang="0">
                  <a:pos x="251" y="119"/>
                </a:cxn>
                <a:cxn ang="0">
                  <a:pos x="265" y="101"/>
                </a:cxn>
              </a:cxnLst>
              <a:rect l="0" t="0" r="r" b="b"/>
              <a:pathLst>
                <a:path w="267" h="151">
                  <a:moveTo>
                    <a:pt x="266" y="90"/>
                  </a:moveTo>
                  <a:cubicBezTo>
                    <a:pt x="264" y="89"/>
                    <a:pt x="264" y="89"/>
                    <a:pt x="264" y="89"/>
                  </a:cubicBezTo>
                  <a:cubicBezTo>
                    <a:pt x="262" y="83"/>
                    <a:pt x="262" y="83"/>
                    <a:pt x="262" y="83"/>
                  </a:cubicBezTo>
                  <a:cubicBezTo>
                    <a:pt x="259" y="74"/>
                    <a:pt x="259" y="74"/>
                    <a:pt x="259" y="74"/>
                  </a:cubicBezTo>
                  <a:cubicBezTo>
                    <a:pt x="256" y="73"/>
                    <a:pt x="256" y="73"/>
                    <a:pt x="256" y="73"/>
                  </a:cubicBezTo>
                  <a:cubicBezTo>
                    <a:pt x="255" y="68"/>
                    <a:pt x="255" y="68"/>
                    <a:pt x="255" y="68"/>
                  </a:cubicBezTo>
                  <a:cubicBezTo>
                    <a:pt x="247" y="66"/>
                    <a:pt x="247" y="66"/>
                    <a:pt x="247" y="66"/>
                  </a:cubicBezTo>
                  <a:cubicBezTo>
                    <a:pt x="249" y="61"/>
                    <a:pt x="249" y="61"/>
                    <a:pt x="249" y="61"/>
                  </a:cubicBezTo>
                  <a:cubicBezTo>
                    <a:pt x="249" y="61"/>
                    <a:pt x="247" y="58"/>
                    <a:pt x="245" y="58"/>
                  </a:cubicBezTo>
                  <a:cubicBezTo>
                    <a:pt x="242" y="58"/>
                    <a:pt x="237" y="61"/>
                    <a:pt x="237" y="61"/>
                  </a:cubicBezTo>
                  <a:cubicBezTo>
                    <a:pt x="239" y="50"/>
                    <a:pt x="239" y="50"/>
                    <a:pt x="239" y="50"/>
                  </a:cubicBezTo>
                  <a:cubicBezTo>
                    <a:pt x="237" y="46"/>
                    <a:pt x="237" y="46"/>
                    <a:pt x="237" y="46"/>
                  </a:cubicBezTo>
                  <a:cubicBezTo>
                    <a:pt x="240" y="42"/>
                    <a:pt x="240" y="42"/>
                    <a:pt x="240" y="42"/>
                  </a:cubicBezTo>
                  <a:cubicBezTo>
                    <a:pt x="240" y="31"/>
                    <a:pt x="240" y="31"/>
                    <a:pt x="240" y="31"/>
                  </a:cubicBezTo>
                  <a:cubicBezTo>
                    <a:pt x="240" y="31"/>
                    <a:pt x="237" y="28"/>
                    <a:pt x="234" y="27"/>
                  </a:cubicBezTo>
                  <a:cubicBezTo>
                    <a:pt x="232" y="26"/>
                    <a:pt x="225" y="25"/>
                    <a:pt x="225" y="25"/>
                  </a:cubicBezTo>
                  <a:cubicBezTo>
                    <a:pt x="223" y="18"/>
                    <a:pt x="223" y="18"/>
                    <a:pt x="223" y="18"/>
                  </a:cubicBezTo>
                  <a:cubicBezTo>
                    <a:pt x="223" y="18"/>
                    <a:pt x="215" y="20"/>
                    <a:pt x="212" y="20"/>
                  </a:cubicBezTo>
                  <a:cubicBezTo>
                    <a:pt x="209" y="21"/>
                    <a:pt x="201" y="18"/>
                    <a:pt x="201" y="18"/>
                  </a:cubicBezTo>
                  <a:cubicBezTo>
                    <a:pt x="190" y="26"/>
                    <a:pt x="190" y="26"/>
                    <a:pt x="190" y="26"/>
                  </a:cubicBezTo>
                  <a:cubicBezTo>
                    <a:pt x="186" y="23"/>
                    <a:pt x="186" y="23"/>
                    <a:pt x="186" y="23"/>
                  </a:cubicBezTo>
                  <a:cubicBezTo>
                    <a:pt x="177" y="23"/>
                    <a:pt x="177" y="23"/>
                    <a:pt x="177" y="23"/>
                  </a:cubicBezTo>
                  <a:cubicBezTo>
                    <a:pt x="175" y="23"/>
                    <a:pt x="176" y="18"/>
                    <a:pt x="174" y="16"/>
                  </a:cubicBezTo>
                  <a:cubicBezTo>
                    <a:pt x="172" y="15"/>
                    <a:pt x="167" y="13"/>
                    <a:pt x="167" y="13"/>
                  </a:cubicBezTo>
                  <a:cubicBezTo>
                    <a:pt x="167" y="9"/>
                    <a:pt x="167" y="9"/>
                    <a:pt x="167" y="9"/>
                  </a:cubicBezTo>
                  <a:cubicBezTo>
                    <a:pt x="167" y="9"/>
                    <a:pt x="163" y="11"/>
                    <a:pt x="161" y="11"/>
                  </a:cubicBezTo>
                  <a:cubicBezTo>
                    <a:pt x="159" y="11"/>
                    <a:pt x="157" y="6"/>
                    <a:pt x="157" y="6"/>
                  </a:cubicBezTo>
                  <a:cubicBezTo>
                    <a:pt x="153" y="9"/>
                    <a:pt x="153" y="9"/>
                    <a:pt x="153" y="9"/>
                  </a:cubicBezTo>
                  <a:cubicBezTo>
                    <a:pt x="150" y="4"/>
                    <a:pt x="150" y="4"/>
                    <a:pt x="150" y="4"/>
                  </a:cubicBezTo>
                  <a:cubicBezTo>
                    <a:pt x="146" y="4"/>
                    <a:pt x="146" y="4"/>
                    <a:pt x="146" y="4"/>
                  </a:cubicBezTo>
                  <a:cubicBezTo>
                    <a:pt x="140" y="0"/>
                    <a:pt x="140" y="0"/>
                    <a:pt x="140" y="0"/>
                  </a:cubicBezTo>
                  <a:cubicBezTo>
                    <a:pt x="139" y="5"/>
                    <a:pt x="139" y="5"/>
                    <a:pt x="139" y="5"/>
                  </a:cubicBezTo>
                  <a:cubicBezTo>
                    <a:pt x="135" y="0"/>
                    <a:pt x="135" y="0"/>
                    <a:pt x="135" y="0"/>
                  </a:cubicBezTo>
                  <a:cubicBezTo>
                    <a:pt x="132" y="0"/>
                    <a:pt x="132" y="0"/>
                    <a:pt x="132" y="0"/>
                  </a:cubicBezTo>
                  <a:cubicBezTo>
                    <a:pt x="127" y="9"/>
                    <a:pt x="127" y="9"/>
                    <a:pt x="127" y="9"/>
                  </a:cubicBezTo>
                  <a:cubicBezTo>
                    <a:pt x="121" y="7"/>
                    <a:pt x="121" y="7"/>
                    <a:pt x="121" y="7"/>
                  </a:cubicBezTo>
                  <a:cubicBezTo>
                    <a:pt x="118" y="14"/>
                    <a:pt x="118" y="14"/>
                    <a:pt x="118" y="14"/>
                  </a:cubicBezTo>
                  <a:cubicBezTo>
                    <a:pt x="115" y="11"/>
                    <a:pt x="115" y="11"/>
                    <a:pt x="115" y="11"/>
                  </a:cubicBezTo>
                  <a:cubicBezTo>
                    <a:pt x="112" y="14"/>
                    <a:pt x="112" y="14"/>
                    <a:pt x="112" y="14"/>
                  </a:cubicBezTo>
                  <a:cubicBezTo>
                    <a:pt x="111" y="18"/>
                    <a:pt x="111" y="18"/>
                    <a:pt x="111" y="18"/>
                  </a:cubicBezTo>
                  <a:cubicBezTo>
                    <a:pt x="109" y="18"/>
                    <a:pt x="109" y="18"/>
                    <a:pt x="109" y="18"/>
                  </a:cubicBezTo>
                  <a:cubicBezTo>
                    <a:pt x="109" y="23"/>
                    <a:pt x="109" y="23"/>
                    <a:pt x="109" y="23"/>
                  </a:cubicBezTo>
                  <a:cubicBezTo>
                    <a:pt x="114" y="44"/>
                    <a:pt x="114" y="44"/>
                    <a:pt x="114" y="44"/>
                  </a:cubicBezTo>
                  <a:cubicBezTo>
                    <a:pt x="114" y="44"/>
                    <a:pt x="117" y="54"/>
                    <a:pt x="117" y="60"/>
                  </a:cubicBezTo>
                  <a:cubicBezTo>
                    <a:pt x="116" y="64"/>
                    <a:pt x="110" y="67"/>
                    <a:pt x="108" y="68"/>
                  </a:cubicBezTo>
                  <a:cubicBezTo>
                    <a:pt x="106" y="69"/>
                    <a:pt x="103" y="76"/>
                    <a:pt x="95" y="79"/>
                  </a:cubicBezTo>
                  <a:cubicBezTo>
                    <a:pt x="87" y="83"/>
                    <a:pt x="86" y="75"/>
                    <a:pt x="86" y="75"/>
                  </a:cubicBezTo>
                  <a:cubicBezTo>
                    <a:pt x="78" y="75"/>
                    <a:pt x="78" y="75"/>
                    <a:pt x="78" y="75"/>
                  </a:cubicBezTo>
                  <a:cubicBezTo>
                    <a:pt x="76" y="75"/>
                    <a:pt x="76" y="68"/>
                    <a:pt x="76" y="66"/>
                  </a:cubicBezTo>
                  <a:cubicBezTo>
                    <a:pt x="75" y="65"/>
                    <a:pt x="73" y="62"/>
                    <a:pt x="73" y="62"/>
                  </a:cubicBezTo>
                  <a:cubicBezTo>
                    <a:pt x="73" y="59"/>
                    <a:pt x="73" y="59"/>
                    <a:pt x="73" y="59"/>
                  </a:cubicBezTo>
                  <a:cubicBezTo>
                    <a:pt x="65" y="56"/>
                    <a:pt x="65" y="56"/>
                    <a:pt x="65" y="56"/>
                  </a:cubicBezTo>
                  <a:cubicBezTo>
                    <a:pt x="65" y="56"/>
                    <a:pt x="64" y="51"/>
                    <a:pt x="61" y="50"/>
                  </a:cubicBezTo>
                  <a:cubicBezTo>
                    <a:pt x="58" y="49"/>
                    <a:pt x="51" y="46"/>
                    <a:pt x="51" y="46"/>
                  </a:cubicBezTo>
                  <a:cubicBezTo>
                    <a:pt x="48" y="36"/>
                    <a:pt x="48" y="36"/>
                    <a:pt x="48" y="36"/>
                  </a:cubicBezTo>
                  <a:cubicBezTo>
                    <a:pt x="18" y="54"/>
                    <a:pt x="18" y="54"/>
                    <a:pt x="18" y="54"/>
                  </a:cubicBezTo>
                  <a:cubicBezTo>
                    <a:pt x="11" y="75"/>
                    <a:pt x="11" y="75"/>
                    <a:pt x="11" y="75"/>
                  </a:cubicBezTo>
                  <a:cubicBezTo>
                    <a:pt x="12" y="88"/>
                    <a:pt x="12" y="88"/>
                    <a:pt x="12" y="88"/>
                  </a:cubicBezTo>
                  <a:cubicBezTo>
                    <a:pt x="0" y="105"/>
                    <a:pt x="0" y="105"/>
                    <a:pt x="0" y="105"/>
                  </a:cubicBezTo>
                  <a:cubicBezTo>
                    <a:pt x="2" y="116"/>
                    <a:pt x="2" y="116"/>
                    <a:pt x="2" y="116"/>
                  </a:cubicBezTo>
                  <a:cubicBezTo>
                    <a:pt x="1" y="127"/>
                    <a:pt x="1" y="127"/>
                    <a:pt x="1" y="127"/>
                  </a:cubicBezTo>
                  <a:cubicBezTo>
                    <a:pt x="2" y="127"/>
                    <a:pt x="2" y="127"/>
                    <a:pt x="2" y="127"/>
                  </a:cubicBezTo>
                  <a:cubicBezTo>
                    <a:pt x="2" y="123"/>
                    <a:pt x="2" y="123"/>
                    <a:pt x="2" y="123"/>
                  </a:cubicBezTo>
                  <a:cubicBezTo>
                    <a:pt x="4" y="123"/>
                    <a:pt x="4" y="123"/>
                    <a:pt x="4" y="123"/>
                  </a:cubicBezTo>
                  <a:cubicBezTo>
                    <a:pt x="4" y="131"/>
                    <a:pt x="4" y="131"/>
                    <a:pt x="4" y="131"/>
                  </a:cubicBezTo>
                  <a:cubicBezTo>
                    <a:pt x="3" y="132"/>
                    <a:pt x="3" y="132"/>
                    <a:pt x="3" y="132"/>
                  </a:cubicBezTo>
                  <a:cubicBezTo>
                    <a:pt x="1" y="129"/>
                    <a:pt x="1" y="129"/>
                    <a:pt x="1" y="129"/>
                  </a:cubicBezTo>
                  <a:cubicBezTo>
                    <a:pt x="0" y="135"/>
                    <a:pt x="0" y="135"/>
                    <a:pt x="0" y="135"/>
                  </a:cubicBezTo>
                  <a:cubicBezTo>
                    <a:pt x="2" y="145"/>
                    <a:pt x="2" y="145"/>
                    <a:pt x="2" y="145"/>
                  </a:cubicBezTo>
                  <a:cubicBezTo>
                    <a:pt x="5" y="151"/>
                    <a:pt x="5" y="151"/>
                    <a:pt x="5" y="151"/>
                  </a:cubicBezTo>
                  <a:cubicBezTo>
                    <a:pt x="9" y="147"/>
                    <a:pt x="9" y="147"/>
                    <a:pt x="9" y="147"/>
                  </a:cubicBezTo>
                  <a:cubicBezTo>
                    <a:pt x="10" y="149"/>
                    <a:pt x="10" y="149"/>
                    <a:pt x="10" y="149"/>
                  </a:cubicBezTo>
                  <a:cubicBezTo>
                    <a:pt x="12" y="147"/>
                    <a:pt x="12" y="147"/>
                    <a:pt x="12" y="147"/>
                  </a:cubicBezTo>
                  <a:cubicBezTo>
                    <a:pt x="12" y="147"/>
                    <a:pt x="17" y="138"/>
                    <a:pt x="21" y="133"/>
                  </a:cubicBezTo>
                  <a:cubicBezTo>
                    <a:pt x="25" y="129"/>
                    <a:pt x="28" y="131"/>
                    <a:pt x="28" y="131"/>
                  </a:cubicBezTo>
                  <a:cubicBezTo>
                    <a:pt x="33" y="127"/>
                    <a:pt x="33" y="127"/>
                    <a:pt x="33" y="127"/>
                  </a:cubicBezTo>
                  <a:cubicBezTo>
                    <a:pt x="36" y="128"/>
                    <a:pt x="36" y="128"/>
                    <a:pt x="36" y="128"/>
                  </a:cubicBezTo>
                  <a:cubicBezTo>
                    <a:pt x="41" y="123"/>
                    <a:pt x="41" y="123"/>
                    <a:pt x="41" y="123"/>
                  </a:cubicBezTo>
                  <a:cubicBezTo>
                    <a:pt x="59" y="122"/>
                    <a:pt x="59" y="122"/>
                    <a:pt x="59" y="122"/>
                  </a:cubicBezTo>
                  <a:cubicBezTo>
                    <a:pt x="63" y="125"/>
                    <a:pt x="63" y="125"/>
                    <a:pt x="63" y="125"/>
                  </a:cubicBezTo>
                  <a:cubicBezTo>
                    <a:pt x="71" y="120"/>
                    <a:pt x="71" y="120"/>
                    <a:pt x="71" y="120"/>
                  </a:cubicBezTo>
                  <a:cubicBezTo>
                    <a:pt x="75" y="119"/>
                    <a:pt x="75" y="119"/>
                    <a:pt x="75" y="119"/>
                  </a:cubicBezTo>
                  <a:cubicBezTo>
                    <a:pt x="76" y="125"/>
                    <a:pt x="76" y="125"/>
                    <a:pt x="76" y="125"/>
                  </a:cubicBezTo>
                  <a:cubicBezTo>
                    <a:pt x="80" y="125"/>
                    <a:pt x="80" y="125"/>
                    <a:pt x="80" y="125"/>
                  </a:cubicBezTo>
                  <a:cubicBezTo>
                    <a:pt x="82" y="120"/>
                    <a:pt x="82" y="120"/>
                    <a:pt x="82" y="120"/>
                  </a:cubicBezTo>
                  <a:cubicBezTo>
                    <a:pt x="88" y="119"/>
                    <a:pt x="88" y="119"/>
                    <a:pt x="88" y="119"/>
                  </a:cubicBezTo>
                  <a:cubicBezTo>
                    <a:pt x="95" y="122"/>
                    <a:pt x="95" y="122"/>
                    <a:pt x="95" y="122"/>
                  </a:cubicBezTo>
                  <a:cubicBezTo>
                    <a:pt x="99" y="117"/>
                    <a:pt x="99" y="117"/>
                    <a:pt x="99" y="117"/>
                  </a:cubicBezTo>
                  <a:cubicBezTo>
                    <a:pt x="112" y="117"/>
                    <a:pt x="112" y="117"/>
                    <a:pt x="112" y="117"/>
                  </a:cubicBezTo>
                  <a:cubicBezTo>
                    <a:pt x="118" y="122"/>
                    <a:pt x="118" y="122"/>
                    <a:pt x="118" y="122"/>
                  </a:cubicBezTo>
                  <a:cubicBezTo>
                    <a:pt x="125" y="119"/>
                    <a:pt x="125" y="119"/>
                    <a:pt x="125" y="119"/>
                  </a:cubicBezTo>
                  <a:cubicBezTo>
                    <a:pt x="129" y="120"/>
                    <a:pt x="129" y="120"/>
                    <a:pt x="129" y="120"/>
                  </a:cubicBezTo>
                  <a:cubicBezTo>
                    <a:pt x="132" y="119"/>
                    <a:pt x="132" y="119"/>
                    <a:pt x="132" y="119"/>
                  </a:cubicBezTo>
                  <a:cubicBezTo>
                    <a:pt x="135" y="112"/>
                    <a:pt x="135" y="112"/>
                    <a:pt x="135" y="112"/>
                  </a:cubicBezTo>
                  <a:cubicBezTo>
                    <a:pt x="142" y="107"/>
                    <a:pt x="142" y="107"/>
                    <a:pt x="142" y="107"/>
                  </a:cubicBezTo>
                  <a:cubicBezTo>
                    <a:pt x="147" y="109"/>
                    <a:pt x="147" y="109"/>
                    <a:pt x="147" y="109"/>
                  </a:cubicBezTo>
                  <a:cubicBezTo>
                    <a:pt x="153" y="121"/>
                    <a:pt x="153" y="121"/>
                    <a:pt x="153" y="121"/>
                  </a:cubicBezTo>
                  <a:cubicBezTo>
                    <a:pt x="174" y="119"/>
                    <a:pt x="174" y="119"/>
                    <a:pt x="174" y="119"/>
                  </a:cubicBezTo>
                  <a:cubicBezTo>
                    <a:pt x="174" y="122"/>
                    <a:pt x="174" y="122"/>
                    <a:pt x="174" y="122"/>
                  </a:cubicBezTo>
                  <a:cubicBezTo>
                    <a:pt x="174" y="122"/>
                    <a:pt x="188" y="123"/>
                    <a:pt x="191" y="126"/>
                  </a:cubicBezTo>
                  <a:cubicBezTo>
                    <a:pt x="193" y="129"/>
                    <a:pt x="196" y="136"/>
                    <a:pt x="196" y="136"/>
                  </a:cubicBezTo>
                  <a:cubicBezTo>
                    <a:pt x="201" y="136"/>
                    <a:pt x="201" y="136"/>
                    <a:pt x="201" y="136"/>
                  </a:cubicBezTo>
                  <a:cubicBezTo>
                    <a:pt x="202" y="140"/>
                    <a:pt x="202" y="140"/>
                    <a:pt x="202" y="140"/>
                  </a:cubicBezTo>
                  <a:cubicBezTo>
                    <a:pt x="215" y="143"/>
                    <a:pt x="215" y="143"/>
                    <a:pt x="215" y="143"/>
                  </a:cubicBezTo>
                  <a:cubicBezTo>
                    <a:pt x="219" y="140"/>
                    <a:pt x="219" y="140"/>
                    <a:pt x="219" y="140"/>
                  </a:cubicBezTo>
                  <a:cubicBezTo>
                    <a:pt x="219" y="140"/>
                    <a:pt x="223" y="141"/>
                    <a:pt x="225" y="138"/>
                  </a:cubicBezTo>
                  <a:cubicBezTo>
                    <a:pt x="228" y="136"/>
                    <a:pt x="228" y="129"/>
                    <a:pt x="228" y="129"/>
                  </a:cubicBezTo>
                  <a:cubicBezTo>
                    <a:pt x="232" y="127"/>
                    <a:pt x="232" y="127"/>
                    <a:pt x="232" y="127"/>
                  </a:cubicBezTo>
                  <a:cubicBezTo>
                    <a:pt x="232" y="127"/>
                    <a:pt x="237" y="130"/>
                    <a:pt x="239" y="130"/>
                  </a:cubicBezTo>
                  <a:cubicBezTo>
                    <a:pt x="241" y="130"/>
                    <a:pt x="244" y="129"/>
                    <a:pt x="244" y="129"/>
                  </a:cubicBezTo>
                  <a:cubicBezTo>
                    <a:pt x="244" y="129"/>
                    <a:pt x="248" y="130"/>
                    <a:pt x="251" y="128"/>
                  </a:cubicBezTo>
                  <a:cubicBezTo>
                    <a:pt x="254" y="125"/>
                    <a:pt x="251" y="119"/>
                    <a:pt x="251" y="119"/>
                  </a:cubicBezTo>
                  <a:cubicBezTo>
                    <a:pt x="260" y="105"/>
                    <a:pt x="260" y="105"/>
                    <a:pt x="260" y="105"/>
                  </a:cubicBezTo>
                  <a:cubicBezTo>
                    <a:pt x="260" y="105"/>
                    <a:pt x="262" y="105"/>
                    <a:pt x="265" y="101"/>
                  </a:cubicBezTo>
                  <a:cubicBezTo>
                    <a:pt x="267" y="97"/>
                    <a:pt x="266" y="90"/>
                    <a:pt x="266" y="90"/>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39" name="Moldova" descr="© INSCALE GmbH, 05.05.2010&#10;http://www.presentationload.com/"/>
            <p:cNvSpPr>
              <a:spLocks/>
            </p:cNvSpPr>
            <p:nvPr/>
          </p:nvSpPr>
          <p:spPr bwMode="gray">
            <a:xfrm>
              <a:off x="5785191" y="3539534"/>
              <a:ext cx="509354" cy="530509"/>
            </a:xfrm>
            <a:custGeom>
              <a:avLst/>
              <a:gdLst/>
              <a:ahLst/>
              <a:cxnLst>
                <a:cxn ang="0">
                  <a:pos x="7" y="22"/>
                </a:cxn>
                <a:cxn ang="0">
                  <a:pos x="4" y="22"/>
                </a:cxn>
                <a:cxn ang="0">
                  <a:pos x="4" y="25"/>
                </a:cxn>
                <a:cxn ang="0">
                  <a:pos x="7" y="25"/>
                </a:cxn>
                <a:cxn ang="0">
                  <a:pos x="28" y="41"/>
                </a:cxn>
                <a:cxn ang="0">
                  <a:pos x="47" y="63"/>
                </a:cxn>
                <a:cxn ang="0">
                  <a:pos x="69" y="88"/>
                </a:cxn>
                <a:cxn ang="0">
                  <a:pos x="83" y="94"/>
                </a:cxn>
                <a:cxn ang="0">
                  <a:pos x="87" y="106"/>
                </a:cxn>
                <a:cxn ang="0">
                  <a:pos x="97" y="117"/>
                </a:cxn>
                <a:cxn ang="0">
                  <a:pos x="98" y="139"/>
                </a:cxn>
                <a:cxn ang="0">
                  <a:pos x="94" y="142"/>
                </a:cxn>
                <a:cxn ang="0">
                  <a:pos x="98" y="159"/>
                </a:cxn>
                <a:cxn ang="0">
                  <a:pos x="105" y="179"/>
                </a:cxn>
                <a:cxn ang="0">
                  <a:pos x="102" y="185"/>
                </a:cxn>
                <a:cxn ang="0">
                  <a:pos x="109" y="188"/>
                </a:cxn>
                <a:cxn ang="0">
                  <a:pos x="112" y="185"/>
                </a:cxn>
                <a:cxn ang="0">
                  <a:pos x="124" y="183"/>
                </a:cxn>
                <a:cxn ang="0">
                  <a:pos x="119" y="171"/>
                </a:cxn>
                <a:cxn ang="0">
                  <a:pos x="130" y="159"/>
                </a:cxn>
                <a:cxn ang="0">
                  <a:pos x="127" y="154"/>
                </a:cxn>
                <a:cxn ang="0">
                  <a:pos x="136" y="148"/>
                </a:cxn>
                <a:cxn ang="0">
                  <a:pos x="136" y="134"/>
                </a:cxn>
                <a:cxn ang="0">
                  <a:pos x="128" y="116"/>
                </a:cxn>
                <a:cxn ang="0">
                  <a:pos x="142" y="121"/>
                </a:cxn>
                <a:cxn ang="0">
                  <a:pos x="148" y="112"/>
                </a:cxn>
                <a:cxn ang="0">
                  <a:pos x="160" y="118"/>
                </a:cxn>
                <a:cxn ang="0">
                  <a:pos x="164" y="110"/>
                </a:cxn>
                <a:cxn ang="0">
                  <a:pos x="169" y="116"/>
                </a:cxn>
                <a:cxn ang="0">
                  <a:pos x="180" y="110"/>
                </a:cxn>
                <a:cxn ang="0">
                  <a:pos x="169" y="106"/>
                </a:cxn>
                <a:cxn ang="0">
                  <a:pos x="164" y="84"/>
                </a:cxn>
                <a:cxn ang="0">
                  <a:pos x="151" y="80"/>
                </a:cxn>
                <a:cxn ang="0">
                  <a:pos x="145" y="63"/>
                </a:cxn>
                <a:cxn ang="0">
                  <a:pos x="141" y="55"/>
                </a:cxn>
                <a:cxn ang="0">
                  <a:pos x="138" y="60"/>
                </a:cxn>
                <a:cxn ang="0">
                  <a:pos x="129" y="54"/>
                </a:cxn>
                <a:cxn ang="0">
                  <a:pos x="124" y="54"/>
                </a:cxn>
                <a:cxn ang="0">
                  <a:pos x="120" y="47"/>
                </a:cxn>
                <a:cxn ang="0">
                  <a:pos x="122" y="34"/>
                </a:cxn>
                <a:cxn ang="0">
                  <a:pos x="113" y="18"/>
                </a:cxn>
                <a:cxn ang="0">
                  <a:pos x="110" y="23"/>
                </a:cxn>
                <a:cxn ang="0">
                  <a:pos x="103" y="24"/>
                </a:cxn>
                <a:cxn ang="0">
                  <a:pos x="97" y="15"/>
                </a:cxn>
                <a:cxn ang="0">
                  <a:pos x="83" y="14"/>
                </a:cxn>
                <a:cxn ang="0">
                  <a:pos x="83" y="21"/>
                </a:cxn>
                <a:cxn ang="0">
                  <a:pos x="78" y="16"/>
                </a:cxn>
                <a:cxn ang="0">
                  <a:pos x="74" y="17"/>
                </a:cxn>
                <a:cxn ang="0">
                  <a:pos x="75" y="11"/>
                </a:cxn>
                <a:cxn ang="0">
                  <a:pos x="63" y="15"/>
                </a:cxn>
                <a:cxn ang="0">
                  <a:pos x="61" y="10"/>
                </a:cxn>
                <a:cxn ang="0">
                  <a:pos x="55" y="10"/>
                </a:cxn>
                <a:cxn ang="0">
                  <a:pos x="42" y="4"/>
                </a:cxn>
                <a:cxn ang="0">
                  <a:pos x="36" y="9"/>
                </a:cxn>
                <a:cxn ang="0">
                  <a:pos x="28" y="8"/>
                </a:cxn>
                <a:cxn ang="0">
                  <a:pos x="24" y="13"/>
                </a:cxn>
                <a:cxn ang="0">
                  <a:pos x="17" y="10"/>
                </a:cxn>
                <a:cxn ang="0">
                  <a:pos x="16" y="16"/>
                </a:cxn>
                <a:cxn ang="0">
                  <a:pos x="6" y="14"/>
                </a:cxn>
                <a:cxn ang="0">
                  <a:pos x="7" y="22"/>
                </a:cxn>
              </a:cxnLst>
              <a:rect l="0" t="0" r="r" b="b"/>
              <a:pathLst>
                <a:path w="180" h="188">
                  <a:moveTo>
                    <a:pt x="7" y="22"/>
                  </a:moveTo>
                  <a:cubicBezTo>
                    <a:pt x="4" y="22"/>
                    <a:pt x="4" y="22"/>
                    <a:pt x="4" y="22"/>
                  </a:cubicBezTo>
                  <a:cubicBezTo>
                    <a:pt x="4" y="25"/>
                    <a:pt x="4" y="25"/>
                    <a:pt x="4" y="25"/>
                  </a:cubicBezTo>
                  <a:cubicBezTo>
                    <a:pt x="7" y="25"/>
                    <a:pt x="7" y="25"/>
                    <a:pt x="7" y="25"/>
                  </a:cubicBezTo>
                  <a:cubicBezTo>
                    <a:pt x="7" y="25"/>
                    <a:pt x="22" y="27"/>
                    <a:pt x="28" y="41"/>
                  </a:cubicBezTo>
                  <a:cubicBezTo>
                    <a:pt x="36" y="56"/>
                    <a:pt x="41" y="59"/>
                    <a:pt x="47" y="63"/>
                  </a:cubicBezTo>
                  <a:cubicBezTo>
                    <a:pt x="53" y="69"/>
                    <a:pt x="69" y="88"/>
                    <a:pt x="69" y="88"/>
                  </a:cubicBezTo>
                  <a:cubicBezTo>
                    <a:pt x="69" y="88"/>
                    <a:pt x="82" y="90"/>
                    <a:pt x="83" y="94"/>
                  </a:cubicBezTo>
                  <a:cubicBezTo>
                    <a:pt x="86" y="99"/>
                    <a:pt x="87" y="106"/>
                    <a:pt x="87" y="106"/>
                  </a:cubicBezTo>
                  <a:cubicBezTo>
                    <a:pt x="87" y="106"/>
                    <a:pt x="95" y="108"/>
                    <a:pt x="97" y="117"/>
                  </a:cubicBezTo>
                  <a:cubicBezTo>
                    <a:pt x="98" y="125"/>
                    <a:pt x="98" y="139"/>
                    <a:pt x="98" y="139"/>
                  </a:cubicBezTo>
                  <a:cubicBezTo>
                    <a:pt x="94" y="142"/>
                    <a:pt x="94" y="142"/>
                    <a:pt x="94" y="142"/>
                  </a:cubicBezTo>
                  <a:cubicBezTo>
                    <a:pt x="98" y="159"/>
                    <a:pt x="98" y="159"/>
                    <a:pt x="98" y="159"/>
                  </a:cubicBezTo>
                  <a:cubicBezTo>
                    <a:pt x="105" y="179"/>
                    <a:pt x="105" y="179"/>
                    <a:pt x="105" y="179"/>
                  </a:cubicBezTo>
                  <a:cubicBezTo>
                    <a:pt x="102" y="185"/>
                    <a:pt x="102" y="185"/>
                    <a:pt x="102" y="185"/>
                  </a:cubicBezTo>
                  <a:cubicBezTo>
                    <a:pt x="109" y="188"/>
                    <a:pt x="109" y="188"/>
                    <a:pt x="109" y="188"/>
                  </a:cubicBezTo>
                  <a:cubicBezTo>
                    <a:pt x="112" y="185"/>
                    <a:pt x="112" y="185"/>
                    <a:pt x="112" y="185"/>
                  </a:cubicBezTo>
                  <a:cubicBezTo>
                    <a:pt x="112" y="185"/>
                    <a:pt x="121" y="187"/>
                    <a:pt x="124" y="183"/>
                  </a:cubicBezTo>
                  <a:cubicBezTo>
                    <a:pt x="127" y="180"/>
                    <a:pt x="119" y="171"/>
                    <a:pt x="119" y="171"/>
                  </a:cubicBezTo>
                  <a:cubicBezTo>
                    <a:pt x="130" y="159"/>
                    <a:pt x="130" y="159"/>
                    <a:pt x="130" y="159"/>
                  </a:cubicBezTo>
                  <a:cubicBezTo>
                    <a:pt x="127" y="154"/>
                    <a:pt x="127" y="154"/>
                    <a:pt x="127" y="154"/>
                  </a:cubicBezTo>
                  <a:cubicBezTo>
                    <a:pt x="136" y="148"/>
                    <a:pt x="136" y="148"/>
                    <a:pt x="136" y="148"/>
                  </a:cubicBezTo>
                  <a:cubicBezTo>
                    <a:pt x="136" y="134"/>
                    <a:pt x="136" y="134"/>
                    <a:pt x="136" y="134"/>
                  </a:cubicBezTo>
                  <a:cubicBezTo>
                    <a:pt x="136" y="134"/>
                    <a:pt x="123" y="121"/>
                    <a:pt x="128" y="116"/>
                  </a:cubicBezTo>
                  <a:cubicBezTo>
                    <a:pt x="144" y="103"/>
                    <a:pt x="139" y="121"/>
                    <a:pt x="142" y="121"/>
                  </a:cubicBezTo>
                  <a:cubicBezTo>
                    <a:pt x="145" y="121"/>
                    <a:pt x="148" y="112"/>
                    <a:pt x="148" y="112"/>
                  </a:cubicBezTo>
                  <a:cubicBezTo>
                    <a:pt x="148" y="112"/>
                    <a:pt x="156" y="119"/>
                    <a:pt x="160" y="118"/>
                  </a:cubicBezTo>
                  <a:cubicBezTo>
                    <a:pt x="164" y="117"/>
                    <a:pt x="162" y="110"/>
                    <a:pt x="164" y="110"/>
                  </a:cubicBezTo>
                  <a:cubicBezTo>
                    <a:pt x="167" y="110"/>
                    <a:pt x="169" y="116"/>
                    <a:pt x="169" y="116"/>
                  </a:cubicBezTo>
                  <a:cubicBezTo>
                    <a:pt x="180" y="110"/>
                    <a:pt x="180" y="110"/>
                    <a:pt x="180" y="110"/>
                  </a:cubicBezTo>
                  <a:cubicBezTo>
                    <a:pt x="180" y="110"/>
                    <a:pt x="173" y="107"/>
                    <a:pt x="169" y="106"/>
                  </a:cubicBezTo>
                  <a:cubicBezTo>
                    <a:pt x="164" y="105"/>
                    <a:pt x="169" y="89"/>
                    <a:pt x="164" y="84"/>
                  </a:cubicBezTo>
                  <a:cubicBezTo>
                    <a:pt x="161" y="77"/>
                    <a:pt x="157" y="81"/>
                    <a:pt x="151" y="80"/>
                  </a:cubicBezTo>
                  <a:cubicBezTo>
                    <a:pt x="143" y="79"/>
                    <a:pt x="145" y="63"/>
                    <a:pt x="145" y="63"/>
                  </a:cubicBezTo>
                  <a:cubicBezTo>
                    <a:pt x="141" y="55"/>
                    <a:pt x="141" y="55"/>
                    <a:pt x="141" y="55"/>
                  </a:cubicBezTo>
                  <a:cubicBezTo>
                    <a:pt x="138" y="60"/>
                    <a:pt x="138" y="60"/>
                    <a:pt x="138" y="60"/>
                  </a:cubicBezTo>
                  <a:cubicBezTo>
                    <a:pt x="138" y="60"/>
                    <a:pt x="130" y="55"/>
                    <a:pt x="129" y="54"/>
                  </a:cubicBezTo>
                  <a:cubicBezTo>
                    <a:pt x="128" y="53"/>
                    <a:pt x="124" y="54"/>
                    <a:pt x="124" y="54"/>
                  </a:cubicBezTo>
                  <a:cubicBezTo>
                    <a:pt x="120" y="47"/>
                    <a:pt x="120" y="47"/>
                    <a:pt x="120" y="47"/>
                  </a:cubicBezTo>
                  <a:cubicBezTo>
                    <a:pt x="120" y="47"/>
                    <a:pt x="122" y="41"/>
                    <a:pt x="122" y="34"/>
                  </a:cubicBezTo>
                  <a:cubicBezTo>
                    <a:pt x="122" y="29"/>
                    <a:pt x="113" y="18"/>
                    <a:pt x="113" y="18"/>
                  </a:cubicBezTo>
                  <a:cubicBezTo>
                    <a:pt x="110" y="23"/>
                    <a:pt x="110" y="23"/>
                    <a:pt x="110" y="23"/>
                  </a:cubicBezTo>
                  <a:cubicBezTo>
                    <a:pt x="103" y="24"/>
                    <a:pt x="103" y="24"/>
                    <a:pt x="103" y="24"/>
                  </a:cubicBezTo>
                  <a:cubicBezTo>
                    <a:pt x="97" y="15"/>
                    <a:pt x="97" y="15"/>
                    <a:pt x="97" y="15"/>
                  </a:cubicBezTo>
                  <a:cubicBezTo>
                    <a:pt x="97" y="15"/>
                    <a:pt x="87" y="14"/>
                    <a:pt x="83" y="14"/>
                  </a:cubicBezTo>
                  <a:cubicBezTo>
                    <a:pt x="80" y="14"/>
                    <a:pt x="83" y="21"/>
                    <a:pt x="83" y="21"/>
                  </a:cubicBezTo>
                  <a:cubicBezTo>
                    <a:pt x="78" y="16"/>
                    <a:pt x="78" y="16"/>
                    <a:pt x="78" y="16"/>
                  </a:cubicBezTo>
                  <a:cubicBezTo>
                    <a:pt x="74" y="17"/>
                    <a:pt x="74" y="17"/>
                    <a:pt x="74" y="17"/>
                  </a:cubicBezTo>
                  <a:cubicBezTo>
                    <a:pt x="75" y="11"/>
                    <a:pt x="75" y="11"/>
                    <a:pt x="75" y="11"/>
                  </a:cubicBezTo>
                  <a:cubicBezTo>
                    <a:pt x="63" y="15"/>
                    <a:pt x="63" y="15"/>
                    <a:pt x="63" y="15"/>
                  </a:cubicBezTo>
                  <a:cubicBezTo>
                    <a:pt x="61" y="10"/>
                    <a:pt x="61" y="10"/>
                    <a:pt x="61" y="10"/>
                  </a:cubicBezTo>
                  <a:cubicBezTo>
                    <a:pt x="55" y="10"/>
                    <a:pt x="55" y="10"/>
                    <a:pt x="55" y="10"/>
                  </a:cubicBezTo>
                  <a:cubicBezTo>
                    <a:pt x="55" y="10"/>
                    <a:pt x="49" y="6"/>
                    <a:pt x="42" y="4"/>
                  </a:cubicBezTo>
                  <a:cubicBezTo>
                    <a:pt x="33" y="0"/>
                    <a:pt x="36" y="9"/>
                    <a:pt x="36" y="9"/>
                  </a:cubicBezTo>
                  <a:cubicBezTo>
                    <a:pt x="28" y="8"/>
                    <a:pt x="28" y="8"/>
                    <a:pt x="28" y="8"/>
                  </a:cubicBezTo>
                  <a:cubicBezTo>
                    <a:pt x="24" y="13"/>
                    <a:pt x="24" y="13"/>
                    <a:pt x="24" y="13"/>
                  </a:cubicBezTo>
                  <a:cubicBezTo>
                    <a:pt x="17" y="10"/>
                    <a:pt x="17" y="10"/>
                    <a:pt x="17" y="10"/>
                  </a:cubicBezTo>
                  <a:cubicBezTo>
                    <a:pt x="17" y="10"/>
                    <a:pt x="19" y="16"/>
                    <a:pt x="16" y="16"/>
                  </a:cubicBezTo>
                  <a:cubicBezTo>
                    <a:pt x="13" y="16"/>
                    <a:pt x="12" y="12"/>
                    <a:pt x="6" y="14"/>
                  </a:cubicBezTo>
                  <a:cubicBezTo>
                    <a:pt x="0" y="15"/>
                    <a:pt x="7" y="22"/>
                    <a:pt x="7" y="22"/>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0" name="Bulgaria" descr="© INSCALE GmbH, 05.05.2010&#10;http://www.presentationload.com/"/>
            <p:cNvSpPr>
              <a:spLocks/>
            </p:cNvSpPr>
            <p:nvPr/>
          </p:nvSpPr>
          <p:spPr bwMode="gray">
            <a:xfrm>
              <a:off x="5378362" y="4335298"/>
              <a:ext cx="847839" cy="618385"/>
            </a:xfrm>
            <a:custGeom>
              <a:avLst/>
              <a:gdLst/>
              <a:ahLst/>
              <a:cxnLst>
                <a:cxn ang="0">
                  <a:pos x="278" y="15"/>
                </a:cxn>
                <a:cxn ang="0">
                  <a:pos x="262" y="3"/>
                </a:cxn>
                <a:cxn ang="0">
                  <a:pos x="248" y="3"/>
                </a:cxn>
                <a:cxn ang="0">
                  <a:pos x="218" y="3"/>
                </a:cxn>
                <a:cxn ang="0">
                  <a:pos x="171" y="33"/>
                </a:cxn>
                <a:cxn ang="0">
                  <a:pos x="137" y="48"/>
                </a:cxn>
                <a:cxn ang="0">
                  <a:pos x="124" y="48"/>
                </a:cxn>
                <a:cxn ang="0">
                  <a:pos x="102" y="50"/>
                </a:cxn>
                <a:cxn ang="0">
                  <a:pos x="68" y="55"/>
                </a:cxn>
                <a:cxn ang="0">
                  <a:pos x="51" y="51"/>
                </a:cxn>
                <a:cxn ang="0">
                  <a:pos x="22" y="53"/>
                </a:cxn>
                <a:cxn ang="0">
                  <a:pos x="22" y="40"/>
                </a:cxn>
                <a:cxn ang="0">
                  <a:pos x="8" y="39"/>
                </a:cxn>
                <a:cxn ang="0">
                  <a:pos x="2" y="50"/>
                </a:cxn>
                <a:cxn ang="0">
                  <a:pos x="8" y="74"/>
                </a:cxn>
                <a:cxn ang="0">
                  <a:pos x="27" y="89"/>
                </a:cxn>
                <a:cxn ang="0">
                  <a:pos x="29" y="116"/>
                </a:cxn>
                <a:cxn ang="0">
                  <a:pos x="16" y="123"/>
                </a:cxn>
                <a:cxn ang="0">
                  <a:pos x="17" y="132"/>
                </a:cxn>
                <a:cxn ang="0">
                  <a:pos x="21" y="149"/>
                </a:cxn>
                <a:cxn ang="0">
                  <a:pos x="22" y="166"/>
                </a:cxn>
                <a:cxn ang="0">
                  <a:pos x="42" y="173"/>
                </a:cxn>
                <a:cxn ang="0">
                  <a:pos x="52" y="190"/>
                </a:cxn>
                <a:cxn ang="0">
                  <a:pos x="53" y="219"/>
                </a:cxn>
                <a:cxn ang="0">
                  <a:pos x="68" y="213"/>
                </a:cxn>
                <a:cxn ang="0">
                  <a:pos x="75" y="211"/>
                </a:cxn>
                <a:cxn ang="0">
                  <a:pos x="89" y="208"/>
                </a:cxn>
                <a:cxn ang="0">
                  <a:pos x="99" y="202"/>
                </a:cxn>
                <a:cxn ang="0">
                  <a:pos x="106" y="201"/>
                </a:cxn>
                <a:cxn ang="0">
                  <a:pos x="111" y="196"/>
                </a:cxn>
                <a:cxn ang="0">
                  <a:pos x="119" y="197"/>
                </a:cxn>
                <a:cxn ang="0">
                  <a:pos x="134" y="198"/>
                </a:cxn>
                <a:cxn ang="0">
                  <a:pos x="143" y="203"/>
                </a:cxn>
                <a:cxn ang="0">
                  <a:pos x="163" y="202"/>
                </a:cxn>
                <a:cxn ang="0">
                  <a:pos x="192" y="195"/>
                </a:cxn>
                <a:cxn ang="0">
                  <a:pos x="209" y="185"/>
                </a:cxn>
                <a:cxn ang="0">
                  <a:pos x="215" y="165"/>
                </a:cxn>
                <a:cxn ang="0">
                  <a:pos x="225" y="156"/>
                </a:cxn>
                <a:cxn ang="0">
                  <a:pos x="239" y="143"/>
                </a:cxn>
                <a:cxn ang="0">
                  <a:pos x="250" y="136"/>
                </a:cxn>
                <a:cxn ang="0">
                  <a:pos x="268" y="139"/>
                </a:cxn>
                <a:cxn ang="0">
                  <a:pos x="285" y="138"/>
                </a:cxn>
                <a:cxn ang="0">
                  <a:pos x="288" y="133"/>
                </a:cxn>
                <a:cxn ang="0">
                  <a:pos x="284" y="121"/>
                </a:cxn>
                <a:cxn ang="0">
                  <a:pos x="276" y="111"/>
                </a:cxn>
                <a:cxn ang="0">
                  <a:pos x="264" y="108"/>
                </a:cxn>
                <a:cxn ang="0">
                  <a:pos x="260" y="98"/>
                </a:cxn>
                <a:cxn ang="0">
                  <a:pos x="268" y="88"/>
                </a:cxn>
                <a:cxn ang="0">
                  <a:pos x="273" y="73"/>
                </a:cxn>
                <a:cxn ang="0">
                  <a:pos x="264" y="56"/>
                </a:cxn>
                <a:cxn ang="0">
                  <a:pos x="279" y="40"/>
                </a:cxn>
                <a:cxn ang="0">
                  <a:pos x="300" y="26"/>
                </a:cxn>
                <a:cxn ang="0">
                  <a:pos x="294" y="14"/>
                </a:cxn>
              </a:cxnLst>
              <a:rect l="0" t="0" r="r" b="b"/>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1" name="Greece" descr="© INSCALE GmbH, 05.05.2010&#10;http://www.presentationload.com/"/>
            <p:cNvSpPr>
              <a:spLocks noEditPoints="1"/>
            </p:cNvSpPr>
            <p:nvPr/>
          </p:nvSpPr>
          <p:spPr bwMode="gray">
            <a:xfrm>
              <a:off x="5090322" y="4800711"/>
              <a:ext cx="1362075" cy="1275824"/>
            </a:xfrm>
            <a:custGeom>
              <a:avLst/>
              <a:gdLst/>
              <a:ahLst/>
              <a:cxnLst>
                <a:cxn ang="0">
                  <a:pos x="168" y="214"/>
                </a:cxn>
                <a:cxn ang="0">
                  <a:pos x="269" y="244"/>
                </a:cxn>
                <a:cxn ang="0">
                  <a:pos x="168" y="189"/>
                </a:cxn>
                <a:cxn ang="0">
                  <a:pos x="156" y="148"/>
                </a:cxn>
                <a:cxn ang="0">
                  <a:pos x="161" y="113"/>
                </a:cxn>
                <a:cxn ang="0">
                  <a:pos x="194" y="117"/>
                </a:cxn>
                <a:cxn ang="0">
                  <a:pos x="236" y="119"/>
                </a:cxn>
                <a:cxn ang="0">
                  <a:pos x="228" y="73"/>
                </a:cxn>
                <a:cxn ang="0">
                  <a:pos x="279" y="58"/>
                </a:cxn>
                <a:cxn ang="0">
                  <a:pos x="317" y="0"/>
                </a:cxn>
                <a:cxn ang="0">
                  <a:pos x="230" y="26"/>
                </a:cxn>
                <a:cxn ang="0">
                  <a:pos x="177" y="46"/>
                </a:cxn>
                <a:cxn ang="0">
                  <a:pos x="111" y="71"/>
                </a:cxn>
                <a:cxn ang="0">
                  <a:pos x="55" y="132"/>
                </a:cxn>
                <a:cxn ang="0">
                  <a:pos x="29" y="182"/>
                </a:cxn>
                <a:cxn ang="0">
                  <a:pos x="59" y="230"/>
                </a:cxn>
                <a:cxn ang="0">
                  <a:pos x="113" y="255"/>
                </a:cxn>
                <a:cxn ang="0">
                  <a:pos x="171" y="245"/>
                </a:cxn>
                <a:cxn ang="0">
                  <a:pos x="116" y="267"/>
                </a:cxn>
                <a:cxn ang="0">
                  <a:pos x="144" y="353"/>
                </a:cxn>
                <a:cxn ang="0">
                  <a:pos x="205" y="353"/>
                </a:cxn>
                <a:cxn ang="0">
                  <a:pos x="216" y="296"/>
                </a:cxn>
                <a:cxn ang="0">
                  <a:pos x="253" y="275"/>
                </a:cxn>
                <a:cxn ang="0">
                  <a:pos x="285" y="129"/>
                </a:cxn>
                <a:cxn ang="0">
                  <a:pos x="337" y="172"/>
                </a:cxn>
                <a:cxn ang="0">
                  <a:pos x="214" y="193"/>
                </a:cxn>
                <a:cxn ang="0">
                  <a:pos x="228" y="180"/>
                </a:cxn>
                <a:cxn ang="0">
                  <a:pos x="268" y="198"/>
                </a:cxn>
                <a:cxn ang="0">
                  <a:pos x="317" y="213"/>
                </a:cxn>
                <a:cxn ang="0">
                  <a:pos x="286" y="255"/>
                </a:cxn>
                <a:cxn ang="0">
                  <a:pos x="295" y="273"/>
                </a:cxn>
                <a:cxn ang="0">
                  <a:pos x="311" y="283"/>
                </a:cxn>
                <a:cxn ang="0">
                  <a:pos x="310" y="303"/>
                </a:cxn>
                <a:cxn ang="0">
                  <a:pos x="283" y="316"/>
                </a:cxn>
                <a:cxn ang="0">
                  <a:pos x="266" y="290"/>
                </a:cxn>
                <a:cxn ang="0">
                  <a:pos x="352" y="262"/>
                </a:cxn>
                <a:cxn ang="0">
                  <a:pos x="398" y="246"/>
                </a:cxn>
                <a:cxn ang="0">
                  <a:pos x="382" y="274"/>
                </a:cxn>
                <a:cxn ang="0">
                  <a:pos x="393" y="285"/>
                </a:cxn>
                <a:cxn ang="0">
                  <a:pos x="421" y="296"/>
                </a:cxn>
                <a:cxn ang="0">
                  <a:pos x="328" y="330"/>
                </a:cxn>
                <a:cxn ang="0">
                  <a:pos x="378" y="333"/>
                </a:cxn>
                <a:cxn ang="0">
                  <a:pos x="213" y="278"/>
                </a:cxn>
                <a:cxn ang="0">
                  <a:pos x="273" y="334"/>
                </a:cxn>
                <a:cxn ang="0">
                  <a:pos x="316" y="332"/>
                </a:cxn>
                <a:cxn ang="0">
                  <a:pos x="304" y="339"/>
                </a:cxn>
                <a:cxn ang="0">
                  <a:pos x="63" y="291"/>
                </a:cxn>
                <a:cxn ang="0">
                  <a:pos x="55" y="260"/>
                </a:cxn>
                <a:cxn ang="0">
                  <a:pos x="18" y="190"/>
                </a:cxn>
                <a:cxn ang="0">
                  <a:pos x="392" y="415"/>
                </a:cxn>
                <a:cxn ang="0">
                  <a:pos x="324" y="420"/>
                </a:cxn>
                <a:cxn ang="0">
                  <a:pos x="276" y="414"/>
                </a:cxn>
                <a:cxn ang="0">
                  <a:pos x="273" y="440"/>
                </a:cxn>
                <a:cxn ang="0">
                  <a:pos x="389" y="429"/>
                </a:cxn>
                <a:cxn ang="0">
                  <a:pos x="459" y="352"/>
                </a:cxn>
                <a:cxn ang="0">
                  <a:pos x="448" y="337"/>
                </a:cxn>
                <a:cxn ang="0">
                  <a:pos x="422" y="322"/>
                </a:cxn>
                <a:cxn ang="0">
                  <a:pos x="437" y="390"/>
                </a:cxn>
                <a:cxn ang="0">
                  <a:pos x="420" y="398"/>
                </a:cxn>
              </a:cxnLst>
              <a:rect l="0" t="0" r="r" b="b"/>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chemeClr val="bg1">
                <a:lumMod val="65000"/>
              </a:schemeClr>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2" name="Ukraine" descr="© INSCALE GmbH, 05.05.2010&#10;http://www.presentationload.com/"/>
            <p:cNvSpPr>
              <a:spLocks noEditPoints="1"/>
            </p:cNvSpPr>
            <p:nvPr/>
          </p:nvSpPr>
          <p:spPr bwMode="gray">
            <a:xfrm>
              <a:off x="5227017" y="2654264"/>
              <a:ext cx="2135055" cy="1453205"/>
            </a:xfrm>
            <a:custGeom>
              <a:avLst/>
              <a:gdLst/>
              <a:ahLst/>
              <a:cxnLst>
                <a:cxn ang="0">
                  <a:pos x="377" y="481"/>
                </a:cxn>
                <a:cxn ang="0">
                  <a:pos x="283" y="108"/>
                </a:cxn>
                <a:cxn ang="0">
                  <a:pos x="252" y="108"/>
                </a:cxn>
                <a:cxn ang="0">
                  <a:pos x="219" y="110"/>
                </a:cxn>
                <a:cxn ang="0">
                  <a:pos x="175" y="113"/>
                </a:cxn>
                <a:cxn ang="0">
                  <a:pos x="116" y="113"/>
                </a:cxn>
                <a:cxn ang="0">
                  <a:pos x="32" y="155"/>
                </a:cxn>
                <a:cxn ang="0">
                  <a:pos x="55" y="201"/>
                </a:cxn>
                <a:cxn ang="0">
                  <a:pos x="12" y="288"/>
                </a:cxn>
                <a:cxn ang="0">
                  <a:pos x="9" y="330"/>
                </a:cxn>
                <a:cxn ang="0">
                  <a:pos x="19" y="373"/>
                </a:cxn>
                <a:cxn ang="0">
                  <a:pos x="46" y="385"/>
                </a:cxn>
                <a:cxn ang="0">
                  <a:pos x="150" y="374"/>
                </a:cxn>
                <a:cxn ang="0">
                  <a:pos x="214" y="330"/>
                </a:cxn>
                <a:cxn ang="0">
                  <a:pos x="253" y="324"/>
                </a:cxn>
                <a:cxn ang="0">
                  <a:pos x="281" y="335"/>
                </a:cxn>
                <a:cxn ang="0">
                  <a:pos x="320" y="348"/>
                </a:cxn>
                <a:cxn ang="0">
                  <a:pos x="343" y="377"/>
                </a:cxn>
                <a:cxn ang="0">
                  <a:pos x="362" y="424"/>
                </a:cxn>
                <a:cxn ang="0">
                  <a:pos x="334" y="462"/>
                </a:cxn>
                <a:cxn ang="0">
                  <a:pos x="307" y="502"/>
                </a:cxn>
                <a:cxn ang="0">
                  <a:pos x="363" y="493"/>
                </a:cxn>
                <a:cxn ang="0">
                  <a:pos x="374" y="485"/>
                </a:cxn>
                <a:cxn ang="0">
                  <a:pos x="375" y="481"/>
                </a:cxn>
                <a:cxn ang="0">
                  <a:pos x="387" y="460"/>
                </a:cxn>
                <a:cxn ang="0">
                  <a:pos x="400" y="441"/>
                </a:cxn>
                <a:cxn ang="0">
                  <a:pos x="435" y="387"/>
                </a:cxn>
                <a:cxn ang="0">
                  <a:pos x="456" y="390"/>
                </a:cxn>
                <a:cxn ang="0">
                  <a:pos x="445" y="405"/>
                </a:cxn>
                <a:cxn ang="0">
                  <a:pos x="530" y="390"/>
                </a:cxn>
                <a:cxn ang="0">
                  <a:pos x="509" y="431"/>
                </a:cxn>
                <a:cxn ang="0">
                  <a:pos x="521" y="450"/>
                </a:cxn>
                <a:cxn ang="0">
                  <a:pos x="554" y="488"/>
                </a:cxn>
                <a:cxn ang="0">
                  <a:pos x="629" y="441"/>
                </a:cxn>
                <a:cxn ang="0">
                  <a:pos x="672" y="403"/>
                </a:cxn>
                <a:cxn ang="0">
                  <a:pos x="608" y="419"/>
                </a:cxn>
                <a:cxn ang="0">
                  <a:pos x="587" y="386"/>
                </a:cxn>
                <a:cxn ang="0">
                  <a:pos x="554" y="388"/>
                </a:cxn>
                <a:cxn ang="0">
                  <a:pos x="562" y="378"/>
                </a:cxn>
                <a:cxn ang="0">
                  <a:pos x="588" y="379"/>
                </a:cxn>
                <a:cxn ang="0">
                  <a:pos x="592" y="336"/>
                </a:cxn>
                <a:cxn ang="0">
                  <a:pos x="657" y="308"/>
                </a:cxn>
                <a:cxn ang="0">
                  <a:pos x="690" y="271"/>
                </a:cxn>
                <a:cxn ang="0">
                  <a:pos x="755" y="190"/>
                </a:cxn>
                <a:cxn ang="0">
                  <a:pos x="731" y="147"/>
                </a:cxn>
                <a:cxn ang="0">
                  <a:pos x="734" y="101"/>
                </a:cxn>
                <a:cxn ang="0">
                  <a:pos x="700" y="79"/>
                </a:cxn>
                <a:cxn ang="0">
                  <a:pos x="674" y="84"/>
                </a:cxn>
                <a:cxn ang="0">
                  <a:pos x="634" y="92"/>
                </a:cxn>
                <a:cxn ang="0">
                  <a:pos x="599" y="69"/>
                </a:cxn>
                <a:cxn ang="0">
                  <a:pos x="559" y="91"/>
                </a:cxn>
                <a:cxn ang="0">
                  <a:pos x="503" y="68"/>
                </a:cxn>
                <a:cxn ang="0">
                  <a:pos x="468" y="60"/>
                </a:cxn>
                <a:cxn ang="0">
                  <a:pos x="454" y="30"/>
                </a:cxn>
                <a:cxn ang="0">
                  <a:pos x="394" y="7"/>
                </a:cxn>
                <a:cxn ang="0">
                  <a:pos x="348" y="50"/>
                </a:cxn>
              </a:cxnLst>
              <a:rect l="0" t="0" r="r" b="b"/>
              <a:pathLst>
                <a:path w="756" h="515">
                  <a:moveTo>
                    <a:pt x="377" y="481"/>
                  </a:moveTo>
                  <a:cubicBezTo>
                    <a:pt x="381" y="480"/>
                    <a:pt x="381" y="480"/>
                    <a:pt x="381" y="480"/>
                  </a:cubicBezTo>
                  <a:cubicBezTo>
                    <a:pt x="386" y="473"/>
                    <a:pt x="386" y="473"/>
                    <a:pt x="386" y="473"/>
                  </a:cubicBezTo>
                  <a:cubicBezTo>
                    <a:pt x="390" y="466"/>
                    <a:pt x="390" y="466"/>
                    <a:pt x="390" y="466"/>
                  </a:cubicBezTo>
                  <a:cubicBezTo>
                    <a:pt x="384" y="471"/>
                    <a:pt x="384" y="471"/>
                    <a:pt x="384" y="471"/>
                  </a:cubicBezTo>
                  <a:lnTo>
                    <a:pt x="377" y="481"/>
                  </a:lnTo>
                  <a:close/>
                  <a:moveTo>
                    <a:pt x="338" y="50"/>
                  </a:moveTo>
                  <a:cubicBezTo>
                    <a:pt x="338" y="50"/>
                    <a:pt x="336" y="56"/>
                    <a:pt x="325" y="57"/>
                  </a:cubicBezTo>
                  <a:cubicBezTo>
                    <a:pt x="314" y="58"/>
                    <a:pt x="313" y="77"/>
                    <a:pt x="312" y="90"/>
                  </a:cubicBezTo>
                  <a:cubicBezTo>
                    <a:pt x="311" y="104"/>
                    <a:pt x="321" y="106"/>
                    <a:pt x="318" y="111"/>
                  </a:cubicBezTo>
                  <a:cubicBezTo>
                    <a:pt x="314" y="116"/>
                    <a:pt x="308" y="106"/>
                    <a:pt x="303" y="101"/>
                  </a:cubicBezTo>
                  <a:cubicBezTo>
                    <a:pt x="296" y="94"/>
                    <a:pt x="283" y="108"/>
                    <a:pt x="283" y="108"/>
                  </a:cubicBezTo>
                  <a:cubicBezTo>
                    <a:pt x="280" y="105"/>
                    <a:pt x="280" y="105"/>
                    <a:pt x="280" y="105"/>
                  </a:cubicBezTo>
                  <a:cubicBezTo>
                    <a:pt x="271" y="109"/>
                    <a:pt x="271" y="109"/>
                    <a:pt x="271" y="109"/>
                  </a:cubicBezTo>
                  <a:cubicBezTo>
                    <a:pt x="271" y="109"/>
                    <a:pt x="271" y="117"/>
                    <a:pt x="266" y="117"/>
                  </a:cubicBezTo>
                  <a:cubicBezTo>
                    <a:pt x="260" y="118"/>
                    <a:pt x="260" y="105"/>
                    <a:pt x="260" y="105"/>
                  </a:cubicBezTo>
                  <a:cubicBezTo>
                    <a:pt x="254" y="102"/>
                    <a:pt x="254" y="102"/>
                    <a:pt x="254" y="102"/>
                  </a:cubicBezTo>
                  <a:cubicBezTo>
                    <a:pt x="252" y="108"/>
                    <a:pt x="252" y="108"/>
                    <a:pt x="252" y="108"/>
                  </a:cubicBezTo>
                  <a:cubicBezTo>
                    <a:pt x="243" y="110"/>
                    <a:pt x="243" y="110"/>
                    <a:pt x="243" y="110"/>
                  </a:cubicBezTo>
                  <a:cubicBezTo>
                    <a:pt x="243" y="110"/>
                    <a:pt x="244" y="118"/>
                    <a:pt x="239" y="119"/>
                  </a:cubicBezTo>
                  <a:cubicBezTo>
                    <a:pt x="234" y="120"/>
                    <a:pt x="236" y="111"/>
                    <a:pt x="236" y="111"/>
                  </a:cubicBezTo>
                  <a:cubicBezTo>
                    <a:pt x="227" y="113"/>
                    <a:pt x="227" y="113"/>
                    <a:pt x="227" y="113"/>
                  </a:cubicBezTo>
                  <a:cubicBezTo>
                    <a:pt x="224" y="118"/>
                    <a:pt x="224" y="118"/>
                    <a:pt x="224" y="118"/>
                  </a:cubicBezTo>
                  <a:cubicBezTo>
                    <a:pt x="219" y="110"/>
                    <a:pt x="219" y="110"/>
                    <a:pt x="219" y="110"/>
                  </a:cubicBezTo>
                  <a:cubicBezTo>
                    <a:pt x="210" y="118"/>
                    <a:pt x="210" y="118"/>
                    <a:pt x="210" y="118"/>
                  </a:cubicBezTo>
                  <a:cubicBezTo>
                    <a:pt x="202" y="118"/>
                    <a:pt x="202" y="118"/>
                    <a:pt x="202" y="118"/>
                  </a:cubicBezTo>
                  <a:cubicBezTo>
                    <a:pt x="202" y="118"/>
                    <a:pt x="205" y="126"/>
                    <a:pt x="202" y="126"/>
                  </a:cubicBezTo>
                  <a:cubicBezTo>
                    <a:pt x="198" y="126"/>
                    <a:pt x="197" y="120"/>
                    <a:pt x="197" y="120"/>
                  </a:cubicBezTo>
                  <a:cubicBezTo>
                    <a:pt x="197" y="120"/>
                    <a:pt x="193" y="119"/>
                    <a:pt x="185" y="121"/>
                  </a:cubicBezTo>
                  <a:cubicBezTo>
                    <a:pt x="177" y="123"/>
                    <a:pt x="180" y="118"/>
                    <a:pt x="175" y="113"/>
                  </a:cubicBezTo>
                  <a:cubicBezTo>
                    <a:pt x="170" y="106"/>
                    <a:pt x="164" y="118"/>
                    <a:pt x="164" y="118"/>
                  </a:cubicBezTo>
                  <a:cubicBezTo>
                    <a:pt x="153" y="113"/>
                    <a:pt x="153" y="113"/>
                    <a:pt x="153" y="113"/>
                  </a:cubicBezTo>
                  <a:cubicBezTo>
                    <a:pt x="146" y="117"/>
                    <a:pt x="146" y="117"/>
                    <a:pt x="146" y="117"/>
                  </a:cubicBezTo>
                  <a:cubicBezTo>
                    <a:pt x="140" y="113"/>
                    <a:pt x="140" y="113"/>
                    <a:pt x="140" y="113"/>
                  </a:cubicBezTo>
                  <a:cubicBezTo>
                    <a:pt x="130" y="113"/>
                    <a:pt x="130" y="113"/>
                    <a:pt x="130" y="113"/>
                  </a:cubicBezTo>
                  <a:cubicBezTo>
                    <a:pt x="130" y="113"/>
                    <a:pt x="122" y="111"/>
                    <a:pt x="116" y="113"/>
                  </a:cubicBezTo>
                  <a:cubicBezTo>
                    <a:pt x="111" y="115"/>
                    <a:pt x="108" y="118"/>
                    <a:pt x="99" y="117"/>
                  </a:cubicBezTo>
                  <a:cubicBezTo>
                    <a:pt x="91" y="116"/>
                    <a:pt x="90" y="117"/>
                    <a:pt x="81" y="121"/>
                  </a:cubicBezTo>
                  <a:cubicBezTo>
                    <a:pt x="73" y="125"/>
                    <a:pt x="67" y="122"/>
                    <a:pt x="60" y="127"/>
                  </a:cubicBezTo>
                  <a:cubicBezTo>
                    <a:pt x="52" y="132"/>
                    <a:pt x="60" y="139"/>
                    <a:pt x="51" y="145"/>
                  </a:cubicBezTo>
                  <a:cubicBezTo>
                    <a:pt x="43" y="151"/>
                    <a:pt x="42" y="146"/>
                    <a:pt x="37" y="146"/>
                  </a:cubicBezTo>
                  <a:cubicBezTo>
                    <a:pt x="32" y="146"/>
                    <a:pt x="32" y="153"/>
                    <a:pt x="32" y="155"/>
                  </a:cubicBezTo>
                  <a:cubicBezTo>
                    <a:pt x="33" y="158"/>
                    <a:pt x="35" y="162"/>
                    <a:pt x="35" y="166"/>
                  </a:cubicBezTo>
                  <a:cubicBezTo>
                    <a:pt x="35" y="172"/>
                    <a:pt x="40" y="173"/>
                    <a:pt x="44" y="177"/>
                  </a:cubicBezTo>
                  <a:cubicBezTo>
                    <a:pt x="48" y="180"/>
                    <a:pt x="50" y="185"/>
                    <a:pt x="52" y="188"/>
                  </a:cubicBezTo>
                  <a:cubicBezTo>
                    <a:pt x="55" y="192"/>
                    <a:pt x="63" y="195"/>
                    <a:pt x="63" y="195"/>
                  </a:cubicBezTo>
                  <a:cubicBezTo>
                    <a:pt x="60" y="198"/>
                    <a:pt x="60" y="198"/>
                    <a:pt x="60" y="198"/>
                  </a:cubicBezTo>
                  <a:cubicBezTo>
                    <a:pt x="60" y="198"/>
                    <a:pt x="56" y="199"/>
                    <a:pt x="55" y="201"/>
                  </a:cubicBezTo>
                  <a:cubicBezTo>
                    <a:pt x="54" y="203"/>
                    <a:pt x="58" y="204"/>
                    <a:pt x="61" y="205"/>
                  </a:cubicBezTo>
                  <a:cubicBezTo>
                    <a:pt x="64" y="208"/>
                    <a:pt x="64" y="216"/>
                    <a:pt x="61" y="224"/>
                  </a:cubicBezTo>
                  <a:cubicBezTo>
                    <a:pt x="58" y="231"/>
                    <a:pt x="47" y="228"/>
                    <a:pt x="47" y="228"/>
                  </a:cubicBezTo>
                  <a:cubicBezTo>
                    <a:pt x="47" y="228"/>
                    <a:pt x="37" y="246"/>
                    <a:pt x="33" y="249"/>
                  </a:cubicBezTo>
                  <a:cubicBezTo>
                    <a:pt x="30" y="253"/>
                    <a:pt x="29" y="264"/>
                    <a:pt x="25" y="271"/>
                  </a:cubicBezTo>
                  <a:cubicBezTo>
                    <a:pt x="22" y="278"/>
                    <a:pt x="12" y="288"/>
                    <a:pt x="12" y="288"/>
                  </a:cubicBezTo>
                  <a:cubicBezTo>
                    <a:pt x="12" y="288"/>
                    <a:pt x="18" y="295"/>
                    <a:pt x="18" y="300"/>
                  </a:cubicBezTo>
                  <a:cubicBezTo>
                    <a:pt x="19" y="305"/>
                    <a:pt x="18" y="308"/>
                    <a:pt x="19" y="311"/>
                  </a:cubicBezTo>
                  <a:cubicBezTo>
                    <a:pt x="21" y="314"/>
                    <a:pt x="29" y="316"/>
                    <a:pt x="29" y="316"/>
                  </a:cubicBezTo>
                  <a:cubicBezTo>
                    <a:pt x="28" y="322"/>
                    <a:pt x="28" y="322"/>
                    <a:pt x="28" y="322"/>
                  </a:cubicBezTo>
                  <a:cubicBezTo>
                    <a:pt x="14" y="318"/>
                    <a:pt x="14" y="318"/>
                    <a:pt x="14" y="318"/>
                  </a:cubicBezTo>
                  <a:cubicBezTo>
                    <a:pt x="9" y="330"/>
                    <a:pt x="9" y="330"/>
                    <a:pt x="9" y="330"/>
                  </a:cubicBezTo>
                  <a:cubicBezTo>
                    <a:pt x="8" y="343"/>
                    <a:pt x="8" y="343"/>
                    <a:pt x="8" y="343"/>
                  </a:cubicBezTo>
                  <a:cubicBezTo>
                    <a:pt x="8" y="343"/>
                    <a:pt x="0" y="351"/>
                    <a:pt x="0" y="355"/>
                  </a:cubicBezTo>
                  <a:cubicBezTo>
                    <a:pt x="0" y="359"/>
                    <a:pt x="2" y="366"/>
                    <a:pt x="2" y="366"/>
                  </a:cubicBezTo>
                  <a:cubicBezTo>
                    <a:pt x="2" y="366"/>
                    <a:pt x="6" y="366"/>
                    <a:pt x="8" y="368"/>
                  </a:cubicBezTo>
                  <a:cubicBezTo>
                    <a:pt x="10" y="369"/>
                    <a:pt x="13" y="374"/>
                    <a:pt x="13" y="374"/>
                  </a:cubicBezTo>
                  <a:cubicBezTo>
                    <a:pt x="13" y="374"/>
                    <a:pt x="16" y="373"/>
                    <a:pt x="19" y="373"/>
                  </a:cubicBezTo>
                  <a:cubicBezTo>
                    <a:pt x="22" y="374"/>
                    <a:pt x="22" y="377"/>
                    <a:pt x="24" y="379"/>
                  </a:cubicBezTo>
                  <a:cubicBezTo>
                    <a:pt x="26" y="383"/>
                    <a:pt x="28" y="379"/>
                    <a:pt x="35" y="381"/>
                  </a:cubicBezTo>
                  <a:cubicBezTo>
                    <a:pt x="43" y="383"/>
                    <a:pt x="37" y="388"/>
                    <a:pt x="37" y="388"/>
                  </a:cubicBezTo>
                  <a:cubicBezTo>
                    <a:pt x="40" y="389"/>
                    <a:pt x="40" y="389"/>
                    <a:pt x="40" y="389"/>
                  </a:cubicBezTo>
                  <a:cubicBezTo>
                    <a:pt x="42" y="384"/>
                    <a:pt x="42" y="384"/>
                    <a:pt x="42" y="384"/>
                  </a:cubicBezTo>
                  <a:cubicBezTo>
                    <a:pt x="46" y="385"/>
                    <a:pt x="46" y="385"/>
                    <a:pt x="46" y="385"/>
                  </a:cubicBezTo>
                  <a:cubicBezTo>
                    <a:pt x="46" y="385"/>
                    <a:pt x="45" y="374"/>
                    <a:pt x="50" y="374"/>
                  </a:cubicBezTo>
                  <a:cubicBezTo>
                    <a:pt x="57" y="374"/>
                    <a:pt x="51" y="384"/>
                    <a:pt x="64" y="383"/>
                  </a:cubicBezTo>
                  <a:cubicBezTo>
                    <a:pt x="76" y="382"/>
                    <a:pt x="99" y="381"/>
                    <a:pt x="99" y="381"/>
                  </a:cubicBezTo>
                  <a:cubicBezTo>
                    <a:pt x="99" y="381"/>
                    <a:pt x="108" y="374"/>
                    <a:pt x="113" y="376"/>
                  </a:cubicBezTo>
                  <a:cubicBezTo>
                    <a:pt x="117" y="377"/>
                    <a:pt x="127" y="390"/>
                    <a:pt x="137" y="388"/>
                  </a:cubicBezTo>
                  <a:cubicBezTo>
                    <a:pt x="146" y="385"/>
                    <a:pt x="134" y="378"/>
                    <a:pt x="150" y="374"/>
                  </a:cubicBezTo>
                  <a:cubicBezTo>
                    <a:pt x="165" y="370"/>
                    <a:pt x="182" y="361"/>
                    <a:pt x="182" y="361"/>
                  </a:cubicBezTo>
                  <a:cubicBezTo>
                    <a:pt x="182" y="361"/>
                    <a:pt x="186" y="340"/>
                    <a:pt x="202" y="339"/>
                  </a:cubicBezTo>
                  <a:cubicBezTo>
                    <a:pt x="202" y="336"/>
                    <a:pt x="202" y="336"/>
                    <a:pt x="202" y="336"/>
                  </a:cubicBezTo>
                  <a:cubicBezTo>
                    <a:pt x="205" y="336"/>
                    <a:pt x="205" y="336"/>
                    <a:pt x="205" y="336"/>
                  </a:cubicBezTo>
                  <a:cubicBezTo>
                    <a:pt x="205" y="336"/>
                    <a:pt x="198" y="329"/>
                    <a:pt x="204" y="328"/>
                  </a:cubicBezTo>
                  <a:cubicBezTo>
                    <a:pt x="210" y="326"/>
                    <a:pt x="211" y="330"/>
                    <a:pt x="214" y="330"/>
                  </a:cubicBezTo>
                  <a:cubicBezTo>
                    <a:pt x="217" y="330"/>
                    <a:pt x="215" y="324"/>
                    <a:pt x="215" y="324"/>
                  </a:cubicBezTo>
                  <a:cubicBezTo>
                    <a:pt x="222" y="327"/>
                    <a:pt x="222" y="327"/>
                    <a:pt x="222" y="327"/>
                  </a:cubicBezTo>
                  <a:cubicBezTo>
                    <a:pt x="226" y="322"/>
                    <a:pt x="226" y="322"/>
                    <a:pt x="226" y="322"/>
                  </a:cubicBezTo>
                  <a:cubicBezTo>
                    <a:pt x="234" y="323"/>
                    <a:pt x="234" y="323"/>
                    <a:pt x="234" y="323"/>
                  </a:cubicBezTo>
                  <a:cubicBezTo>
                    <a:pt x="234" y="323"/>
                    <a:pt x="231" y="314"/>
                    <a:pt x="240" y="318"/>
                  </a:cubicBezTo>
                  <a:cubicBezTo>
                    <a:pt x="247" y="320"/>
                    <a:pt x="253" y="324"/>
                    <a:pt x="253" y="324"/>
                  </a:cubicBezTo>
                  <a:cubicBezTo>
                    <a:pt x="259" y="324"/>
                    <a:pt x="259" y="324"/>
                    <a:pt x="259" y="324"/>
                  </a:cubicBezTo>
                  <a:cubicBezTo>
                    <a:pt x="261" y="329"/>
                    <a:pt x="261" y="329"/>
                    <a:pt x="261" y="329"/>
                  </a:cubicBezTo>
                  <a:cubicBezTo>
                    <a:pt x="273" y="325"/>
                    <a:pt x="273" y="325"/>
                    <a:pt x="273" y="325"/>
                  </a:cubicBezTo>
                  <a:cubicBezTo>
                    <a:pt x="272" y="331"/>
                    <a:pt x="272" y="331"/>
                    <a:pt x="272" y="331"/>
                  </a:cubicBezTo>
                  <a:cubicBezTo>
                    <a:pt x="276" y="330"/>
                    <a:pt x="276" y="330"/>
                    <a:pt x="276" y="330"/>
                  </a:cubicBezTo>
                  <a:cubicBezTo>
                    <a:pt x="281" y="335"/>
                    <a:pt x="281" y="335"/>
                    <a:pt x="281" y="335"/>
                  </a:cubicBezTo>
                  <a:cubicBezTo>
                    <a:pt x="281" y="335"/>
                    <a:pt x="278" y="328"/>
                    <a:pt x="281" y="328"/>
                  </a:cubicBezTo>
                  <a:cubicBezTo>
                    <a:pt x="285" y="328"/>
                    <a:pt x="295" y="329"/>
                    <a:pt x="295" y="329"/>
                  </a:cubicBezTo>
                  <a:cubicBezTo>
                    <a:pt x="301" y="338"/>
                    <a:pt x="301" y="338"/>
                    <a:pt x="301" y="338"/>
                  </a:cubicBezTo>
                  <a:cubicBezTo>
                    <a:pt x="308" y="337"/>
                    <a:pt x="308" y="337"/>
                    <a:pt x="308" y="337"/>
                  </a:cubicBezTo>
                  <a:cubicBezTo>
                    <a:pt x="311" y="332"/>
                    <a:pt x="311" y="332"/>
                    <a:pt x="311" y="332"/>
                  </a:cubicBezTo>
                  <a:cubicBezTo>
                    <a:pt x="311" y="332"/>
                    <a:pt x="320" y="343"/>
                    <a:pt x="320" y="348"/>
                  </a:cubicBezTo>
                  <a:cubicBezTo>
                    <a:pt x="320" y="355"/>
                    <a:pt x="318" y="361"/>
                    <a:pt x="318" y="361"/>
                  </a:cubicBezTo>
                  <a:cubicBezTo>
                    <a:pt x="322" y="368"/>
                    <a:pt x="322" y="368"/>
                    <a:pt x="322" y="368"/>
                  </a:cubicBezTo>
                  <a:cubicBezTo>
                    <a:pt x="322" y="368"/>
                    <a:pt x="326" y="367"/>
                    <a:pt x="327" y="368"/>
                  </a:cubicBezTo>
                  <a:cubicBezTo>
                    <a:pt x="328" y="369"/>
                    <a:pt x="336" y="374"/>
                    <a:pt x="336" y="374"/>
                  </a:cubicBezTo>
                  <a:cubicBezTo>
                    <a:pt x="339" y="369"/>
                    <a:pt x="339" y="369"/>
                    <a:pt x="339" y="369"/>
                  </a:cubicBezTo>
                  <a:cubicBezTo>
                    <a:pt x="343" y="377"/>
                    <a:pt x="343" y="377"/>
                    <a:pt x="343" y="377"/>
                  </a:cubicBezTo>
                  <a:cubicBezTo>
                    <a:pt x="343" y="377"/>
                    <a:pt x="341" y="393"/>
                    <a:pt x="349" y="394"/>
                  </a:cubicBezTo>
                  <a:cubicBezTo>
                    <a:pt x="355" y="395"/>
                    <a:pt x="359" y="391"/>
                    <a:pt x="362" y="398"/>
                  </a:cubicBezTo>
                  <a:cubicBezTo>
                    <a:pt x="367" y="403"/>
                    <a:pt x="362" y="419"/>
                    <a:pt x="367" y="420"/>
                  </a:cubicBezTo>
                  <a:cubicBezTo>
                    <a:pt x="371" y="421"/>
                    <a:pt x="378" y="424"/>
                    <a:pt x="378" y="424"/>
                  </a:cubicBezTo>
                  <a:cubicBezTo>
                    <a:pt x="367" y="430"/>
                    <a:pt x="367" y="430"/>
                    <a:pt x="367" y="430"/>
                  </a:cubicBezTo>
                  <a:cubicBezTo>
                    <a:pt x="367" y="430"/>
                    <a:pt x="365" y="424"/>
                    <a:pt x="362" y="424"/>
                  </a:cubicBezTo>
                  <a:cubicBezTo>
                    <a:pt x="360" y="424"/>
                    <a:pt x="362" y="431"/>
                    <a:pt x="358" y="432"/>
                  </a:cubicBezTo>
                  <a:cubicBezTo>
                    <a:pt x="354" y="433"/>
                    <a:pt x="346" y="426"/>
                    <a:pt x="346" y="426"/>
                  </a:cubicBezTo>
                  <a:cubicBezTo>
                    <a:pt x="346" y="426"/>
                    <a:pt x="343" y="435"/>
                    <a:pt x="340" y="435"/>
                  </a:cubicBezTo>
                  <a:cubicBezTo>
                    <a:pt x="337" y="435"/>
                    <a:pt x="342" y="417"/>
                    <a:pt x="326" y="430"/>
                  </a:cubicBezTo>
                  <a:cubicBezTo>
                    <a:pt x="321" y="435"/>
                    <a:pt x="334" y="448"/>
                    <a:pt x="334" y="448"/>
                  </a:cubicBezTo>
                  <a:cubicBezTo>
                    <a:pt x="334" y="462"/>
                    <a:pt x="334" y="462"/>
                    <a:pt x="334" y="462"/>
                  </a:cubicBezTo>
                  <a:cubicBezTo>
                    <a:pt x="325" y="468"/>
                    <a:pt x="325" y="468"/>
                    <a:pt x="325" y="468"/>
                  </a:cubicBezTo>
                  <a:cubicBezTo>
                    <a:pt x="328" y="473"/>
                    <a:pt x="328" y="473"/>
                    <a:pt x="328" y="473"/>
                  </a:cubicBezTo>
                  <a:cubicBezTo>
                    <a:pt x="317" y="485"/>
                    <a:pt x="317" y="485"/>
                    <a:pt x="317" y="485"/>
                  </a:cubicBezTo>
                  <a:cubicBezTo>
                    <a:pt x="317" y="485"/>
                    <a:pt x="325" y="494"/>
                    <a:pt x="322" y="497"/>
                  </a:cubicBezTo>
                  <a:cubicBezTo>
                    <a:pt x="319" y="501"/>
                    <a:pt x="310" y="499"/>
                    <a:pt x="310" y="499"/>
                  </a:cubicBezTo>
                  <a:cubicBezTo>
                    <a:pt x="307" y="502"/>
                    <a:pt x="307" y="502"/>
                    <a:pt x="307" y="502"/>
                  </a:cubicBezTo>
                  <a:cubicBezTo>
                    <a:pt x="312" y="504"/>
                    <a:pt x="312" y="504"/>
                    <a:pt x="312" y="504"/>
                  </a:cubicBezTo>
                  <a:cubicBezTo>
                    <a:pt x="312" y="504"/>
                    <a:pt x="311" y="510"/>
                    <a:pt x="322" y="512"/>
                  </a:cubicBezTo>
                  <a:cubicBezTo>
                    <a:pt x="334" y="515"/>
                    <a:pt x="337" y="514"/>
                    <a:pt x="337" y="514"/>
                  </a:cubicBezTo>
                  <a:cubicBezTo>
                    <a:pt x="337" y="507"/>
                    <a:pt x="337" y="507"/>
                    <a:pt x="337" y="507"/>
                  </a:cubicBezTo>
                  <a:cubicBezTo>
                    <a:pt x="342" y="507"/>
                    <a:pt x="342" y="507"/>
                    <a:pt x="342" y="507"/>
                  </a:cubicBezTo>
                  <a:cubicBezTo>
                    <a:pt x="342" y="507"/>
                    <a:pt x="354" y="492"/>
                    <a:pt x="363" y="493"/>
                  </a:cubicBezTo>
                  <a:cubicBezTo>
                    <a:pt x="374" y="495"/>
                    <a:pt x="378" y="504"/>
                    <a:pt x="378" y="504"/>
                  </a:cubicBezTo>
                  <a:cubicBezTo>
                    <a:pt x="378" y="505"/>
                    <a:pt x="378" y="505"/>
                    <a:pt x="378" y="505"/>
                  </a:cubicBezTo>
                  <a:cubicBezTo>
                    <a:pt x="379" y="503"/>
                    <a:pt x="382" y="500"/>
                    <a:pt x="381" y="497"/>
                  </a:cubicBezTo>
                  <a:cubicBezTo>
                    <a:pt x="379" y="494"/>
                    <a:pt x="376" y="490"/>
                    <a:pt x="376" y="490"/>
                  </a:cubicBezTo>
                  <a:cubicBezTo>
                    <a:pt x="371" y="489"/>
                    <a:pt x="371" y="489"/>
                    <a:pt x="371" y="489"/>
                  </a:cubicBezTo>
                  <a:cubicBezTo>
                    <a:pt x="374" y="485"/>
                    <a:pt x="374" y="485"/>
                    <a:pt x="374" y="485"/>
                  </a:cubicBezTo>
                  <a:cubicBezTo>
                    <a:pt x="373" y="484"/>
                    <a:pt x="373" y="484"/>
                    <a:pt x="373" y="484"/>
                  </a:cubicBezTo>
                  <a:cubicBezTo>
                    <a:pt x="369" y="484"/>
                    <a:pt x="369" y="484"/>
                    <a:pt x="369" y="484"/>
                  </a:cubicBezTo>
                  <a:cubicBezTo>
                    <a:pt x="366" y="468"/>
                    <a:pt x="366" y="468"/>
                    <a:pt x="366" y="468"/>
                  </a:cubicBezTo>
                  <a:cubicBezTo>
                    <a:pt x="369" y="467"/>
                    <a:pt x="369" y="467"/>
                    <a:pt x="369" y="467"/>
                  </a:cubicBezTo>
                  <a:cubicBezTo>
                    <a:pt x="371" y="474"/>
                    <a:pt x="371" y="474"/>
                    <a:pt x="371" y="474"/>
                  </a:cubicBezTo>
                  <a:cubicBezTo>
                    <a:pt x="375" y="481"/>
                    <a:pt x="375" y="481"/>
                    <a:pt x="375" y="481"/>
                  </a:cubicBezTo>
                  <a:cubicBezTo>
                    <a:pt x="378" y="477"/>
                    <a:pt x="378" y="477"/>
                    <a:pt x="378" y="477"/>
                  </a:cubicBezTo>
                  <a:cubicBezTo>
                    <a:pt x="377" y="472"/>
                    <a:pt x="377" y="472"/>
                    <a:pt x="377" y="472"/>
                  </a:cubicBezTo>
                  <a:cubicBezTo>
                    <a:pt x="383" y="471"/>
                    <a:pt x="383" y="471"/>
                    <a:pt x="383" y="471"/>
                  </a:cubicBezTo>
                  <a:cubicBezTo>
                    <a:pt x="379" y="463"/>
                    <a:pt x="379" y="463"/>
                    <a:pt x="379" y="463"/>
                  </a:cubicBezTo>
                  <a:cubicBezTo>
                    <a:pt x="387" y="464"/>
                    <a:pt x="387" y="464"/>
                    <a:pt x="387" y="464"/>
                  </a:cubicBezTo>
                  <a:cubicBezTo>
                    <a:pt x="387" y="460"/>
                    <a:pt x="387" y="460"/>
                    <a:pt x="387" y="460"/>
                  </a:cubicBezTo>
                  <a:cubicBezTo>
                    <a:pt x="390" y="463"/>
                    <a:pt x="390" y="463"/>
                    <a:pt x="390" y="463"/>
                  </a:cubicBezTo>
                  <a:cubicBezTo>
                    <a:pt x="402" y="449"/>
                    <a:pt x="402" y="449"/>
                    <a:pt x="402" y="449"/>
                  </a:cubicBezTo>
                  <a:cubicBezTo>
                    <a:pt x="394" y="439"/>
                    <a:pt x="394" y="439"/>
                    <a:pt x="394" y="439"/>
                  </a:cubicBezTo>
                  <a:cubicBezTo>
                    <a:pt x="394" y="439"/>
                    <a:pt x="378" y="437"/>
                    <a:pt x="381" y="432"/>
                  </a:cubicBezTo>
                  <a:cubicBezTo>
                    <a:pt x="382" y="427"/>
                    <a:pt x="388" y="429"/>
                    <a:pt x="388" y="429"/>
                  </a:cubicBezTo>
                  <a:cubicBezTo>
                    <a:pt x="400" y="441"/>
                    <a:pt x="400" y="441"/>
                    <a:pt x="400" y="441"/>
                  </a:cubicBezTo>
                  <a:cubicBezTo>
                    <a:pt x="407" y="419"/>
                    <a:pt x="407" y="419"/>
                    <a:pt x="407" y="419"/>
                  </a:cubicBezTo>
                  <a:cubicBezTo>
                    <a:pt x="407" y="410"/>
                    <a:pt x="407" y="410"/>
                    <a:pt x="407" y="410"/>
                  </a:cubicBezTo>
                  <a:cubicBezTo>
                    <a:pt x="421" y="405"/>
                    <a:pt x="421" y="405"/>
                    <a:pt x="421" y="405"/>
                  </a:cubicBezTo>
                  <a:cubicBezTo>
                    <a:pt x="425" y="388"/>
                    <a:pt x="425" y="388"/>
                    <a:pt x="425" y="388"/>
                  </a:cubicBezTo>
                  <a:cubicBezTo>
                    <a:pt x="426" y="394"/>
                    <a:pt x="426" y="394"/>
                    <a:pt x="426" y="394"/>
                  </a:cubicBezTo>
                  <a:cubicBezTo>
                    <a:pt x="435" y="387"/>
                    <a:pt x="435" y="387"/>
                    <a:pt x="435" y="387"/>
                  </a:cubicBezTo>
                  <a:cubicBezTo>
                    <a:pt x="435" y="387"/>
                    <a:pt x="437" y="388"/>
                    <a:pt x="441" y="386"/>
                  </a:cubicBezTo>
                  <a:cubicBezTo>
                    <a:pt x="447" y="385"/>
                    <a:pt x="447" y="367"/>
                    <a:pt x="447" y="367"/>
                  </a:cubicBezTo>
                  <a:cubicBezTo>
                    <a:pt x="447" y="367"/>
                    <a:pt x="447" y="381"/>
                    <a:pt x="453" y="381"/>
                  </a:cubicBezTo>
                  <a:cubicBezTo>
                    <a:pt x="459" y="381"/>
                    <a:pt x="470" y="384"/>
                    <a:pt x="470" y="384"/>
                  </a:cubicBezTo>
                  <a:cubicBezTo>
                    <a:pt x="457" y="387"/>
                    <a:pt x="457" y="387"/>
                    <a:pt x="457" y="387"/>
                  </a:cubicBezTo>
                  <a:cubicBezTo>
                    <a:pt x="456" y="390"/>
                    <a:pt x="456" y="390"/>
                    <a:pt x="456" y="390"/>
                  </a:cubicBezTo>
                  <a:cubicBezTo>
                    <a:pt x="443" y="391"/>
                    <a:pt x="443" y="391"/>
                    <a:pt x="443" y="391"/>
                  </a:cubicBezTo>
                  <a:cubicBezTo>
                    <a:pt x="437" y="393"/>
                    <a:pt x="437" y="393"/>
                    <a:pt x="437" y="393"/>
                  </a:cubicBezTo>
                  <a:cubicBezTo>
                    <a:pt x="442" y="395"/>
                    <a:pt x="442" y="395"/>
                    <a:pt x="442" y="395"/>
                  </a:cubicBezTo>
                  <a:cubicBezTo>
                    <a:pt x="447" y="394"/>
                    <a:pt x="447" y="394"/>
                    <a:pt x="447" y="394"/>
                  </a:cubicBezTo>
                  <a:cubicBezTo>
                    <a:pt x="447" y="394"/>
                    <a:pt x="463" y="392"/>
                    <a:pt x="459" y="395"/>
                  </a:cubicBezTo>
                  <a:cubicBezTo>
                    <a:pt x="456" y="400"/>
                    <a:pt x="445" y="405"/>
                    <a:pt x="445" y="405"/>
                  </a:cubicBezTo>
                  <a:cubicBezTo>
                    <a:pt x="451" y="407"/>
                    <a:pt x="451" y="407"/>
                    <a:pt x="451" y="407"/>
                  </a:cubicBezTo>
                  <a:cubicBezTo>
                    <a:pt x="451" y="407"/>
                    <a:pt x="459" y="402"/>
                    <a:pt x="464" y="404"/>
                  </a:cubicBezTo>
                  <a:cubicBezTo>
                    <a:pt x="467" y="406"/>
                    <a:pt x="472" y="411"/>
                    <a:pt x="482" y="410"/>
                  </a:cubicBezTo>
                  <a:cubicBezTo>
                    <a:pt x="490" y="408"/>
                    <a:pt x="499" y="402"/>
                    <a:pt x="504" y="400"/>
                  </a:cubicBezTo>
                  <a:cubicBezTo>
                    <a:pt x="510" y="398"/>
                    <a:pt x="526" y="398"/>
                    <a:pt x="526" y="398"/>
                  </a:cubicBezTo>
                  <a:cubicBezTo>
                    <a:pt x="530" y="390"/>
                    <a:pt x="530" y="390"/>
                    <a:pt x="530" y="390"/>
                  </a:cubicBezTo>
                  <a:cubicBezTo>
                    <a:pt x="536" y="401"/>
                    <a:pt x="536" y="401"/>
                    <a:pt x="536" y="401"/>
                  </a:cubicBezTo>
                  <a:cubicBezTo>
                    <a:pt x="542" y="402"/>
                    <a:pt x="542" y="402"/>
                    <a:pt x="542" y="402"/>
                  </a:cubicBezTo>
                  <a:cubicBezTo>
                    <a:pt x="540" y="409"/>
                    <a:pt x="540" y="409"/>
                    <a:pt x="540" y="409"/>
                  </a:cubicBezTo>
                  <a:cubicBezTo>
                    <a:pt x="521" y="418"/>
                    <a:pt x="521" y="418"/>
                    <a:pt x="521" y="418"/>
                  </a:cubicBezTo>
                  <a:cubicBezTo>
                    <a:pt x="520" y="423"/>
                    <a:pt x="520" y="423"/>
                    <a:pt x="520" y="423"/>
                  </a:cubicBezTo>
                  <a:cubicBezTo>
                    <a:pt x="509" y="431"/>
                    <a:pt x="509" y="431"/>
                    <a:pt x="509" y="431"/>
                  </a:cubicBezTo>
                  <a:cubicBezTo>
                    <a:pt x="509" y="431"/>
                    <a:pt x="512" y="436"/>
                    <a:pt x="509" y="437"/>
                  </a:cubicBezTo>
                  <a:cubicBezTo>
                    <a:pt x="507" y="439"/>
                    <a:pt x="503" y="440"/>
                    <a:pt x="503" y="440"/>
                  </a:cubicBezTo>
                  <a:cubicBezTo>
                    <a:pt x="496" y="455"/>
                    <a:pt x="496" y="455"/>
                    <a:pt x="496" y="455"/>
                  </a:cubicBezTo>
                  <a:cubicBezTo>
                    <a:pt x="507" y="455"/>
                    <a:pt x="507" y="455"/>
                    <a:pt x="507" y="455"/>
                  </a:cubicBezTo>
                  <a:cubicBezTo>
                    <a:pt x="507" y="455"/>
                    <a:pt x="510" y="449"/>
                    <a:pt x="514" y="449"/>
                  </a:cubicBezTo>
                  <a:cubicBezTo>
                    <a:pt x="517" y="448"/>
                    <a:pt x="521" y="450"/>
                    <a:pt x="521" y="450"/>
                  </a:cubicBezTo>
                  <a:cubicBezTo>
                    <a:pt x="524" y="444"/>
                    <a:pt x="524" y="444"/>
                    <a:pt x="524" y="444"/>
                  </a:cubicBezTo>
                  <a:cubicBezTo>
                    <a:pt x="524" y="444"/>
                    <a:pt x="522" y="451"/>
                    <a:pt x="530" y="454"/>
                  </a:cubicBezTo>
                  <a:cubicBezTo>
                    <a:pt x="536" y="458"/>
                    <a:pt x="537" y="452"/>
                    <a:pt x="543" y="453"/>
                  </a:cubicBezTo>
                  <a:cubicBezTo>
                    <a:pt x="550" y="454"/>
                    <a:pt x="555" y="464"/>
                    <a:pt x="556" y="471"/>
                  </a:cubicBezTo>
                  <a:cubicBezTo>
                    <a:pt x="557" y="479"/>
                    <a:pt x="558" y="487"/>
                    <a:pt x="558" y="487"/>
                  </a:cubicBezTo>
                  <a:cubicBezTo>
                    <a:pt x="554" y="488"/>
                    <a:pt x="554" y="488"/>
                    <a:pt x="554" y="488"/>
                  </a:cubicBezTo>
                  <a:cubicBezTo>
                    <a:pt x="555" y="493"/>
                    <a:pt x="555" y="493"/>
                    <a:pt x="555" y="493"/>
                  </a:cubicBezTo>
                  <a:cubicBezTo>
                    <a:pt x="555" y="493"/>
                    <a:pt x="564" y="500"/>
                    <a:pt x="573" y="498"/>
                  </a:cubicBezTo>
                  <a:cubicBezTo>
                    <a:pt x="583" y="496"/>
                    <a:pt x="594" y="485"/>
                    <a:pt x="597" y="480"/>
                  </a:cubicBezTo>
                  <a:cubicBezTo>
                    <a:pt x="599" y="473"/>
                    <a:pt x="596" y="468"/>
                    <a:pt x="606" y="460"/>
                  </a:cubicBezTo>
                  <a:cubicBezTo>
                    <a:pt x="616" y="451"/>
                    <a:pt x="618" y="450"/>
                    <a:pt x="623" y="451"/>
                  </a:cubicBezTo>
                  <a:cubicBezTo>
                    <a:pt x="629" y="453"/>
                    <a:pt x="627" y="446"/>
                    <a:pt x="629" y="441"/>
                  </a:cubicBezTo>
                  <a:cubicBezTo>
                    <a:pt x="631" y="438"/>
                    <a:pt x="635" y="438"/>
                    <a:pt x="635" y="438"/>
                  </a:cubicBezTo>
                  <a:cubicBezTo>
                    <a:pt x="635" y="438"/>
                    <a:pt x="631" y="424"/>
                    <a:pt x="638" y="424"/>
                  </a:cubicBezTo>
                  <a:cubicBezTo>
                    <a:pt x="646" y="424"/>
                    <a:pt x="647" y="432"/>
                    <a:pt x="655" y="429"/>
                  </a:cubicBezTo>
                  <a:cubicBezTo>
                    <a:pt x="665" y="425"/>
                    <a:pt x="663" y="421"/>
                    <a:pt x="665" y="421"/>
                  </a:cubicBezTo>
                  <a:cubicBezTo>
                    <a:pt x="668" y="420"/>
                    <a:pt x="680" y="418"/>
                    <a:pt x="679" y="414"/>
                  </a:cubicBezTo>
                  <a:cubicBezTo>
                    <a:pt x="678" y="409"/>
                    <a:pt x="671" y="406"/>
                    <a:pt x="672" y="403"/>
                  </a:cubicBezTo>
                  <a:cubicBezTo>
                    <a:pt x="674" y="400"/>
                    <a:pt x="681" y="398"/>
                    <a:pt x="680" y="393"/>
                  </a:cubicBezTo>
                  <a:cubicBezTo>
                    <a:pt x="678" y="390"/>
                    <a:pt x="669" y="390"/>
                    <a:pt x="662" y="392"/>
                  </a:cubicBezTo>
                  <a:cubicBezTo>
                    <a:pt x="655" y="395"/>
                    <a:pt x="655" y="402"/>
                    <a:pt x="652" y="403"/>
                  </a:cubicBezTo>
                  <a:cubicBezTo>
                    <a:pt x="650" y="405"/>
                    <a:pt x="646" y="400"/>
                    <a:pt x="643" y="403"/>
                  </a:cubicBezTo>
                  <a:cubicBezTo>
                    <a:pt x="639" y="406"/>
                    <a:pt x="639" y="417"/>
                    <a:pt x="633" y="418"/>
                  </a:cubicBezTo>
                  <a:cubicBezTo>
                    <a:pt x="625" y="419"/>
                    <a:pt x="608" y="419"/>
                    <a:pt x="608" y="419"/>
                  </a:cubicBezTo>
                  <a:cubicBezTo>
                    <a:pt x="608" y="419"/>
                    <a:pt x="614" y="411"/>
                    <a:pt x="608" y="405"/>
                  </a:cubicBezTo>
                  <a:cubicBezTo>
                    <a:pt x="603" y="399"/>
                    <a:pt x="590" y="400"/>
                    <a:pt x="590" y="400"/>
                  </a:cubicBezTo>
                  <a:cubicBezTo>
                    <a:pt x="588" y="395"/>
                    <a:pt x="588" y="395"/>
                    <a:pt x="588" y="395"/>
                  </a:cubicBezTo>
                  <a:cubicBezTo>
                    <a:pt x="583" y="401"/>
                    <a:pt x="583" y="401"/>
                    <a:pt x="583" y="401"/>
                  </a:cubicBezTo>
                  <a:cubicBezTo>
                    <a:pt x="590" y="388"/>
                    <a:pt x="590" y="388"/>
                    <a:pt x="590" y="388"/>
                  </a:cubicBezTo>
                  <a:cubicBezTo>
                    <a:pt x="587" y="386"/>
                    <a:pt x="587" y="386"/>
                    <a:pt x="587" y="386"/>
                  </a:cubicBezTo>
                  <a:cubicBezTo>
                    <a:pt x="579" y="397"/>
                    <a:pt x="579" y="397"/>
                    <a:pt x="579" y="397"/>
                  </a:cubicBezTo>
                  <a:cubicBezTo>
                    <a:pt x="579" y="397"/>
                    <a:pt x="584" y="386"/>
                    <a:pt x="583" y="386"/>
                  </a:cubicBezTo>
                  <a:cubicBezTo>
                    <a:pt x="581" y="387"/>
                    <a:pt x="576" y="389"/>
                    <a:pt x="576" y="389"/>
                  </a:cubicBezTo>
                  <a:cubicBezTo>
                    <a:pt x="576" y="389"/>
                    <a:pt x="571" y="387"/>
                    <a:pt x="568" y="387"/>
                  </a:cubicBezTo>
                  <a:cubicBezTo>
                    <a:pt x="564" y="387"/>
                    <a:pt x="562" y="391"/>
                    <a:pt x="562" y="391"/>
                  </a:cubicBezTo>
                  <a:cubicBezTo>
                    <a:pt x="554" y="388"/>
                    <a:pt x="554" y="388"/>
                    <a:pt x="554" y="388"/>
                  </a:cubicBezTo>
                  <a:cubicBezTo>
                    <a:pt x="554" y="388"/>
                    <a:pt x="549" y="392"/>
                    <a:pt x="542" y="388"/>
                  </a:cubicBezTo>
                  <a:cubicBezTo>
                    <a:pt x="536" y="384"/>
                    <a:pt x="538" y="381"/>
                    <a:pt x="542" y="379"/>
                  </a:cubicBezTo>
                  <a:cubicBezTo>
                    <a:pt x="547" y="379"/>
                    <a:pt x="553" y="385"/>
                    <a:pt x="553" y="385"/>
                  </a:cubicBezTo>
                  <a:cubicBezTo>
                    <a:pt x="556" y="378"/>
                    <a:pt x="556" y="378"/>
                    <a:pt x="556" y="378"/>
                  </a:cubicBezTo>
                  <a:cubicBezTo>
                    <a:pt x="553" y="372"/>
                    <a:pt x="553" y="372"/>
                    <a:pt x="553" y="372"/>
                  </a:cubicBezTo>
                  <a:cubicBezTo>
                    <a:pt x="562" y="378"/>
                    <a:pt x="562" y="378"/>
                    <a:pt x="562" y="378"/>
                  </a:cubicBezTo>
                  <a:cubicBezTo>
                    <a:pt x="572" y="377"/>
                    <a:pt x="572" y="377"/>
                    <a:pt x="572" y="377"/>
                  </a:cubicBezTo>
                  <a:cubicBezTo>
                    <a:pt x="574" y="385"/>
                    <a:pt x="574" y="385"/>
                    <a:pt x="574" y="385"/>
                  </a:cubicBezTo>
                  <a:cubicBezTo>
                    <a:pt x="578" y="385"/>
                    <a:pt x="578" y="385"/>
                    <a:pt x="578" y="385"/>
                  </a:cubicBezTo>
                  <a:cubicBezTo>
                    <a:pt x="578" y="371"/>
                    <a:pt x="578" y="371"/>
                    <a:pt x="578" y="371"/>
                  </a:cubicBezTo>
                  <a:cubicBezTo>
                    <a:pt x="582" y="379"/>
                    <a:pt x="582" y="379"/>
                    <a:pt x="582" y="379"/>
                  </a:cubicBezTo>
                  <a:cubicBezTo>
                    <a:pt x="588" y="379"/>
                    <a:pt x="588" y="379"/>
                    <a:pt x="588" y="379"/>
                  </a:cubicBezTo>
                  <a:cubicBezTo>
                    <a:pt x="583" y="367"/>
                    <a:pt x="583" y="367"/>
                    <a:pt x="583" y="367"/>
                  </a:cubicBezTo>
                  <a:cubicBezTo>
                    <a:pt x="583" y="367"/>
                    <a:pt x="592" y="369"/>
                    <a:pt x="595" y="361"/>
                  </a:cubicBezTo>
                  <a:cubicBezTo>
                    <a:pt x="597" y="353"/>
                    <a:pt x="594" y="348"/>
                    <a:pt x="594" y="348"/>
                  </a:cubicBezTo>
                  <a:cubicBezTo>
                    <a:pt x="602" y="353"/>
                    <a:pt x="602" y="353"/>
                    <a:pt x="602" y="353"/>
                  </a:cubicBezTo>
                  <a:cubicBezTo>
                    <a:pt x="603" y="350"/>
                    <a:pt x="603" y="350"/>
                    <a:pt x="603" y="350"/>
                  </a:cubicBezTo>
                  <a:cubicBezTo>
                    <a:pt x="592" y="336"/>
                    <a:pt x="592" y="336"/>
                    <a:pt x="592" y="336"/>
                  </a:cubicBezTo>
                  <a:cubicBezTo>
                    <a:pt x="592" y="336"/>
                    <a:pt x="600" y="344"/>
                    <a:pt x="606" y="343"/>
                  </a:cubicBezTo>
                  <a:cubicBezTo>
                    <a:pt x="613" y="342"/>
                    <a:pt x="615" y="323"/>
                    <a:pt x="622" y="323"/>
                  </a:cubicBezTo>
                  <a:cubicBezTo>
                    <a:pt x="629" y="323"/>
                    <a:pt x="636" y="323"/>
                    <a:pt x="638" y="321"/>
                  </a:cubicBezTo>
                  <a:cubicBezTo>
                    <a:pt x="640" y="319"/>
                    <a:pt x="641" y="314"/>
                    <a:pt x="641" y="314"/>
                  </a:cubicBezTo>
                  <a:cubicBezTo>
                    <a:pt x="649" y="306"/>
                    <a:pt x="649" y="306"/>
                    <a:pt x="649" y="306"/>
                  </a:cubicBezTo>
                  <a:cubicBezTo>
                    <a:pt x="657" y="308"/>
                    <a:pt x="657" y="308"/>
                    <a:pt x="657" y="308"/>
                  </a:cubicBezTo>
                  <a:cubicBezTo>
                    <a:pt x="658" y="305"/>
                    <a:pt x="658" y="305"/>
                    <a:pt x="658" y="305"/>
                  </a:cubicBezTo>
                  <a:cubicBezTo>
                    <a:pt x="657" y="299"/>
                    <a:pt x="657" y="299"/>
                    <a:pt x="657" y="299"/>
                  </a:cubicBezTo>
                  <a:cubicBezTo>
                    <a:pt x="669" y="288"/>
                    <a:pt x="669" y="288"/>
                    <a:pt x="669" y="288"/>
                  </a:cubicBezTo>
                  <a:cubicBezTo>
                    <a:pt x="669" y="288"/>
                    <a:pt x="676" y="288"/>
                    <a:pt x="678" y="285"/>
                  </a:cubicBezTo>
                  <a:cubicBezTo>
                    <a:pt x="680" y="282"/>
                    <a:pt x="674" y="273"/>
                    <a:pt x="681" y="272"/>
                  </a:cubicBezTo>
                  <a:cubicBezTo>
                    <a:pt x="687" y="269"/>
                    <a:pt x="690" y="271"/>
                    <a:pt x="690" y="271"/>
                  </a:cubicBezTo>
                  <a:cubicBezTo>
                    <a:pt x="690" y="271"/>
                    <a:pt x="706" y="267"/>
                    <a:pt x="707" y="263"/>
                  </a:cubicBezTo>
                  <a:cubicBezTo>
                    <a:pt x="709" y="259"/>
                    <a:pt x="706" y="253"/>
                    <a:pt x="702" y="246"/>
                  </a:cubicBezTo>
                  <a:cubicBezTo>
                    <a:pt x="698" y="240"/>
                    <a:pt x="698" y="227"/>
                    <a:pt x="704" y="224"/>
                  </a:cubicBezTo>
                  <a:cubicBezTo>
                    <a:pt x="711" y="220"/>
                    <a:pt x="716" y="217"/>
                    <a:pt x="716" y="214"/>
                  </a:cubicBezTo>
                  <a:cubicBezTo>
                    <a:pt x="715" y="210"/>
                    <a:pt x="714" y="205"/>
                    <a:pt x="721" y="202"/>
                  </a:cubicBezTo>
                  <a:cubicBezTo>
                    <a:pt x="729" y="200"/>
                    <a:pt x="756" y="197"/>
                    <a:pt x="755" y="190"/>
                  </a:cubicBezTo>
                  <a:cubicBezTo>
                    <a:pt x="755" y="184"/>
                    <a:pt x="750" y="180"/>
                    <a:pt x="750" y="180"/>
                  </a:cubicBezTo>
                  <a:cubicBezTo>
                    <a:pt x="753" y="177"/>
                    <a:pt x="753" y="177"/>
                    <a:pt x="753" y="177"/>
                  </a:cubicBezTo>
                  <a:cubicBezTo>
                    <a:pt x="752" y="163"/>
                    <a:pt x="752" y="163"/>
                    <a:pt x="752" y="163"/>
                  </a:cubicBezTo>
                  <a:cubicBezTo>
                    <a:pt x="747" y="162"/>
                    <a:pt x="747" y="162"/>
                    <a:pt x="747" y="162"/>
                  </a:cubicBezTo>
                  <a:cubicBezTo>
                    <a:pt x="747" y="162"/>
                    <a:pt x="751" y="154"/>
                    <a:pt x="744" y="150"/>
                  </a:cubicBezTo>
                  <a:cubicBezTo>
                    <a:pt x="737" y="146"/>
                    <a:pt x="731" y="147"/>
                    <a:pt x="731" y="147"/>
                  </a:cubicBezTo>
                  <a:cubicBezTo>
                    <a:pt x="731" y="132"/>
                    <a:pt x="731" y="132"/>
                    <a:pt x="731" y="132"/>
                  </a:cubicBezTo>
                  <a:cubicBezTo>
                    <a:pt x="740" y="129"/>
                    <a:pt x="740" y="129"/>
                    <a:pt x="740" y="129"/>
                  </a:cubicBezTo>
                  <a:cubicBezTo>
                    <a:pt x="740" y="124"/>
                    <a:pt x="740" y="124"/>
                    <a:pt x="740" y="124"/>
                  </a:cubicBezTo>
                  <a:cubicBezTo>
                    <a:pt x="723" y="125"/>
                    <a:pt x="723" y="125"/>
                    <a:pt x="723" y="125"/>
                  </a:cubicBezTo>
                  <a:cubicBezTo>
                    <a:pt x="723" y="119"/>
                    <a:pt x="723" y="119"/>
                    <a:pt x="723" y="119"/>
                  </a:cubicBezTo>
                  <a:cubicBezTo>
                    <a:pt x="723" y="119"/>
                    <a:pt x="736" y="109"/>
                    <a:pt x="734" y="101"/>
                  </a:cubicBezTo>
                  <a:cubicBezTo>
                    <a:pt x="731" y="92"/>
                    <a:pt x="725" y="89"/>
                    <a:pt x="725" y="89"/>
                  </a:cubicBezTo>
                  <a:cubicBezTo>
                    <a:pt x="725" y="78"/>
                    <a:pt x="725" y="78"/>
                    <a:pt x="725" y="78"/>
                  </a:cubicBezTo>
                  <a:cubicBezTo>
                    <a:pt x="719" y="78"/>
                    <a:pt x="719" y="78"/>
                    <a:pt x="719" y="78"/>
                  </a:cubicBezTo>
                  <a:cubicBezTo>
                    <a:pt x="717" y="85"/>
                    <a:pt x="717" y="85"/>
                    <a:pt x="717" y="85"/>
                  </a:cubicBezTo>
                  <a:cubicBezTo>
                    <a:pt x="717" y="85"/>
                    <a:pt x="711" y="87"/>
                    <a:pt x="706" y="85"/>
                  </a:cubicBezTo>
                  <a:cubicBezTo>
                    <a:pt x="702" y="83"/>
                    <a:pt x="700" y="79"/>
                    <a:pt x="700" y="79"/>
                  </a:cubicBezTo>
                  <a:cubicBezTo>
                    <a:pt x="693" y="79"/>
                    <a:pt x="693" y="79"/>
                    <a:pt x="693" y="79"/>
                  </a:cubicBezTo>
                  <a:cubicBezTo>
                    <a:pt x="691" y="83"/>
                    <a:pt x="691" y="83"/>
                    <a:pt x="691" y="83"/>
                  </a:cubicBezTo>
                  <a:cubicBezTo>
                    <a:pt x="691" y="83"/>
                    <a:pt x="686" y="84"/>
                    <a:pt x="685" y="82"/>
                  </a:cubicBezTo>
                  <a:cubicBezTo>
                    <a:pt x="684" y="79"/>
                    <a:pt x="681" y="75"/>
                    <a:pt x="681" y="75"/>
                  </a:cubicBezTo>
                  <a:cubicBezTo>
                    <a:pt x="676" y="76"/>
                    <a:pt x="676" y="76"/>
                    <a:pt x="676" y="76"/>
                  </a:cubicBezTo>
                  <a:cubicBezTo>
                    <a:pt x="674" y="84"/>
                    <a:pt x="674" y="84"/>
                    <a:pt x="674" y="84"/>
                  </a:cubicBezTo>
                  <a:cubicBezTo>
                    <a:pt x="666" y="84"/>
                    <a:pt x="666" y="84"/>
                    <a:pt x="666" y="84"/>
                  </a:cubicBezTo>
                  <a:cubicBezTo>
                    <a:pt x="656" y="78"/>
                    <a:pt x="656" y="78"/>
                    <a:pt x="656" y="78"/>
                  </a:cubicBezTo>
                  <a:cubicBezTo>
                    <a:pt x="652" y="84"/>
                    <a:pt x="652" y="84"/>
                    <a:pt x="652" y="84"/>
                  </a:cubicBezTo>
                  <a:cubicBezTo>
                    <a:pt x="637" y="79"/>
                    <a:pt x="637" y="79"/>
                    <a:pt x="637" y="79"/>
                  </a:cubicBezTo>
                  <a:cubicBezTo>
                    <a:pt x="637" y="89"/>
                    <a:pt x="637" y="89"/>
                    <a:pt x="637" y="89"/>
                  </a:cubicBezTo>
                  <a:cubicBezTo>
                    <a:pt x="634" y="92"/>
                    <a:pt x="634" y="92"/>
                    <a:pt x="634" y="92"/>
                  </a:cubicBezTo>
                  <a:cubicBezTo>
                    <a:pt x="629" y="89"/>
                    <a:pt x="629" y="89"/>
                    <a:pt x="629" y="89"/>
                  </a:cubicBezTo>
                  <a:cubicBezTo>
                    <a:pt x="619" y="89"/>
                    <a:pt x="619" y="89"/>
                    <a:pt x="619" y="89"/>
                  </a:cubicBezTo>
                  <a:cubicBezTo>
                    <a:pt x="609" y="79"/>
                    <a:pt x="609" y="79"/>
                    <a:pt x="609" y="79"/>
                  </a:cubicBezTo>
                  <a:cubicBezTo>
                    <a:pt x="608" y="75"/>
                    <a:pt x="608" y="75"/>
                    <a:pt x="608" y="75"/>
                  </a:cubicBezTo>
                  <a:cubicBezTo>
                    <a:pt x="603" y="74"/>
                    <a:pt x="603" y="74"/>
                    <a:pt x="603" y="74"/>
                  </a:cubicBezTo>
                  <a:cubicBezTo>
                    <a:pt x="599" y="69"/>
                    <a:pt x="599" y="69"/>
                    <a:pt x="599" y="69"/>
                  </a:cubicBezTo>
                  <a:cubicBezTo>
                    <a:pt x="589" y="80"/>
                    <a:pt x="589" y="80"/>
                    <a:pt x="589" y="80"/>
                  </a:cubicBezTo>
                  <a:cubicBezTo>
                    <a:pt x="589" y="80"/>
                    <a:pt x="578" y="84"/>
                    <a:pt x="576" y="87"/>
                  </a:cubicBezTo>
                  <a:cubicBezTo>
                    <a:pt x="575" y="91"/>
                    <a:pt x="572" y="98"/>
                    <a:pt x="572" y="98"/>
                  </a:cubicBezTo>
                  <a:cubicBezTo>
                    <a:pt x="567" y="96"/>
                    <a:pt x="567" y="96"/>
                    <a:pt x="567" y="96"/>
                  </a:cubicBezTo>
                  <a:cubicBezTo>
                    <a:pt x="566" y="91"/>
                    <a:pt x="566" y="91"/>
                    <a:pt x="566" y="91"/>
                  </a:cubicBezTo>
                  <a:cubicBezTo>
                    <a:pt x="559" y="91"/>
                    <a:pt x="559" y="91"/>
                    <a:pt x="559" y="91"/>
                  </a:cubicBezTo>
                  <a:cubicBezTo>
                    <a:pt x="559" y="91"/>
                    <a:pt x="559" y="95"/>
                    <a:pt x="556" y="95"/>
                  </a:cubicBezTo>
                  <a:cubicBezTo>
                    <a:pt x="553" y="95"/>
                    <a:pt x="553" y="88"/>
                    <a:pt x="548" y="89"/>
                  </a:cubicBezTo>
                  <a:cubicBezTo>
                    <a:pt x="542" y="90"/>
                    <a:pt x="541" y="92"/>
                    <a:pt x="535" y="96"/>
                  </a:cubicBezTo>
                  <a:cubicBezTo>
                    <a:pt x="530" y="101"/>
                    <a:pt x="514" y="89"/>
                    <a:pt x="514" y="89"/>
                  </a:cubicBezTo>
                  <a:cubicBezTo>
                    <a:pt x="516" y="84"/>
                    <a:pt x="516" y="84"/>
                    <a:pt x="516" y="84"/>
                  </a:cubicBezTo>
                  <a:cubicBezTo>
                    <a:pt x="503" y="68"/>
                    <a:pt x="503" y="68"/>
                    <a:pt x="503" y="68"/>
                  </a:cubicBezTo>
                  <a:cubicBezTo>
                    <a:pt x="503" y="68"/>
                    <a:pt x="506" y="60"/>
                    <a:pt x="505" y="60"/>
                  </a:cubicBezTo>
                  <a:cubicBezTo>
                    <a:pt x="504" y="60"/>
                    <a:pt x="500" y="59"/>
                    <a:pt x="500" y="59"/>
                  </a:cubicBezTo>
                  <a:cubicBezTo>
                    <a:pt x="494" y="63"/>
                    <a:pt x="494" y="63"/>
                    <a:pt x="494" y="63"/>
                  </a:cubicBezTo>
                  <a:cubicBezTo>
                    <a:pt x="494" y="63"/>
                    <a:pt x="494" y="54"/>
                    <a:pt x="489" y="54"/>
                  </a:cubicBezTo>
                  <a:cubicBezTo>
                    <a:pt x="484" y="54"/>
                    <a:pt x="474" y="64"/>
                    <a:pt x="474" y="64"/>
                  </a:cubicBezTo>
                  <a:cubicBezTo>
                    <a:pt x="468" y="60"/>
                    <a:pt x="468" y="60"/>
                    <a:pt x="468" y="60"/>
                  </a:cubicBezTo>
                  <a:cubicBezTo>
                    <a:pt x="454" y="63"/>
                    <a:pt x="454" y="63"/>
                    <a:pt x="454" y="63"/>
                  </a:cubicBezTo>
                  <a:cubicBezTo>
                    <a:pt x="455" y="56"/>
                    <a:pt x="455" y="56"/>
                    <a:pt x="455" y="56"/>
                  </a:cubicBezTo>
                  <a:cubicBezTo>
                    <a:pt x="450" y="56"/>
                    <a:pt x="450" y="56"/>
                    <a:pt x="450" y="56"/>
                  </a:cubicBezTo>
                  <a:cubicBezTo>
                    <a:pt x="450" y="56"/>
                    <a:pt x="452" y="48"/>
                    <a:pt x="447" y="45"/>
                  </a:cubicBezTo>
                  <a:cubicBezTo>
                    <a:pt x="442" y="41"/>
                    <a:pt x="439" y="40"/>
                    <a:pt x="439" y="40"/>
                  </a:cubicBezTo>
                  <a:cubicBezTo>
                    <a:pt x="439" y="40"/>
                    <a:pt x="457" y="36"/>
                    <a:pt x="454" y="30"/>
                  </a:cubicBezTo>
                  <a:cubicBezTo>
                    <a:pt x="451" y="26"/>
                    <a:pt x="439" y="25"/>
                    <a:pt x="435" y="20"/>
                  </a:cubicBezTo>
                  <a:cubicBezTo>
                    <a:pt x="431" y="14"/>
                    <a:pt x="431" y="7"/>
                    <a:pt x="431" y="7"/>
                  </a:cubicBezTo>
                  <a:cubicBezTo>
                    <a:pt x="422" y="6"/>
                    <a:pt x="422" y="6"/>
                    <a:pt x="422" y="6"/>
                  </a:cubicBezTo>
                  <a:cubicBezTo>
                    <a:pt x="422" y="6"/>
                    <a:pt x="423" y="0"/>
                    <a:pt x="415" y="0"/>
                  </a:cubicBezTo>
                  <a:cubicBezTo>
                    <a:pt x="407" y="1"/>
                    <a:pt x="407" y="7"/>
                    <a:pt x="407" y="7"/>
                  </a:cubicBezTo>
                  <a:cubicBezTo>
                    <a:pt x="394" y="7"/>
                    <a:pt x="394" y="7"/>
                    <a:pt x="394" y="7"/>
                  </a:cubicBezTo>
                  <a:cubicBezTo>
                    <a:pt x="394" y="7"/>
                    <a:pt x="388" y="19"/>
                    <a:pt x="384" y="20"/>
                  </a:cubicBezTo>
                  <a:cubicBezTo>
                    <a:pt x="379" y="21"/>
                    <a:pt x="362" y="20"/>
                    <a:pt x="362" y="20"/>
                  </a:cubicBezTo>
                  <a:cubicBezTo>
                    <a:pt x="362" y="20"/>
                    <a:pt x="363" y="35"/>
                    <a:pt x="358" y="38"/>
                  </a:cubicBezTo>
                  <a:cubicBezTo>
                    <a:pt x="355" y="41"/>
                    <a:pt x="348" y="40"/>
                    <a:pt x="344" y="40"/>
                  </a:cubicBezTo>
                  <a:cubicBezTo>
                    <a:pt x="352" y="46"/>
                    <a:pt x="352" y="46"/>
                    <a:pt x="352" y="46"/>
                  </a:cubicBezTo>
                  <a:cubicBezTo>
                    <a:pt x="348" y="50"/>
                    <a:pt x="348" y="50"/>
                    <a:pt x="348" y="50"/>
                  </a:cubicBezTo>
                  <a:lnTo>
                    <a:pt x="338" y="5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3" name="Georgia" descr="© INSCALE GmbH, 05.05.2010&#10;http://www.presentationload.com/"/>
            <p:cNvSpPr>
              <a:spLocks/>
            </p:cNvSpPr>
            <p:nvPr/>
          </p:nvSpPr>
          <p:spPr bwMode="gray">
            <a:xfrm>
              <a:off x="7708694" y="3751084"/>
              <a:ext cx="1034982" cy="429615"/>
            </a:xfrm>
            <a:custGeom>
              <a:avLst/>
              <a:gdLst/>
              <a:ahLst/>
              <a:cxnLst>
                <a:cxn ang="0">
                  <a:pos x="356" y="49"/>
                </a:cxn>
                <a:cxn ang="0">
                  <a:pos x="335" y="43"/>
                </a:cxn>
                <a:cxn ang="0">
                  <a:pos x="328" y="30"/>
                </a:cxn>
                <a:cxn ang="0">
                  <a:pos x="323" y="20"/>
                </a:cxn>
                <a:cxn ang="0">
                  <a:pos x="278" y="0"/>
                </a:cxn>
                <a:cxn ang="0">
                  <a:pos x="261" y="9"/>
                </a:cxn>
                <a:cxn ang="0">
                  <a:pos x="242" y="6"/>
                </a:cxn>
                <a:cxn ang="0">
                  <a:pos x="235" y="15"/>
                </a:cxn>
                <a:cxn ang="0">
                  <a:pos x="209" y="20"/>
                </a:cxn>
                <a:cxn ang="0">
                  <a:pos x="197" y="36"/>
                </a:cxn>
                <a:cxn ang="0">
                  <a:pos x="186" y="29"/>
                </a:cxn>
                <a:cxn ang="0">
                  <a:pos x="145" y="31"/>
                </a:cxn>
                <a:cxn ang="0">
                  <a:pos x="119" y="30"/>
                </a:cxn>
                <a:cxn ang="0">
                  <a:pos x="83" y="45"/>
                </a:cxn>
                <a:cxn ang="0">
                  <a:pos x="56" y="46"/>
                </a:cxn>
                <a:cxn ang="0">
                  <a:pos x="48" y="47"/>
                </a:cxn>
                <a:cxn ang="0">
                  <a:pos x="23" y="49"/>
                </a:cxn>
                <a:cxn ang="0">
                  <a:pos x="0" y="66"/>
                </a:cxn>
                <a:cxn ang="0">
                  <a:pos x="17" y="76"/>
                </a:cxn>
                <a:cxn ang="0">
                  <a:pos x="56" y="72"/>
                </a:cxn>
                <a:cxn ang="0">
                  <a:pos x="79" y="77"/>
                </a:cxn>
                <a:cxn ang="0">
                  <a:pos x="101" y="95"/>
                </a:cxn>
                <a:cxn ang="0">
                  <a:pos x="109" y="104"/>
                </a:cxn>
                <a:cxn ang="0">
                  <a:pos x="122" y="126"/>
                </a:cxn>
                <a:cxn ang="0">
                  <a:pos x="119" y="152"/>
                </a:cxn>
                <a:cxn ang="0">
                  <a:pos x="149" y="138"/>
                </a:cxn>
                <a:cxn ang="0">
                  <a:pos x="168" y="122"/>
                </a:cxn>
                <a:cxn ang="0">
                  <a:pos x="205" y="136"/>
                </a:cxn>
                <a:cxn ang="0">
                  <a:pos x="216" y="136"/>
                </a:cxn>
                <a:cxn ang="0">
                  <a:pos x="231" y="127"/>
                </a:cxn>
                <a:cxn ang="0">
                  <a:pos x="243" y="116"/>
                </a:cxn>
                <a:cxn ang="0">
                  <a:pos x="258" y="111"/>
                </a:cxn>
                <a:cxn ang="0">
                  <a:pos x="272" y="95"/>
                </a:cxn>
                <a:cxn ang="0">
                  <a:pos x="291" y="72"/>
                </a:cxn>
                <a:cxn ang="0">
                  <a:pos x="317" y="75"/>
                </a:cxn>
                <a:cxn ang="0">
                  <a:pos x="336" y="66"/>
                </a:cxn>
              </a:cxnLst>
              <a:rect l="0" t="0" r="r" b="b"/>
              <a:pathLst>
                <a:path w="366" h="152">
                  <a:moveTo>
                    <a:pt x="356" y="68"/>
                  </a:moveTo>
                  <a:cubicBezTo>
                    <a:pt x="362" y="62"/>
                    <a:pt x="366" y="50"/>
                    <a:pt x="356" y="49"/>
                  </a:cubicBezTo>
                  <a:cubicBezTo>
                    <a:pt x="344" y="48"/>
                    <a:pt x="334" y="47"/>
                    <a:pt x="334" y="47"/>
                  </a:cubicBezTo>
                  <a:cubicBezTo>
                    <a:pt x="335" y="43"/>
                    <a:pt x="335" y="43"/>
                    <a:pt x="335" y="43"/>
                  </a:cubicBezTo>
                  <a:cubicBezTo>
                    <a:pt x="335" y="43"/>
                    <a:pt x="323" y="48"/>
                    <a:pt x="322" y="41"/>
                  </a:cubicBezTo>
                  <a:cubicBezTo>
                    <a:pt x="322" y="33"/>
                    <a:pt x="328" y="30"/>
                    <a:pt x="328" y="30"/>
                  </a:cubicBezTo>
                  <a:cubicBezTo>
                    <a:pt x="326" y="20"/>
                    <a:pt x="326" y="20"/>
                    <a:pt x="326" y="20"/>
                  </a:cubicBezTo>
                  <a:cubicBezTo>
                    <a:pt x="323" y="20"/>
                    <a:pt x="323" y="20"/>
                    <a:pt x="323" y="20"/>
                  </a:cubicBezTo>
                  <a:cubicBezTo>
                    <a:pt x="313" y="20"/>
                    <a:pt x="291" y="25"/>
                    <a:pt x="285" y="21"/>
                  </a:cubicBezTo>
                  <a:cubicBezTo>
                    <a:pt x="281" y="17"/>
                    <a:pt x="278" y="0"/>
                    <a:pt x="278" y="0"/>
                  </a:cubicBezTo>
                  <a:cubicBezTo>
                    <a:pt x="267" y="3"/>
                    <a:pt x="267" y="3"/>
                    <a:pt x="267" y="3"/>
                  </a:cubicBezTo>
                  <a:cubicBezTo>
                    <a:pt x="261" y="9"/>
                    <a:pt x="261" y="9"/>
                    <a:pt x="261" y="9"/>
                  </a:cubicBezTo>
                  <a:cubicBezTo>
                    <a:pt x="250" y="2"/>
                    <a:pt x="250" y="2"/>
                    <a:pt x="250" y="2"/>
                  </a:cubicBezTo>
                  <a:cubicBezTo>
                    <a:pt x="242" y="6"/>
                    <a:pt x="242" y="6"/>
                    <a:pt x="242" y="6"/>
                  </a:cubicBezTo>
                  <a:cubicBezTo>
                    <a:pt x="235" y="5"/>
                    <a:pt x="235" y="5"/>
                    <a:pt x="235" y="5"/>
                  </a:cubicBezTo>
                  <a:cubicBezTo>
                    <a:pt x="235" y="15"/>
                    <a:pt x="235" y="15"/>
                    <a:pt x="235" y="15"/>
                  </a:cubicBezTo>
                  <a:cubicBezTo>
                    <a:pt x="235" y="15"/>
                    <a:pt x="224" y="10"/>
                    <a:pt x="219" y="12"/>
                  </a:cubicBezTo>
                  <a:cubicBezTo>
                    <a:pt x="215" y="15"/>
                    <a:pt x="209" y="20"/>
                    <a:pt x="209" y="20"/>
                  </a:cubicBezTo>
                  <a:cubicBezTo>
                    <a:pt x="209" y="27"/>
                    <a:pt x="209" y="27"/>
                    <a:pt x="209" y="27"/>
                  </a:cubicBezTo>
                  <a:cubicBezTo>
                    <a:pt x="209" y="27"/>
                    <a:pt x="203" y="36"/>
                    <a:pt x="197" y="36"/>
                  </a:cubicBezTo>
                  <a:cubicBezTo>
                    <a:pt x="191" y="37"/>
                    <a:pt x="184" y="35"/>
                    <a:pt x="184" y="35"/>
                  </a:cubicBezTo>
                  <a:cubicBezTo>
                    <a:pt x="186" y="29"/>
                    <a:pt x="186" y="29"/>
                    <a:pt x="186" y="29"/>
                  </a:cubicBezTo>
                  <a:cubicBezTo>
                    <a:pt x="168" y="29"/>
                    <a:pt x="168" y="29"/>
                    <a:pt x="168" y="29"/>
                  </a:cubicBezTo>
                  <a:cubicBezTo>
                    <a:pt x="168" y="29"/>
                    <a:pt x="151" y="34"/>
                    <a:pt x="145" y="31"/>
                  </a:cubicBezTo>
                  <a:cubicBezTo>
                    <a:pt x="138" y="29"/>
                    <a:pt x="137" y="24"/>
                    <a:pt x="130" y="25"/>
                  </a:cubicBezTo>
                  <a:cubicBezTo>
                    <a:pt x="122" y="25"/>
                    <a:pt x="119" y="30"/>
                    <a:pt x="119" y="30"/>
                  </a:cubicBezTo>
                  <a:cubicBezTo>
                    <a:pt x="113" y="29"/>
                    <a:pt x="113" y="29"/>
                    <a:pt x="113" y="29"/>
                  </a:cubicBezTo>
                  <a:cubicBezTo>
                    <a:pt x="113" y="29"/>
                    <a:pt x="96" y="43"/>
                    <a:pt x="83" y="45"/>
                  </a:cubicBezTo>
                  <a:cubicBezTo>
                    <a:pt x="71" y="48"/>
                    <a:pt x="61" y="42"/>
                    <a:pt x="61" y="42"/>
                  </a:cubicBezTo>
                  <a:cubicBezTo>
                    <a:pt x="56" y="46"/>
                    <a:pt x="56" y="46"/>
                    <a:pt x="56" y="46"/>
                  </a:cubicBezTo>
                  <a:cubicBezTo>
                    <a:pt x="49" y="46"/>
                    <a:pt x="49" y="46"/>
                    <a:pt x="49" y="46"/>
                  </a:cubicBezTo>
                  <a:cubicBezTo>
                    <a:pt x="48" y="47"/>
                    <a:pt x="48" y="47"/>
                    <a:pt x="48" y="47"/>
                  </a:cubicBezTo>
                  <a:cubicBezTo>
                    <a:pt x="26" y="44"/>
                    <a:pt x="26" y="44"/>
                    <a:pt x="26" y="44"/>
                  </a:cubicBezTo>
                  <a:cubicBezTo>
                    <a:pt x="23" y="49"/>
                    <a:pt x="23" y="49"/>
                    <a:pt x="23" y="49"/>
                  </a:cubicBezTo>
                  <a:cubicBezTo>
                    <a:pt x="23" y="49"/>
                    <a:pt x="7" y="47"/>
                    <a:pt x="4" y="51"/>
                  </a:cubicBezTo>
                  <a:cubicBezTo>
                    <a:pt x="0" y="56"/>
                    <a:pt x="0" y="66"/>
                    <a:pt x="0" y="66"/>
                  </a:cubicBezTo>
                  <a:cubicBezTo>
                    <a:pt x="0" y="66"/>
                    <a:pt x="3" y="67"/>
                    <a:pt x="8" y="67"/>
                  </a:cubicBezTo>
                  <a:cubicBezTo>
                    <a:pt x="14" y="68"/>
                    <a:pt x="17" y="76"/>
                    <a:pt x="17" y="76"/>
                  </a:cubicBezTo>
                  <a:cubicBezTo>
                    <a:pt x="44" y="71"/>
                    <a:pt x="44" y="71"/>
                    <a:pt x="44" y="71"/>
                  </a:cubicBezTo>
                  <a:cubicBezTo>
                    <a:pt x="56" y="72"/>
                    <a:pt x="56" y="72"/>
                    <a:pt x="56" y="72"/>
                  </a:cubicBezTo>
                  <a:cubicBezTo>
                    <a:pt x="63" y="81"/>
                    <a:pt x="63" y="81"/>
                    <a:pt x="63" y="81"/>
                  </a:cubicBezTo>
                  <a:cubicBezTo>
                    <a:pt x="63" y="81"/>
                    <a:pt x="70" y="72"/>
                    <a:pt x="79" y="77"/>
                  </a:cubicBezTo>
                  <a:cubicBezTo>
                    <a:pt x="87" y="83"/>
                    <a:pt x="95" y="97"/>
                    <a:pt x="95" y="97"/>
                  </a:cubicBezTo>
                  <a:cubicBezTo>
                    <a:pt x="101" y="95"/>
                    <a:pt x="101" y="95"/>
                    <a:pt x="101" y="95"/>
                  </a:cubicBezTo>
                  <a:cubicBezTo>
                    <a:pt x="102" y="106"/>
                    <a:pt x="102" y="106"/>
                    <a:pt x="102" y="106"/>
                  </a:cubicBezTo>
                  <a:cubicBezTo>
                    <a:pt x="109" y="104"/>
                    <a:pt x="109" y="104"/>
                    <a:pt x="109" y="104"/>
                  </a:cubicBezTo>
                  <a:cubicBezTo>
                    <a:pt x="108" y="112"/>
                    <a:pt x="108" y="112"/>
                    <a:pt x="108" y="112"/>
                  </a:cubicBezTo>
                  <a:cubicBezTo>
                    <a:pt x="108" y="112"/>
                    <a:pt x="122" y="115"/>
                    <a:pt x="122" y="126"/>
                  </a:cubicBezTo>
                  <a:cubicBezTo>
                    <a:pt x="121" y="136"/>
                    <a:pt x="117" y="139"/>
                    <a:pt x="117" y="139"/>
                  </a:cubicBezTo>
                  <a:cubicBezTo>
                    <a:pt x="119" y="152"/>
                    <a:pt x="119" y="152"/>
                    <a:pt x="119" y="152"/>
                  </a:cubicBezTo>
                  <a:cubicBezTo>
                    <a:pt x="133" y="150"/>
                    <a:pt x="133" y="150"/>
                    <a:pt x="133" y="150"/>
                  </a:cubicBezTo>
                  <a:cubicBezTo>
                    <a:pt x="133" y="150"/>
                    <a:pt x="142" y="139"/>
                    <a:pt x="149" y="138"/>
                  </a:cubicBezTo>
                  <a:cubicBezTo>
                    <a:pt x="157" y="137"/>
                    <a:pt x="165" y="136"/>
                    <a:pt x="165" y="136"/>
                  </a:cubicBezTo>
                  <a:cubicBezTo>
                    <a:pt x="165" y="136"/>
                    <a:pt x="163" y="122"/>
                    <a:pt x="168" y="122"/>
                  </a:cubicBezTo>
                  <a:cubicBezTo>
                    <a:pt x="175" y="122"/>
                    <a:pt x="179" y="126"/>
                    <a:pt x="179" y="126"/>
                  </a:cubicBezTo>
                  <a:cubicBezTo>
                    <a:pt x="205" y="136"/>
                    <a:pt x="205" y="136"/>
                    <a:pt x="205" y="136"/>
                  </a:cubicBezTo>
                  <a:cubicBezTo>
                    <a:pt x="205" y="136"/>
                    <a:pt x="210" y="130"/>
                    <a:pt x="214" y="130"/>
                  </a:cubicBezTo>
                  <a:cubicBezTo>
                    <a:pt x="216" y="130"/>
                    <a:pt x="215" y="132"/>
                    <a:pt x="216" y="136"/>
                  </a:cubicBezTo>
                  <a:cubicBezTo>
                    <a:pt x="218" y="132"/>
                    <a:pt x="220" y="130"/>
                    <a:pt x="221" y="130"/>
                  </a:cubicBezTo>
                  <a:cubicBezTo>
                    <a:pt x="225" y="130"/>
                    <a:pt x="231" y="127"/>
                    <a:pt x="231" y="127"/>
                  </a:cubicBezTo>
                  <a:cubicBezTo>
                    <a:pt x="232" y="123"/>
                    <a:pt x="232" y="123"/>
                    <a:pt x="232" y="123"/>
                  </a:cubicBezTo>
                  <a:cubicBezTo>
                    <a:pt x="232" y="123"/>
                    <a:pt x="241" y="118"/>
                    <a:pt x="243" y="116"/>
                  </a:cubicBezTo>
                  <a:cubicBezTo>
                    <a:pt x="245" y="114"/>
                    <a:pt x="246" y="109"/>
                    <a:pt x="246" y="109"/>
                  </a:cubicBezTo>
                  <a:cubicBezTo>
                    <a:pt x="246" y="109"/>
                    <a:pt x="251" y="114"/>
                    <a:pt x="258" y="111"/>
                  </a:cubicBezTo>
                  <a:cubicBezTo>
                    <a:pt x="263" y="109"/>
                    <a:pt x="276" y="100"/>
                    <a:pt x="276" y="100"/>
                  </a:cubicBezTo>
                  <a:cubicBezTo>
                    <a:pt x="272" y="95"/>
                    <a:pt x="272" y="95"/>
                    <a:pt x="272" y="95"/>
                  </a:cubicBezTo>
                  <a:cubicBezTo>
                    <a:pt x="272" y="95"/>
                    <a:pt x="277" y="97"/>
                    <a:pt x="280" y="94"/>
                  </a:cubicBezTo>
                  <a:cubicBezTo>
                    <a:pt x="284" y="90"/>
                    <a:pt x="278" y="72"/>
                    <a:pt x="291" y="72"/>
                  </a:cubicBezTo>
                  <a:cubicBezTo>
                    <a:pt x="303" y="72"/>
                    <a:pt x="312" y="69"/>
                    <a:pt x="312" y="69"/>
                  </a:cubicBezTo>
                  <a:cubicBezTo>
                    <a:pt x="312" y="69"/>
                    <a:pt x="313" y="75"/>
                    <a:pt x="317" y="75"/>
                  </a:cubicBezTo>
                  <a:cubicBezTo>
                    <a:pt x="322" y="75"/>
                    <a:pt x="329" y="76"/>
                    <a:pt x="331" y="74"/>
                  </a:cubicBezTo>
                  <a:cubicBezTo>
                    <a:pt x="334" y="72"/>
                    <a:pt x="333" y="66"/>
                    <a:pt x="336" y="66"/>
                  </a:cubicBezTo>
                  <a:cubicBezTo>
                    <a:pt x="339" y="66"/>
                    <a:pt x="348" y="75"/>
                    <a:pt x="356" y="68"/>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4" name="Armenia" descr="© INSCALE GmbH, 05.05.2010&#10;http://www.presentationload.com/"/>
            <p:cNvSpPr>
              <a:spLocks noEditPoints="1"/>
            </p:cNvSpPr>
            <p:nvPr/>
          </p:nvSpPr>
          <p:spPr bwMode="gray">
            <a:xfrm>
              <a:off x="8315690" y="3996812"/>
              <a:ext cx="598857" cy="336858"/>
            </a:xfrm>
            <a:custGeom>
              <a:avLst/>
              <a:gdLst/>
              <a:ahLst/>
              <a:cxnLst>
                <a:cxn ang="0">
                  <a:pos x="103" y="103"/>
                </a:cxn>
                <a:cxn ang="0">
                  <a:pos x="0" y="47"/>
                </a:cxn>
                <a:cxn ang="0">
                  <a:pos x="207" y="104"/>
                </a:cxn>
                <a:cxn ang="0">
                  <a:pos x="196" y="91"/>
                </a:cxn>
                <a:cxn ang="0">
                  <a:pos x="198" y="83"/>
                </a:cxn>
                <a:cxn ang="0">
                  <a:pos x="190" y="74"/>
                </a:cxn>
                <a:cxn ang="0">
                  <a:pos x="174" y="74"/>
                </a:cxn>
                <a:cxn ang="0">
                  <a:pos x="149" y="70"/>
                </a:cxn>
                <a:cxn ang="0">
                  <a:pos x="133" y="66"/>
                </a:cxn>
                <a:cxn ang="0">
                  <a:pos x="142" y="41"/>
                </a:cxn>
                <a:cxn ang="0">
                  <a:pos x="104" y="35"/>
                </a:cxn>
                <a:cxn ang="0">
                  <a:pos x="109" y="13"/>
                </a:cxn>
                <a:cxn ang="0">
                  <a:pos x="96" y="9"/>
                </a:cxn>
                <a:cxn ang="0">
                  <a:pos x="88" y="13"/>
                </a:cxn>
                <a:cxn ang="0">
                  <a:pos x="82" y="11"/>
                </a:cxn>
                <a:cxn ang="0">
                  <a:pos x="81" y="5"/>
                </a:cxn>
                <a:cxn ang="0">
                  <a:pos x="66" y="5"/>
                </a:cxn>
                <a:cxn ang="0">
                  <a:pos x="57" y="8"/>
                </a:cxn>
                <a:cxn ang="0">
                  <a:pos x="43" y="24"/>
                </a:cxn>
                <a:cxn ang="0">
                  <a:pos x="28" y="29"/>
                </a:cxn>
                <a:cxn ang="0">
                  <a:pos x="16" y="40"/>
                </a:cxn>
                <a:cxn ang="0">
                  <a:pos x="1" y="49"/>
                </a:cxn>
                <a:cxn ang="0">
                  <a:pos x="22" y="60"/>
                </a:cxn>
                <a:cxn ang="0">
                  <a:pos x="59" y="103"/>
                </a:cxn>
                <a:cxn ang="0">
                  <a:pos x="103" y="103"/>
                </a:cxn>
                <a:cxn ang="0">
                  <a:pos x="125" y="101"/>
                </a:cxn>
                <a:cxn ang="0">
                  <a:pos x="130" y="97"/>
                </a:cxn>
                <a:cxn ang="0">
                  <a:pos x="144" y="97"/>
                </a:cxn>
                <a:cxn ang="0">
                  <a:pos x="161" y="99"/>
                </a:cxn>
                <a:cxn ang="0">
                  <a:pos x="177" y="105"/>
                </a:cxn>
                <a:cxn ang="0">
                  <a:pos x="201" y="112"/>
                </a:cxn>
                <a:cxn ang="0">
                  <a:pos x="212" y="106"/>
                </a:cxn>
              </a:cxnLst>
              <a:rect l="0" t="0" r="r" b="b"/>
              <a:pathLst>
                <a:path w="212" h="119">
                  <a:moveTo>
                    <a:pt x="103" y="103"/>
                  </a:moveTo>
                  <a:cubicBezTo>
                    <a:pt x="103" y="103"/>
                    <a:pt x="103" y="103"/>
                    <a:pt x="103" y="103"/>
                  </a:cubicBezTo>
                  <a:moveTo>
                    <a:pt x="1" y="49"/>
                  </a:moveTo>
                  <a:cubicBezTo>
                    <a:pt x="1" y="48"/>
                    <a:pt x="1" y="48"/>
                    <a:pt x="0" y="47"/>
                  </a:cubicBezTo>
                  <a:cubicBezTo>
                    <a:pt x="1" y="48"/>
                    <a:pt x="1" y="48"/>
                    <a:pt x="1" y="49"/>
                  </a:cubicBezTo>
                  <a:close/>
                  <a:moveTo>
                    <a:pt x="207" y="104"/>
                  </a:moveTo>
                  <a:cubicBezTo>
                    <a:pt x="207" y="104"/>
                    <a:pt x="206" y="99"/>
                    <a:pt x="205" y="96"/>
                  </a:cubicBezTo>
                  <a:cubicBezTo>
                    <a:pt x="205" y="92"/>
                    <a:pt x="196" y="94"/>
                    <a:pt x="196" y="91"/>
                  </a:cubicBezTo>
                  <a:cubicBezTo>
                    <a:pt x="196" y="88"/>
                    <a:pt x="200" y="90"/>
                    <a:pt x="203" y="88"/>
                  </a:cubicBezTo>
                  <a:cubicBezTo>
                    <a:pt x="207" y="86"/>
                    <a:pt x="203" y="85"/>
                    <a:pt x="198" y="83"/>
                  </a:cubicBezTo>
                  <a:cubicBezTo>
                    <a:pt x="193" y="82"/>
                    <a:pt x="189" y="83"/>
                    <a:pt x="186" y="81"/>
                  </a:cubicBezTo>
                  <a:cubicBezTo>
                    <a:pt x="185" y="77"/>
                    <a:pt x="188" y="75"/>
                    <a:pt x="190" y="74"/>
                  </a:cubicBezTo>
                  <a:cubicBezTo>
                    <a:pt x="192" y="73"/>
                    <a:pt x="191" y="69"/>
                    <a:pt x="183" y="69"/>
                  </a:cubicBezTo>
                  <a:cubicBezTo>
                    <a:pt x="176" y="69"/>
                    <a:pt x="176" y="73"/>
                    <a:pt x="174" y="74"/>
                  </a:cubicBezTo>
                  <a:cubicBezTo>
                    <a:pt x="170" y="75"/>
                    <a:pt x="163" y="70"/>
                    <a:pt x="160" y="68"/>
                  </a:cubicBezTo>
                  <a:cubicBezTo>
                    <a:pt x="157" y="67"/>
                    <a:pt x="151" y="70"/>
                    <a:pt x="149" y="70"/>
                  </a:cubicBezTo>
                  <a:cubicBezTo>
                    <a:pt x="147" y="70"/>
                    <a:pt x="148" y="67"/>
                    <a:pt x="146" y="66"/>
                  </a:cubicBezTo>
                  <a:cubicBezTo>
                    <a:pt x="144" y="65"/>
                    <a:pt x="136" y="68"/>
                    <a:pt x="133" y="66"/>
                  </a:cubicBezTo>
                  <a:cubicBezTo>
                    <a:pt x="130" y="64"/>
                    <a:pt x="144" y="59"/>
                    <a:pt x="146" y="56"/>
                  </a:cubicBezTo>
                  <a:cubicBezTo>
                    <a:pt x="148" y="53"/>
                    <a:pt x="146" y="43"/>
                    <a:pt x="142" y="41"/>
                  </a:cubicBezTo>
                  <a:cubicBezTo>
                    <a:pt x="139" y="38"/>
                    <a:pt x="131" y="43"/>
                    <a:pt x="123" y="41"/>
                  </a:cubicBezTo>
                  <a:cubicBezTo>
                    <a:pt x="114" y="39"/>
                    <a:pt x="104" y="35"/>
                    <a:pt x="104" y="35"/>
                  </a:cubicBezTo>
                  <a:cubicBezTo>
                    <a:pt x="104" y="23"/>
                    <a:pt x="104" y="23"/>
                    <a:pt x="104" y="23"/>
                  </a:cubicBezTo>
                  <a:cubicBezTo>
                    <a:pt x="104" y="23"/>
                    <a:pt x="111" y="20"/>
                    <a:pt x="109" y="13"/>
                  </a:cubicBezTo>
                  <a:cubicBezTo>
                    <a:pt x="107" y="8"/>
                    <a:pt x="96" y="13"/>
                    <a:pt x="96" y="13"/>
                  </a:cubicBezTo>
                  <a:cubicBezTo>
                    <a:pt x="96" y="9"/>
                    <a:pt x="96" y="9"/>
                    <a:pt x="96" y="9"/>
                  </a:cubicBezTo>
                  <a:cubicBezTo>
                    <a:pt x="93" y="9"/>
                    <a:pt x="93" y="9"/>
                    <a:pt x="93" y="9"/>
                  </a:cubicBezTo>
                  <a:cubicBezTo>
                    <a:pt x="93" y="9"/>
                    <a:pt x="93" y="12"/>
                    <a:pt x="88" y="13"/>
                  </a:cubicBezTo>
                  <a:cubicBezTo>
                    <a:pt x="84" y="13"/>
                    <a:pt x="87" y="19"/>
                    <a:pt x="84" y="19"/>
                  </a:cubicBezTo>
                  <a:cubicBezTo>
                    <a:pt x="81" y="19"/>
                    <a:pt x="84" y="12"/>
                    <a:pt x="82" y="11"/>
                  </a:cubicBezTo>
                  <a:cubicBezTo>
                    <a:pt x="80" y="10"/>
                    <a:pt x="77" y="17"/>
                    <a:pt x="74" y="17"/>
                  </a:cubicBezTo>
                  <a:cubicBezTo>
                    <a:pt x="70" y="16"/>
                    <a:pt x="82" y="10"/>
                    <a:pt x="81" y="5"/>
                  </a:cubicBezTo>
                  <a:cubicBezTo>
                    <a:pt x="80" y="0"/>
                    <a:pt x="74" y="5"/>
                    <a:pt x="71" y="6"/>
                  </a:cubicBezTo>
                  <a:cubicBezTo>
                    <a:pt x="70" y="6"/>
                    <a:pt x="68" y="5"/>
                    <a:pt x="66" y="5"/>
                  </a:cubicBezTo>
                  <a:cubicBezTo>
                    <a:pt x="66" y="6"/>
                    <a:pt x="66" y="6"/>
                    <a:pt x="65" y="7"/>
                  </a:cubicBezTo>
                  <a:cubicBezTo>
                    <a:pt x="62" y="10"/>
                    <a:pt x="57" y="8"/>
                    <a:pt x="57" y="8"/>
                  </a:cubicBezTo>
                  <a:cubicBezTo>
                    <a:pt x="61" y="13"/>
                    <a:pt x="61" y="13"/>
                    <a:pt x="61" y="13"/>
                  </a:cubicBezTo>
                  <a:cubicBezTo>
                    <a:pt x="61" y="13"/>
                    <a:pt x="48" y="22"/>
                    <a:pt x="43" y="24"/>
                  </a:cubicBezTo>
                  <a:cubicBezTo>
                    <a:pt x="36" y="27"/>
                    <a:pt x="31" y="22"/>
                    <a:pt x="31" y="22"/>
                  </a:cubicBezTo>
                  <a:cubicBezTo>
                    <a:pt x="31" y="22"/>
                    <a:pt x="30" y="27"/>
                    <a:pt x="28" y="29"/>
                  </a:cubicBezTo>
                  <a:cubicBezTo>
                    <a:pt x="26" y="31"/>
                    <a:pt x="17" y="36"/>
                    <a:pt x="17" y="36"/>
                  </a:cubicBezTo>
                  <a:cubicBezTo>
                    <a:pt x="16" y="40"/>
                    <a:pt x="16" y="40"/>
                    <a:pt x="16" y="40"/>
                  </a:cubicBezTo>
                  <a:cubicBezTo>
                    <a:pt x="16" y="40"/>
                    <a:pt x="10" y="43"/>
                    <a:pt x="6" y="43"/>
                  </a:cubicBezTo>
                  <a:cubicBezTo>
                    <a:pt x="5" y="43"/>
                    <a:pt x="3" y="45"/>
                    <a:pt x="1" y="49"/>
                  </a:cubicBezTo>
                  <a:cubicBezTo>
                    <a:pt x="1" y="50"/>
                    <a:pt x="1" y="52"/>
                    <a:pt x="4" y="52"/>
                  </a:cubicBezTo>
                  <a:cubicBezTo>
                    <a:pt x="10" y="52"/>
                    <a:pt x="19" y="51"/>
                    <a:pt x="22" y="60"/>
                  </a:cubicBezTo>
                  <a:cubicBezTo>
                    <a:pt x="25" y="71"/>
                    <a:pt x="22" y="84"/>
                    <a:pt x="32" y="94"/>
                  </a:cubicBezTo>
                  <a:cubicBezTo>
                    <a:pt x="43" y="103"/>
                    <a:pt x="51" y="108"/>
                    <a:pt x="59" y="103"/>
                  </a:cubicBezTo>
                  <a:cubicBezTo>
                    <a:pt x="67" y="97"/>
                    <a:pt x="71" y="90"/>
                    <a:pt x="83" y="94"/>
                  </a:cubicBezTo>
                  <a:cubicBezTo>
                    <a:pt x="95" y="96"/>
                    <a:pt x="103" y="103"/>
                    <a:pt x="103" y="103"/>
                  </a:cubicBezTo>
                  <a:cubicBezTo>
                    <a:pt x="103" y="103"/>
                    <a:pt x="110" y="91"/>
                    <a:pt x="115" y="90"/>
                  </a:cubicBezTo>
                  <a:cubicBezTo>
                    <a:pt x="121" y="89"/>
                    <a:pt x="125" y="101"/>
                    <a:pt x="125" y="101"/>
                  </a:cubicBezTo>
                  <a:cubicBezTo>
                    <a:pt x="128" y="100"/>
                    <a:pt x="128" y="100"/>
                    <a:pt x="128" y="100"/>
                  </a:cubicBezTo>
                  <a:cubicBezTo>
                    <a:pt x="130" y="97"/>
                    <a:pt x="130" y="97"/>
                    <a:pt x="130" y="97"/>
                  </a:cubicBezTo>
                  <a:cubicBezTo>
                    <a:pt x="133" y="99"/>
                    <a:pt x="133" y="99"/>
                    <a:pt x="133" y="99"/>
                  </a:cubicBezTo>
                  <a:cubicBezTo>
                    <a:pt x="144" y="97"/>
                    <a:pt x="144" y="97"/>
                    <a:pt x="144" y="97"/>
                  </a:cubicBezTo>
                  <a:cubicBezTo>
                    <a:pt x="144" y="97"/>
                    <a:pt x="150" y="86"/>
                    <a:pt x="155" y="86"/>
                  </a:cubicBezTo>
                  <a:cubicBezTo>
                    <a:pt x="160" y="86"/>
                    <a:pt x="161" y="99"/>
                    <a:pt x="161" y="99"/>
                  </a:cubicBezTo>
                  <a:cubicBezTo>
                    <a:pt x="161" y="99"/>
                    <a:pt x="169" y="97"/>
                    <a:pt x="173" y="97"/>
                  </a:cubicBezTo>
                  <a:cubicBezTo>
                    <a:pt x="177" y="98"/>
                    <a:pt x="177" y="105"/>
                    <a:pt x="177" y="105"/>
                  </a:cubicBezTo>
                  <a:cubicBezTo>
                    <a:pt x="196" y="119"/>
                    <a:pt x="196" y="119"/>
                    <a:pt x="196" y="119"/>
                  </a:cubicBezTo>
                  <a:cubicBezTo>
                    <a:pt x="201" y="112"/>
                    <a:pt x="201" y="112"/>
                    <a:pt x="201" y="112"/>
                  </a:cubicBezTo>
                  <a:cubicBezTo>
                    <a:pt x="207" y="111"/>
                    <a:pt x="207" y="111"/>
                    <a:pt x="207" y="111"/>
                  </a:cubicBezTo>
                  <a:cubicBezTo>
                    <a:pt x="212" y="106"/>
                    <a:pt x="212" y="106"/>
                    <a:pt x="212" y="106"/>
                  </a:cubicBezTo>
                  <a:lnTo>
                    <a:pt x="207" y="104"/>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5" name="Turkey" descr="© INSCALE GmbH, 05.05.2010&#10;http://www.presentationload.com/"/>
            <p:cNvSpPr>
              <a:spLocks noEditPoints="1"/>
            </p:cNvSpPr>
            <p:nvPr/>
          </p:nvSpPr>
          <p:spPr bwMode="gray">
            <a:xfrm>
              <a:off x="5946297" y="4096081"/>
              <a:ext cx="2886884" cy="1615938"/>
            </a:xfrm>
            <a:custGeom>
              <a:avLst/>
              <a:gdLst/>
              <a:ahLst/>
              <a:cxnLst>
                <a:cxn ang="0">
                  <a:pos x="24" y="340"/>
                </a:cxn>
                <a:cxn ang="0">
                  <a:pos x="49" y="328"/>
                </a:cxn>
                <a:cxn ang="0">
                  <a:pos x="102" y="283"/>
                </a:cxn>
                <a:cxn ang="0">
                  <a:pos x="135" y="275"/>
                </a:cxn>
                <a:cxn ang="0">
                  <a:pos x="103" y="241"/>
                </a:cxn>
                <a:cxn ang="0">
                  <a:pos x="87" y="218"/>
                </a:cxn>
                <a:cxn ang="0">
                  <a:pos x="55" y="215"/>
                </a:cxn>
                <a:cxn ang="0">
                  <a:pos x="24" y="241"/>
                </a:cxn>
                <a:cxn ang="0">
                  <a:pos x="29" y="264"/>
                </a:cxn>
                <a:cxn ang="0">
                  <a:pos x="25" y="300"/>
                </a:cxn>
                <a:cxn ang="0">
                  <a:pos x="41" y="327"/>
                </a:cxn>
                <a:cxn ang="0">
                  <a:pos x="15" y="353"/>
                </a:cxn>
                <a:cxn ang="0">
                  <a:pos x="973" y="186"/>
                </a:cxn>
                <a:cxn ang="0">
                  <a:pos x="946" y="128"/>
                </a:cxn>
                <a:cxn ang="0">
                  <a:pos x="942" y="68"/>
                </a:cxn>
                <a:cxn ang="0">
                  <a:pos x="843" y="17"/>
                </a:cxn>
                <a:cxn ang="0">
                  <a:pos x="789" y="14"/>
                </a:cxn>
                <a:cxn ang="0">
                  <a:pos x="720" y="63"/>
                </a:cxn>
                <a:cxn ang="0">
                  <a:pos x="587" y="131"/>
                </a:cxn>
                <a:cxn ang="0">
                  <a:pos x="517" y="129"/>
                </a:cxn>
                <a:cxn ang="0">
                  <a:pos x="448" y="131"/>
                </a:cxn>
                <a:cxn ang="0">
                  <a:pos x="373" y="138"/>
                </a:cxn>
                <a:cxn ang="0">
                  <a:pos x="276" y="207"/>
                </a:cxn>
                <a:cxn ang="0">
                  <a:pos x="218" y="236"/>
                </a:cxn>
                <a:cxn ang="0">
                  <a:pos x="157" y="262"/>
                </a:cxn>
                <a:cxn ang="0">
                  <a:pos x="198" y="277"/>
                </a:cxn>
                <a:cxn ang="0">
                  <a:pos x="151" y="303"/>
                </a:cxn>
                <a:cxn ang="0">
                  <a:pos x="151" y="310"/>
                </a:cxn>
                <a:cxn ang="0">
                  <a:pos x="97" y="314"/>
                </a:cxn>
                <a:cxn ang="0">
                  <a:pos x="80" y="321"/>
                </a:cxn>
                <a:cxn ang="0">
                  <a:pos x="37" y="357"/>
                </a:cxn>
                <a:cxn ang="0">
                  <a:pos x="26" y="399"/>
                </a:cxn>
                <a:cxn ang="0">
                  <a:pos x="66" y="411"/>
                </a:cxn>
                <a:cxn ang="0">
                  <a:pos x="73" y="446"/>
                </a:cxn>
                <a:cxn ang="0">
                  <a:pos x="79" y="459"/>
                </a:cxn>
                <a:cxn ang="0">
                  <a:pos x="69" y="453"/>
                </a:cxn>
                <a:cxn ang="0">
                  <a:pos x="71" y="478"/>
                </a:cxn>
                <a:cxn ang="0">
                  <a:pos x="107" y="496"/>
                </a:cxn>
                <a:cxn ang="0">
                  <a:pos x="110" y="510"/>
                </a:cxn>
                <a:cxn ang="0">
                  <a:pos x="130" y="524"/>
                </a:cxn>
                <a:cxn ang="0">
                  <a:pos x="128" y="540"/>
                </a:cxn>
                <a:cxn ang="0">
                  <a:pos x="150" y="548"/>
                </a:cxn>
                <a:cxn ang="0">
                  <a:pos x="147" y="554"/>
                </a:cxn>
                <a:cxn ang="0">
                  <a:pos x="162" y="556"/>
                </a:cxn>
                <a:cxn ang="0">
                  <a:pos x="175" y="543"/>
                </a:cxn>
                <a:cxn ang="0">
                  <a:pos x="208" y="545"/>
                </a:cxn>
                <a:cxn ang="0">
                  <a:pos x="221" y="551"/>
                </a:cxn>
                <a:cxn ang="0">
                  <a:pos x="241" y="560"/>
                </a:cxn>
                <a:cxn ang="0">
                  <a:pos x="315" y="546"/>
                </a:cxn>
                <a:cxn ang="0">
                  <a:pos x="391" y="513"/>
                </a:cxn>
                <a:cxn ang="0">
                  <a:pos x="563" y="456"/>
                </a:cxn>
                <a:cxn ang="0">
                  <a:pos x="606" y="438"/>
                </a:cxn>
                <a:cxn ang="0">
                  <a:pos x="631" y="472"/>
                </a:cxn>
                <a:cxn ang="0">
                  <a:pos x="645" y="413"/>
                </a:cxn>
                <a:cxn ang="0">
                  <a:pos x="707" y="377"/>
                </a:cxn>
                <a:cxn ang="0">
                  <a:pos x="865" y="297"/>
                </a:cxn>
                <a:cxn ang="0">
                  <a:pos x="910" y="253"/>
                </a:cxn>
                <a:cxn ang="0">
                  <a:pos x="975" y="238"/>
                </a:cxn>
                <a:cxn ang="0">
                  <a:pos x="1020" y="222"/>
                </a:cxn>
              </a:cxnLst>
              <a:rect l="0" t="0" r="r" b="b"/>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6" name="Lebanon" descr="© INSCALE GmbH, 05.05.2010&#10;http://www.presentationload.com/"/>
            <p:cNvSpPr>
              <a:spLocks/>
            </p:cNvSpPr>
            <p:nvPr/>
          </p:nvSpPr>
          <p:spPr bwMode="gray">
            <a:xfrm>
              <a:off x="7715204" y="5661572"/>
              <a:ext cx="177379" cy="364522"/>
            </a:xfrm>
            <a:custGeom>
              <a:avLst/>
              <a:gdLst/>
              <a:ahLst/>
              <a:cxnLst>
                <a:cxn ang="0">
                  <a:pos x="26" y="106"/>
                </a:cxn>
                <a:cxn ang="0">
                  <a:pos x="37" y="87"/>
                </a:cxn>
                <a:cxn ang="0">
                  <a:pos x="36" y="83"/>
                </a:cxn>
                <a:cxn ang="0">
                  <a:pos x="43" y="75"/>
                </a:cxn>
                <a:cxn ang="0">
                  <a:pos x="29" y="74"/>
                </a:cxn>
                <a:cxn ang="0">
                  <a:pos x="31" y="67"/>
                </a:cxn>
                <a:cxn ang="0">
                  <a:pos x="35" y="64"/>
                </a:cxn>
                <a:cxn ang="0">
                  <a:pos x="54" y="56"/>
                </a:cxn>
                <a:cxn ang="0">
                  <a:pos x="48" y="51"/>
                </a:cxn>
                <a:cxn ang="0">
                  <a:pos x="46" y="47"/>
                </a:cxn>
                <a:cxn ang="0">
                  <a:pos x="58" y="45"/>
                </a:cxn>
                <a:cxn ang="0">
                  <a:pos x="48" y="42"/>
                </a:cxn>
                <a:cxn ang="0">
                  <a:pos x="61" y="27"/>
                </a:cxn>
                <a:cxn ang="0">
                  <a:pos x="48" y="17"/>
                </a:cxn>
                <a:cxn ang="0">
                  <a:pos x="48" y="11"/>
                </a:cxn>
                <a:cxn ang="0">
                  <a:pos x="35" y="10"/>
                </a:cxn>
                <a:cxn ang="0">
                  <a:pos x="38" y="0"/>
                </a:cxn>
                <a:cxn ang="0">
                  <a:pos x="29" y="1"/>
                </a:cxn>
                <a:cxn ang="0">
                  <a:pos x="28" y="6"/>
                </a:cxn>
                <a:cxn ang="0">
                  <a:pos x="20" y="7"/>
                </a:cxn>
                <a:cxn ang="0">
                  <a:pos x="14" y="12"/>
                </a:cxn>
                <a:cxn ang="0">
                  <a:pos x="15" y="20"/>
                </a:cxn>
                <a:cxn ang="0">
                  <a:pos x="6" y="28"/>
                </a:cxn>
                <a:cxn ang="0">
                  <a:pos x="5" y="36"/>
                </a:cxn>
                <a:cxn ang="0">
                  <a:pos x="1" y="38"/>
                </a:cxn>
                <a:cxn ang="0">
                  <a:pos x="2" y="49"/>
                </a:cxn>
                <a:cxn ang="0">
                  <a:pos x="10" y="56"/>
                </a:cxn>
                <a:cxn ang="0">
                  <a:pos x="6" y="63"/>
                </a:cxn>
                <a:cxn ang="0">
                  <a:pos x="3" y="77"/>
                </a:cxn>
                <a:cxn ang="0">
                  <a:pos x="4" y="94"/>
                </a:cxn>
                <a:cxn ang="0">
                  <a:pos x="2" y="96"/>
                </a:cxn>
                <a:cxn ang="0">
                  <a:pos x="3" y="109"/>
                </a:cxn>
                <a:cxn ang="0">
                  <a:pos x="0" y="112"/>
                </a:cxn>
                <a:cxn ang="0">
                  <a:pos x="0" y="115"/>
                </a:cxn>
                <a:cxn ang="0">
                  <a:pos x="3" y="115"/>
                </a:cxn>
                <a:cxn ang="0">
                  <a:pos x="2" y="126"/>
                </a:cxn>
                <a:cxn ang="0">
                  <a:pos x="8" y="125"/>
                </a:cxn>
                <a:cxn ang="0">
                  <a:pos x="12" y="121"/>
                </a:cxn>
                <a:cxn ang="0">
                  <a:pos x="19" y="122"/>
                </a:cxn>
                <a:cxn ang="0">
                  <a:pos x="19" y="112"/>
                </a:cxn>
                <a:cxn ang="0">
                  <a:pos x="19" y="106"/>
                </a:cxn>
                <a:cxn ang="0">
                  <a:pos x="26" y="106"/>
                </a:cxn>
              </a:cxnLst>
              <a:rect l="0" t="0" r="r" b="b"/>
              <a:pathLst>
                <a:path w="63" h="129">
                  <a:moveTo>
                    <a:pt x="26" y="106"/>
                  </a:moveTo>
                  <a:cubicBezTo>
                    <a:pt x="37" y="87"/>
                    <a:pt x="37" y="87"/>
                    <a:pt x="37" y="87"/>
                  </a:cubicBezTo>
                  <a:cubicBezTo>
                    <a:pt x="36" y="83"/>
                    <a:pt x="36" y="83"/>
                    <a:pt x="36" y="83"/>
                  </a:cubicBezTo>
                  <a:cubicBezTo>
                    <a:pt x="36" y="83"/>
                    <a:pt x="43" y="79"/>
                    <a:pt x="43" y="75"/>
                  </a:cubicBezTo>
                  <a:cubicBezTo>
                    <a:pt x="44" y="72"/>
                    <a:pt x="29" y="74"/>
                    <a:pt x="29" y="74"/>
                  </a:cubicBezTo>
                  <a:cubicBezTo>
                    <a:pt x="31" y="67"/>
                    <a:pt x="31" y="67"/>
                    <a:pt x="31" y="67"/>
                  </a:cubicBezTo>
                  <a:cubicBezTo>
                    <a:pt x="31" y="67"/>
                    <a:pt x="35" y="66"/>
                    <a:pt x="35" y="64"/>
                  </a:cubicBezTo>
                  <a:cubicBezTo>
                    <a:pt x="35" y="61"/>
                    <a:pt x="54" y="56"/>
                    <a:pt x="54" y="56"/>
                  </a:cubicBezTo>
                  <a:cubicBezTo>
                    <a:pt x="48" y="51"/>
                    <a:pt x="48" y="51"/>
                    <a:pt x="48" y="51"/>
                  </a:cubicBezTo>
                  <a:cubicBezTo>
                    <a:pt x="46" y="47"/>
                    <a:pt x="46" y="47"/>
                    <a:pt x="46" y="47"/>
                  </a:cubicBezTo>
                  <a:cubicBezTo>
                    <a:pt x="58" y="45"/>
                    <a:pt x="58" y="45"/>
                    <a:pt x="58" y="45"/>
                  </a:cubicBezTo>
                  <a:cubicBezTo>
                    <a:pt x="48" y="42"/>
                    <a:pt x="48" y="42"/>
                    <a:pt x="48" y="42"/>
                  </a:cubicBezTo>
                  <a:cubicBezTo>
                    <a:pt x="48" y="42"/>
                    <a:pt x="58" y="32"/>
                    <a:pt x="61" y="27"/>
                  </a:cubicBezTo>
                  <a:cubicBezTo>
                    <a:pt x="63" y="22"/>
                    <a:pt x="48" y="17"/>
                    <a:pt x="48" y="17"/>
                  </a:cubicBezTo>
                  <a:cubicBezTo>
                    <a:pt x="48" y="11"/>
                    <a:pt x="48" y="11"/>
                    <a:pt x="48" y="11"/>
                  </a:cubicBezTo>
                  <a:cubicBezTo>
                    <a:pt x="35" y="10"/>
                    <a:pt x="35" y="10"/>
                    <a:pt x="35" y="10"/>
                  </a:cubicBezTo>
                  <a:cubicBezTo>
                    <a:pt x="38" y="0"/>
                    <a:pt x="38" y="0"/>
                    <a:pt x="38" y="0"/>
                  </a:cubicBezTo>
                  <a:cubicBezTo>
                    <a:pt x="29" y="1"/>
                    <a:pt x="29" y="1"/>
                    <a:pt x="29" y="1"/>
                  </a:cubicBezTo>
                  <a:cubicBezTo>
                    <a:pt x="28" y="6"/>
                    <a:pt x="28" y="6"/>
                    <a:pt x="28" y="6"/>
                  </a:cubicBezTo>
                  <a:cubicBezTo>
                    <a:pt x="20" y="7"/>
                    <a:pt x="20" y="7"/>
                    <a:pt x="20" y="7"/>
                  </a:cubicBezTo>
                  <a:cubicBezTo>
                    <a:pt x="14" y="12"/>
                    <a:pt x="14" y="12"/>
                    <a:pt x="14" y="12"/>
                  </a:cubicBezTo>
                  <a:cubicBezTo>
                    <a:pt x="15" y="20"/>
                    <a:pt x="15" y="20"/>
                    <a:pt x="15" y="20"/>
                  </a:cubicBezTo>
                  <a:cubicBezTo>
                    <a:pt x="15" y="20"/>
                    <a:pt x="9" y="24"/>
                    <a:pt x="6" y="28"/>
                  </a:cubicBezTo>
                  <a:cubicBezTo>
                    <a:pt x="4" y="31"/>
                    <a:pt x="6" y="33"/>
                    <a:pt x="5" y="36"/>
                  </a:cubicBezTo>
                  <a:cubicBezTo>
                    <a:pt x="3" y="38"/>
                    <a:pt x="1" y="38"/>
                    <a:pt x="1" y="38"/>
                  </a:cubicBezTo>
                  <a:cubicBezTo>
                    <a:pt x="2" y="49"/>
                    <a:pt x="2" y="49"/>
                    <a:pt x="2" y="49"/>
                  </a:cubicBezTo>
                  <a:cubicBezTo>
                    <a:pt x="2" y="49"/>
                    <a:pt x="10" y="52"/>
                    <a:pt x="10" y="56"/>
                  </a:cubicBezTo>
                  <a:cubicBezTo>
                    <a:pt x="10" y="60"/>
                    <a:pt x="6" y="63"/>
                    <a:pt x="6" y="63"/>
                  </a:cubicBezTo>
                  <a:cubicBezTo>
                    <a:pt x="3" y="77"/>
                    <a:pt x="3" y="77"/>
                    <a:pt x="3" y="77"/>
                  </a:cubicBezTo>
                  <a:cubicBezTo>
                    <a:pt x="4" y="94"/>
                    <a:pt x="4" y="94"/>
                    <a:pt x="4" y="94"/>
                  </a:cubicBezTo>
                  <a:cubicBezTo>
                    <a:pt x="2" y="96"/>
                    <a:pt x="2" y="96"/>
                    <a:pt x="2" y="96"/>
                  </a:cubicBezTo>
                  <a:cubicBezTo>
                    <a:pt x="3" y="109"/>
                    <a:pt x="3" y="109"/>
                    <a:pt x="3" y="109"/>
                  </a:cubicBezTo>
                  <a:cubicBezTo>
                    <a:pt x="0" y="112"/>
                    <a:pt x="0" y="112"/>
                    <a:pt x="0" y="112"/>
                  </a:cubicBezTo>
                  <a:cubicBezTo>
                    <a:pt x="0" y="115"/>
                    <a:pt x="0" y="115"/>
                    <a:pt x="0" y="115"/>
                  </a:cubicBezTo>
                  <a:cubicBezTo>
                    <a:pt x="3" y="115"/>
                    <a:pt x="3" y="115"/>
                    <a:pt x="3" y="115"/>
                  </a:cubicBezTo>
                  <a:cubicBezTo>
                    <a:pt x="2" y="126"/>
                    <a:pt x="2" y="126"/>
                    <a:pt x="2" y="126"/>
                  </a:cubicBezTo>
                  <a:cubicBezTo>
                    <a:pt x="2" y="126"/>
                    <a:pt x="5" y="126"/>
                    <a:pt x="8" y="125"/>
                  </a:cubicBezTo>
                  <a:cubicBezTo>
                    <a:pt x="10" y="123"/>
                    <a:pt x="12" y="121"/>
                    <a:pt x="12" y="121"/>
                  </a:cubicBezTo>
                  <a:cubicBezTo>
                    <a:pt x="12" y="121"/>
                    <a:pt x="15" y="129"/>
                    <a:pt x="19" y="122"/>
                  </a:cubicBezTo>
                  <a:cubicBezTo>
                    <a:pt x="25" y="115"/>
                    <a:pt x="19" y="112"/>
                    <a:pt x="19" y="112"/>
                  </a:cubicBezTo>
                  <a:cubicBezTo>
                    <a:pt x="19" y="106"/>
                    <a:pt x="19" y="106"/>
                    <a:pt x="19" y="106"/>
                  </a:cubicBezTo>
                  <a:lnTo>
                    <a:pt x="26" y="10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7" name="Syria" descr="© INSCALE GmbH, 05.05.2010&#10;http://www.presentationload.com/"/>
            <p:cNvSpPr>
              <a:spLocks/>
            </p:cNvSpPr>
            <p:nvPr/>
          </p:nvSpPr>
          <p:spPr bwMode="gray">
            <a:xfrm>
              <a:off x="7650111" y="4860926"/>
              <a:ext cx="868995" cy="1212360"/>
            </a:xfrm>
            <a:custGeom>
              <a:avLst/>
              <a:gdLst/>
              <a:ahLst/>
              <a:cxnLst>
                <a:cxn ang="0">
                  <a:pos x="294" y="149"/>
                </a:cxn>
                <a:cxn ang="0">
                  <a:pos x="274" y="96"/>
                </a:cxn>
                <a:cxn ang="0">
                  <a:pos x="287" y="50"/>
                </a:cxn>
                <a:cxn ang="0">
                  <a:pos x="302" y="18"/>
                </a:cxn>
                <a:cxn ang="0">
                  <a:pos x="297" y="1"/>
                </a:cxn>
                <a:cxn ang="0">
                  <a:pos x="262" y="26"/>
                </a:cxn>
                <a:cxn ang="0">
                  <a:pos x="178" y="89"/>
                </a:cxn>
                <a:cxn ang="0">
                  <a:pos x="129" y="111"/>
                </a:cxn>
                <a:cxn ang="0">
                  <a:pos x="81" y="127"/>
                </a:cxn>
                <a:cxn ang="0">
                  <a:pos x="72" y="136"/>
                </a:cxn>
                <a:cxn ang="0">
                  <a:pos x="42" y="142"/>
                </a:cxn>
                <a:cxn ang="0">
                  <a:pos x="22" y="168"/>
                </a:cxn>
                <a:cxn ang="0">
                  <a:pos x="21" y="188"/>
                </a:cxn>
                <a:cxn ang="0">
                  <a:pos x="20" y="218"/>
                </a:cxn>
                <a:cxn ang="0">
                  <a:pos x="0" y="224"/>
                </a:cxn>
                <a:cxn ang="0">
                  <a:pos x="4" y="236"/>
                </a:cxn>
                <a:cxn ang="0">
                  <a:pos x="3" y="243"/>
                </a:cxn>
                <a:cxn ang="0">
                  <a:pos x="16" y="254"/>
                </a:cxn>
                <a:cxn ang="0">
                  <a:pos x="22" y="280"/>
                </a:cxn>
                <a:cxn ang="0">
                  <a:pos x="34" y="297"/>
                </a:cxn>
                <a:cxn ang="0">
                  <a:pos x="51" y="290"/>
                </a:cxn>
                <a:cxn ang="0">
                  <a:pos x="61" y="284"/>
                </a:cxn>
                <a:cxn ang="0">
                  <a:pos x="71" y="295"/>
                </a:cxn>
                <a:cxn ang="0">
                  <a:pos x="84" y="311"/>
                </a:cxn>
                <a:cxn ang="0">
                  <a:pos x="81" y="329"/>
                </a:cxn>
                <a:cxn ang="0">
                  <a:pos x="71" y="335"/>
                </a:cxn>
                <a:cxn ang="0">
                  <a:pos x="58" y="348"/>
                </a:cxn>
                <a:cxn ang="0">
                  <a:pos x="52" y="358"/>
                </a:cxn>
                <a:cxn ang="0">
                  <a:pos x="59" y="367"/>
                </a:cxn>
                <a:cxn ang="0">
                  <a:pos x="49" y="390"/>
                </a:cxn>
                <a:cxn ang="0">
                  <a:pos x="54" y="409"/>
                </a:cxn>
                <a:cxn ang="0">
                  <a:pos x="77" y="419"/>
                </a:cxn>
                <a:cxn ang="0">
                  <a:pos x="93" y="429"/>
                </a:cxn>
                <a:cxn ang="0">
                  <a:pos x="108" y="430"/>
                </a:cxn>
                <a:cxn ang="0">
                  <a:pos x="304" y="206"/>
                </a:cxn>
                <a:cxn ang="0">
                  <a:pos x="305" y="189"/>
                </a:cxn>
                <a:cxn ang="0">
                  <a:pos x="307" y="175"/>
                </a:cxn>
              </a:cxnLst>
              <a:rect l="0" t="0" r="r" b="b"/>
              <a:pathLst>
                <a:path w="308" h="430">
                  <a:moveTo>
                    <a:pt x="307" y="175"/>
                  </a:moveTo>
                  <a:cubicBezTo>
                    <a:pt x="307" y="175"/>
                    <a:pt x="297" y="164"/>
                    <a:pt x="294" y="149"/>
                  </a:cubicBezTo>
                  <a:cubicBezTo>
                    <a:pt x="290" y="133"/>
                    <a:pt x="295" y="121"/>
                    <a:pt x="289" y="113"/>
                  </a:cubicBezTo>
                  <a:cubicBezTo>
                    <a:pt x="285" y="105"/>
                    <a:pt x="278" y="106"/>
                    <a:pt x="274" y="96"/>
                  </a:cubicBezTo>
                  <a:cubicBezTo>
                    <a:pt x="270" y="88"/>
                    <a:pt x="264" y="74"/>
                    <a:pt x="268" y="66"/>
                  </a:cubicBezTo>
                  <a:cubicBezTo>
                    <a:pt x="273" y="60"/>
                    <a:pt x="282" y="62"/>
                    <a:pt x="287" y="50"/>
                  </a:cubicBezTo>
                  <a:cubicBezTo>
                    <a:pt x="294" y="39"/>
                    <a:pt x="296" y="26"/>
                    <a:pt x="296" y="26"/>
                  </a:cubicBezTo>
                  <a:cubicBezTo>
                    <a:pt x="296" y="26"/>
                    <a:pt x="302" y="21"/>
                    <a:pt x="302" y="18"/>
                  </a:cubicBezTo>
                  <a:cubicBezTo>
                    <a:pt x="302" y="14"/>
                    <a:pt x="301" y="5"/>
                    <a:pt x="301" y="5"/>
                  </a:cubicBezTo>
                  <a:cubicBezTo>
                    <a:pt x="297" y="1"/>
                    <a:pt x="297" y="1"/>
                    <a:pt x="297" y="1"/>
                  </a:cubicBezTo>
                  <a:cubicBezTo>
                    <a:pt x="286" y="0"/>
                    <a:pt x="286" y="0"/>
                    <a:pt x="286" y="0"/>
                  </a:cubicBezTo>
                  <a:cubicBezTo>
                    <a:pt x="286" y="0"/>
                    <a:pt x="282" y="17"/>
                    <a:pt x="262" y="26"/>
                  </a:cubicBezTo>
                  <a:cubicBezTo>
                    <a:pt x="242" y="34"/>
                    <a:pt x="222" y="42"/>
                    <a:pt x="222" y="42"/>
                  </a:cubicBezTo>
                  <a:cubicBezTo>
                    <a:pt x="222" y="42"/>
                    <a:pt x="193" y="77"/>
                    <a:pt x="178" y="89"/>
                  </a:cubicBezTo>
                  <a:cubicBezTo>
                    <a:pt x="163" y="100"/>
                    <a:pt x="148" y="102"/>
                    <a:pt x="148" y="102"/>
                  </a:cubicBezTo>
                  <a:cubicBezTo>
                    <a:pt x="129" y="111"/>
                    <a:pt x="129" y="111"/>
                    <a:pt x="129" y="111"/>
                  </a:cubicBezTo>
                  <a:cubicBezTo>
                    <a:pt x="129" y="111"/>
                    <a:pt x="111" y="101"/>
                    <a:pt x="104" y="106"/>
                  </a:cubicBezTo>
                  <a:cubicBezTo>
                    <a:pt x="95" y="109"/>
                    <a:pt x="81" y="127"/>
                    <a:pt x="81" y="127"/>
                  </a:cubicBezTo>
                  <a:cubicBezTo>
                    <a:pt x="71" y="129"/>
                    <a:pt x="71" y="129"/>
                    <a:pt x="71" y="129"/>
                  </a:cubicBezTo>
                  <a:cubicBezTo>
                    <a:pt x="72" y="136"/>
                    <a:pt x="72" y="136"/>
                    <a:pt x="72" y="136"/>
                  </a:cubicBezTo>
                  <a:cubicBezTo>
                    <a:pt x="45" y="148"/>
                    <a:pt x="45" y="148"/>
                    <a:pt x="45" y="148"/>
                  </a:cubicBezTo>
                  <a:cubicBezTo>
                    <a:pt x="42" y="142"/>
                    <a:pt x="42" y="142"/>
                    <a:pt x="42" y="142"/>
                  </a:cubicBezTo>
                  <a:cubicBezTo>
                    <a:pt x="42" y="142"/>
                    <a:pt x="23" y="139"/>
                    <a:pt x="23" y="145"/>
                  </a:cubicBezTo>
                  <a:cubicBezTo>
                    <a:pt x="22" y="152"/>
                    <a:pt x="22" y="168"/>
                    <a:pt x="22" y="168"/>
                  </a:cubicBezTo>
                  <a:cubicBezTo>
                    <a:pt x="35" y="180"/>
                    <a:pt x="35" y="180"/>
                    <a:pt x="35" y="180"/>
                  </a:cubicBezTo>
                  <a:cubicBezTo>
                    <a:pt x="21" y="188"/>
                    <a:pt x="21" y="188"/>
                    <a:pt x="21" y="188"/>
                  </a:cubicBezTo>
                  <a:cubicBezTo>
                    <a:pt x="28" y="201"/>
                    <a:pt x="28" y="201"/>
                    <a:pt x="28" y="201"/>
                  </a:cubicBezTo>
                  <a:cubicBezTo>
                    <a:pt x="20" y="218"/>
                    <a:pt x="20" y="218"/>
                    <a:pt x="20" y="218"/>
                  </a:cubicBezTo>
                  <a:cubicBezTo>
                    <a:pt x="3" y="215"/>
                    <a:pt x="3" y="215"/>
                    <a:pt x="3" y="215"/>
                  </a:cubicBezTo>
                  <a:cubicBezTo>
                    <a:pt x="0" y="224"/>
                    <a:pt x="0" y="224"/>
                    <a:pt x="0" y="224"/>
                  </a:cubicBezTo>
                  <a:cubicBezTo>
                    <a:pt x="6" y="225"/>
                    <a:pt x="6" y="225"/>
                    <a:pt x="6" y="225"/>
                  </a:cubicBezTo>
                  <a:cubicBezTo>
                    <a:pt x="4" y="236"/>
                    <a:pt x="4" y="236"/>
                    <a:pt x="4" y="236"/>
                  </a:cubicBezTo>
                  <a:cubicBezTo>
                    <a:pt x="0" y="238"/>
                    <a:pt x="0" y="238"/>
                    <a:pt x="0" y="238"/>
                  </a:cubicBezTo>
                  <a:cubicBezTo>
                    <a:pt x="3" y="243"/>
                    <a:pt x="3" y="243"/>
                    <a:pt x="3" y="243"/>
                  </a:cubicBezTo>
                  <a:cubicBezTo>
                    <a:pt x="18" y="248"/>
                    <a:pt x="18" y="248"/>
                    <a:pt x="18" y="248"/>
                  </a:cubicBezTo>
                  <a:cubicBezTo>
                    <a:pt x="18" y="248"/>
                    <a:pt x="12" y="250"/>
                    <a:pt x="16" y="254"/>
                  </a:cubicBezTo>
                  <a:cubicBezTo>
                    <a:pt x="18" y="258"/>
                    <a:pt x="22" y="259"/>
                    <a:pt x="22" y="264"/>
                  </a:cubicBezTo>
                  <a:cubicBezTo>
                    <a:pt x="22" y="280"/>
                    <a:pt x="22" y="280"/>
                    <a:pt x="22" y="280"/>
                  </a:cubicBezTo>
                  <a:cubicBezTo>
                    <a:pt x="28" y="283"/>
                    <a:pt x="28" y="283"/>
                    <a:pt x="28" y="283"/>
                  </a:cubicBezTo>
                  <a:cubicBezTo>
                    <a:pt x="34" y="297"/>
                    <a:pt x="34" y="297"/>
                    <a:pt x="34" y="297"/>
                  </a:cubicBezTo>
                  <a:cubicBezTo>
                    <a:pt x="43" y="291"/>
                    <a:pt x="43" y="291"/>
                    <a:pt x="43" y="291"/>
                  </a:cubicBezTo>
                  <a:cubicBezTo>
                    <a:pt x="51" y="290"/>
                    <a:pt x="51" y="290"/>
                    <a:pt x="51" y="290"/>
                  </a:cubicBezTo>
                  <a:cubicBezTo>
                    <a:pt x="52" y="285"/>
                    <a:pt x="52" y="285"/>
                    <a:pt x="52" y="285"/>
                  </a:cubicBezTo>
                  <a:cubicBezTo>
                    <a:pt x="61" y="284"/>
                    <a:pt x="61" y="284"/>
                    <a:pt x="61" y="284"/>
                  </a:cubicBezTo>
                  <a:cubicBezTo>
                    <a:pt x="58" y="294"/>
                    <a:pt x="58" y="294"/>
                    <a:pt x="58" y="294"/>
                  </a:cubicBezTo>
                  <a:cubicBezTo>
                    <a:pt x="71" y="295"/>
                    <a:pt x="71" y="295"/>
                    <a:pt x="71" y="295"/>
                  </a:cubicBezTo>
                  <a:cubicBezTo>
                    <a:pt x="71" y="301"/>
                    <a:pt x="71" y="301"/>
                    <a:pt x="71" y="301"/>
                  </a:cubicBezTo>
                  <a:cubicBezTo>
                    <a:pt x="71" y="301"/>
                    <a:pt x="86" y="306"/>
                    <a:pt x="84" y="311"/>
                  </a:cubicBezTo>
                  <a:cubicBezTo>
                    <a:pt x="81" y="316"/>
                    <a:pt x="71" y="326"/>
                    <a:pt x="71" y="326"/>
                  </a:cubicBezTo>
                  <a:cubicBezTo>
                    <a:pt x="81" y="329"/>
                    <a:pt x="81" y="329"/>
                    <a:pt x="81" y="329"/>
                  </a:cubicBezTo>
                  <a:cubicBezTo>
                    <a:pt x="69" y="331"/>
                    <a:pt x="69" y="331"/>
                    <a:pt x="69" y="331"/>
                  </a:cubicBezTo>
                  <a:cubicBezTo>
                    <a:pt x="71" y="335"/>
                    <a:pt x="71" y="335"/>
                    <a:pt x="71" y="335"/>
                  </a:cubicBezTo>
                  <a:cubicBezTo>
                    <a:pt x="77" y="340"/>
                    <a:pt x="77" y="340"/>
                    <a:pt x="77" y="340"/>
                  </a:cubicBezTo>
                  <a:cubicBezTo>
                    <a:pt x="77" y="340"/>
                    <a:pt x="58" y="345"/>
                    <a:pt x="58" y="348"/>
                  </a:cubicBezTo>
                  <a:cubicBezTo>
                    <a:pt x="58" y="350"/>
                    <a:pt x="54" y="351"/>
                    <a:pt x="54" y="351"/>
                  </a:cubicBezTo>
                  <a:cubicBezTo>
                    <a:pt x="52" y="358"/>
                    <a:pt x="52" y="358"/>
                    <a:pt x="52" y="358"/>
                  </a:cubicBezTo>
                  <a:cubicBezTo>
                    <a:pt x="52" y="358"/>
                    <a:pt x="67" y="356"/>
                    <a:pt x="66" y="359"/>
                  </a:cubicBezTo>
                  <a:cubicBezTo>
                    <a:pt x="66" y="363"/>
                    <a:pt x="59" y="367"/>
                    <a:pt x="59" y="367"/>
                  </a:cubicBezTo>
                  <a:cubicBezTo>
                    <a:pt x="60" y="371"/>
                    <a:pt x="60" y="371"/>
                    <a:pt x="60" y="371"/>
                  </a:cubicBezTo>
                  <a:cubicBezTo>
                    <a:pt x="49" y="390"/>
                    <a:pt x="49" y="390"/>
                    <a:pt x="49" y="390"/>
                  </a:cubicBezTo>
                  <a:cubicBezTo>
                    <a:pt x="54" y="392"/>
                    <a:pt x="54" y="392"/>
                    <a:pt x="54" y="392"/>
                  </a:cubicBezTo>
                  <a:cubicBezTo>
                    <a:pt x="54" y="409"/>
                    <a:pt x="54" y="409"/>
                    <a:pt x="54" y="409"/>
                  </a:cubicBezTo>
                  <a:cubicBezTo>
                    <a:pt x="64" y="427"/>
                    <a:pt x="64" y="427"/>
                    <a:pt x="64" y="427"/>
                  </a:cubicBezTo>
                  <a:cubicBezTo>
                    <a:pt x="64" y="427"/>
                    <a:pt x="69" y="419"/>
                    <a:pt x="77" y="419"/>
                  </a:cubicBezTo>
                  <a:cubicBezTo>
                    <a:pt x="85" y="420"/>
                    <a:pt x="89" y="429"/>
                    <a:pt x="89" y="429"/>
                  </a:cubicBezTo>
                  <a:cubicBezTo>
                    <a:pt x="93" y="429"/>
                    <a:pt x="93" y="429"/>
                    <a:pt x="93" y="429"/>
                  </a:cubicBezTo>
                  <a:cubicBezTo>
                    <a:pt x="93" y="429"/>
                    <a:pt x="94" y="425"/>
                    <a:pt x="101" y="425"/>
                  </a:cubicBezTo>
                  <a:cubicBezTo>
                    <a:pt x="107" y="426"/>
                    <a:pt x="108" y="430"/>
                    <a:pt x="108" y="430"/>
                  </a:cubicBezTo>
                  <a:cubicBezTo>
                    <a:pt x="135" y="429"/>
                    <a:pt x="135" y="429"/>
                    <a:pt x="135" y="429"/>
                  </a:cubicBezTo>
                  <a:cubicBezTo>
                    <a:pt x="304" y="206"/>
                    <a:pt x="304" y="206"/>
                    <a:pt x="304" y="206"/>
                  </a:cubicBezTo>
                  <a:cubicBezTo>
                    <a:pt x="306" y="205"/>
                    <a:pt x="306" y="205"/>
                    <a:pt x="306" y="205"/>
                  </a:cubicBezTo>
                  <a:cubicBezTo>
                    <a:pt x="305" y="189"/>
                    <a:pt x="305" y="189"/>
                    <a:pt x="305" y="189"/>
                  </a:cubicBezTo>
                  <a:cubicBezTo>
                    <a:pt x="308" y="188"/>
                    <a:pt x="308" y="188"/>
                    <a:pt x="308" y="188"/>
                  </a:cubicBezTo>
                  <a:lnTo>
                    <a:pt x="307" y="175"/>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8" name="Azerbaijan" descr="© INSCALE GmbH, 05.05.2010&#10;http://www.presentationload.com/"/>
            <p:cNvSpPr>
              <a:spLocks noEditPoints="1"/>
            </p:cNvSpPr>
            <p:nvPr/>
          </p:nvSpPr>
          <p:spPr bwMode="gray">
            <a:xfrm>
              <a:off x="8499577" y="3672975"/>
              <a:ext cx="644423" cy="688360"/>
            </a:xfrm>
            <a:custGeom>
              <a:avLst/>
              <a:gdLst/>
              <a:ahLst/>
              <a:cxnLst>
                <a:cxn ang="0">
                  <a:pos x="96" y="214"/>
                </a:cxn>
                <a:cxn ang="0">
                  <a:pos x="79" y="212"/>
                </a:cxn>
                <a:cxn ang="0">
                  <a:pos x="65" y="212"/>
                </a:cxn>
                <a:cxn ang="0">
                  <a:pos x="60" y="216"/>
                </a:cxn>
                <a:cxn ang="0">
                  <a:pos x="38" y="218"/>
                </a:cxn>
                <a:cxn ang="0">
                  <a:pos x="54" y="229"/>
                </a:cxn>
                <a:cxn ang="0">
                  <a:pos x="71" y="238"/>
                </a:cxn>
                <a:cxn ang="0">
                  <a:pos x="92" y="243"/>
                </a:cxn>
                <a:cxn ang="0">
                  <a:pos x="103" y="238"/>
                </a:cxn>
                <a:cxn ang="0">
                  <a:pos x="121" y="235"/>
                </a:cxn>
                <a:cxn ang="0">
                  <a:pos x="112" y="220"/>
                </a:cxn>
                <a:cxn ang="0">
                  <a:pos x="224" y="46"/>
                </a:cxn>
                <a:cxn ang="0">
                  <a:pos x="202" y="36"/>
                </a:cxn>
                <a:cxn ang="0">
                  <a:pos x="173" y="13"/>
                </a:cxn>
                <a:cxn ang="0">
                  <a:pos x="141" y="0"/>
                </a:cxn>
                <a:cxn ang="0">
                  <a:pos x="133" y="31"/>
                </a:cxn>
                <a:cxn ang="0">
                  <a:pos x="131" y="48"/>
                </a:cxn>
                <a:cxn ang="0">
                  <a:pos x="104" y="63"/>
                </a:cxn>
                <a:cxn ang="0">
                  <a:pos x="84" y="55"/>
                </a:cxn>
                <a:cxn ang="0">
                  <a:pos x="63" y="45"/>
                </a:cxn>
                <a:cxn ang="0">
                  <a:pos x="46" y="48"/>
                </a:cxn>
                <a:cxn ang="0">
                  <a:pos x="42" y="69"/>
                </a:cxn>
                <a:cxn ang="0">
                  <a:pos x="54" y="75"/>
                </a:cxn>
                <a:cxn ang="0">
                  <a:pos x="76" y="96"/>
                </a:cxn>
                <a:cxn ang="0">
                  <a:pos x="51" y="102"/>
                </a:cxn>
                <a:cxn ang="0">
                  <a:pos x="32" y="97"/>
                </a:cxn>
                <a:cxn ang="0">
                  <a:pos x="1" y="120"/>
                </a:cxn>
                <a:cxn ang="0">
                  <a:pos x="16" y="120"/>
                </a:cxn>
                <a:cxn ang="0">
                  <a:pos x="17" y="126"/>
                </a:cxn>
                <a:cxn ang="0">
                  <a:pos x="23" y="128"/>
                </a:cxn>
                <a:cxn ang="0">
                  <a:pos x="31" y="124"/>
                </a:cxn>
                <a:cxn ang="0">
                  <a:pos x="44" y="128"/>
                </a:cxn>
                <a:cxn ang="0">
                  <a:pos x="39" y="150"/>
                </a:cxn>
                <a:cxn ang="0">
                  <a:pos x="77" y="156"/>
                </a:cxn>
                <a:cxn ang="0">
                  <a:pos x="68" y="181"/>
                </a:cxn>
                <a:cxn ang="0">
                  <a:pos x="84" y="185"/>
                </a:cxn>
                <a:cxn ang="0">
                  <a:pos x="109" y="189"/>
                </a:cxn>
                <a:cxn ang="0">
                  <a:pos x="125" y="189"/>
                </a:cxn>
                <a:cxn ang="0">
                  <a:pos x="133" y="198"/>
                </a:cxn>
                <a:cxn ang="0">
                  <a:pos x="131" y="206"/>
                </a:cxn>
                <a:cxn ang="0">
                  <a:pos x="142" y="219"/>
                </a:cxn>
                <a:cxn ang="0">
                  <a:pos x="150" y="217"/>
                </a:cxn>
                <a:cxn ang="0">
                  <a:pos x="151" y="211"/>
                </a:cxn>
                <a:cxn ang="0">
                  <a:pos x="158" y="196"/>
                </a:cxn>
                <a:cxn ang="0">
                  <a:pos x="165" y="171"/>
                </a:cxn>
                <a:cxn ang="0">
                  <a:pos x="176" y="156"/>
                </a:cxn>
                <a:cxn ang="0">
                  <a:pos x="194" y="139"/>
                </a:cxn>
                <a:cxn ang="0">
                  <a:pos x="207" y="159"/>
                </a:cxn>
                <a:cxn ang="0">
                  <a:pos x="223" y="174"/>
                </a:cxn>
                <a:cxn ang="0">
                  <a:pos x="218" y="191"/>
                </a:cxn>
                <a:cxn ang="0">
                  <a:pos x="228" y="46"/>
                </a:cxn>
              </a:cxnLst>
              <a:rect l="0" t="0" r="r" b="b"/>
              <a:pathLst>
                <a:path w="228" h="244">
                  <a:moveTo>
                    <a:pt x="108" y="212"/>
                  </a:moveTo>
                  <a:cubicBezTo>
                    <a:pt x="104" y="212"/>
                    <a:pt x="96" y="214"/>
                    <a:pt x="96" y="214"/>
                  </a:cubicBezTo>
                  <a:cubicBezTo>
                    <a:pt x="96" y="214"/>
                    <a:pt x="95" y="201"/>
                    <a:pt x="90" y="201"/>
                  </a:cubicBezTo>
                  <a:cubicBezTo>
                    <a:pt x="85" y="201"/>
                    <a:pt x="79" y="212"/>
                    <a:pt x="79" y="212"/>
                  </a:cubicBezTo>
                  <a:cubicBezTo>
                    <a:pt x="68" y="214"/>
                    <a:pt x="68" y="214"/>
                    <a:pt x="68" y="214"/>
                  </a:cubicBezTo>
                  <a:cubicBezTo>
                    <a:pt x="65" y="212"/>
                    <a:pt x="65" y="212"/>
                    <a:pt x="65" y="212"/>
                  </a:cubicBezTo>
                  <a:cubicBezTo>
                    <a:pt x="63" y="215"/>
                    <a:pt x="63" y="215"/>
                    <a:pt x="63" y="215"/>
                  </a:cubicBezTo>
                  <a:cubicBezTo>
                    <a:pt x="60" y="216"/>
                    <a:pt x="60" y="216"/>
                    <a:pt x="60" y="216"/>
                  </a:cubicBezTo>
                  <a:cubicBezTo>
                    <a:pt x="60" y="216"/>
                    <a:pt x="56" y="204"/>
                    <a:pt x="50" y="205"/>
                  </a:cubicBezTo>
                  <a:cubicBezTo>
                    <a:pt x="45" y="206"/>
                    <a:pt x="38" y="218"/>
                    <a:pt x="38" y="218"/>
                  </a:cubicBezTo>
                  <a:cubicBezTo>
                    <a:pt x="38" y="218"/>
                    <a:pt x="45" y="219"/>
                    <a:pt x="48" y="220"/>
                  </a:cubicBezTo>
                  <a:cubicBezTo>
                    <a:pt x="50" y="222"/>
                    <a:pt x="51" y="229"/>
                    <a:pt x="54" y="229"/>
                  </a:cubicBezTo>
                  <a:cubicBezTo>
                    <a:pt x="56" y="229"/>
                    <a:pt x="61" y="227"/>
                    <a:pt x="63" y="229"/>
                  </a:cubicBezTo>
                  <a:cubicBezTo>
                    <a:pt x="65" y="230"/>
                    <a:pt x="67" y="238"/>
                    <a:pt x="71" y="238"/>
                  </a:cubicBezTo>
                  <a:cubicBezTo>
                    <a:pt x="76" y="238"/>
                    <a:pt x="79" y="236"/>
                    <a:pt x="81" y="235"/>
                  </a:cubicBezTo>
                  <a:cubicBezTo>
                    <a:pt x="84" y="235"/>
                    <a:pt x="92" y="243"/>
                    <a:pt x="92" y="243"/>
                  </a:cubicBezTo>
                  <a:cubicBezTo>
                    <a:pt x="101" y="244"/>
                    <a:pt x="101" y="244"/>
                    <a:pt x="101" y="244"/>
                  </a:cubicBezTo>
                  <a:cubicBezTo>
                    <a:pt x="103" y="238"/>
                    <a:pt x="103" y="238"/>
                    <a:pt x="103" y="238"/>
                  </a:cubicBezTo>
                  <a:cubicBezTo>
                    <a:pt x="119" y="239"/>
                    <a:pt x="119" y="239"/>
                    <a:pt x="119" y="239"/>
                  </a:cubicBezTo>
                  <a:cubicBezTo>
                    <a:pt x="121" y="235"/>
                    <a:pt x="121" y="235"/>
                    <a:pt x="121" y="235"/>
                  </a:cubicBezTo>
                  <a:cubicBezTo>
                    <a:pt x="131" y="234"/>
                    <a:pt x="131" y="234"/>
                    <a:pt x="131" y="234"/>
                  </a:cubicBezTo>
                  <a:cubicBezTo>
                    <a:pt x="112" y="220"/>
                    <a:pt x="112" y="220"/>
                    <a:pt x="112" y="220"/>
                  </a:cubicBezTo>
                  <a:cubicBezTo>
                    <a:pt x="112" y="220"/>
                    <a:pt x="112" y="213"/>
                    <a:pt x="108" y="212"/>
                  </a:cubicBezTo>
                  <a:close/>
                  <a:moveTo>
                    <a:pt x="224" y="46"/>
                  </a:moveTo>
                  <a:cubicBezTo>
                    <a:pt x="216" y="43"/>
                    <a:pt x="223" y="40"/>
                    <a:pt x="218" y="37"/>
                  </a:cubicBezTo>
                  <a:cubicBezTo>
                    <a:pt x="213" y="33"/>
                    <a:pt x="215" y="45"/>
                    <a:pt x="202" y="36"/>
                  </a:cubicBezTo>
                  <a:cubicBezTo>
                    <a:pt x="190" y="27"/>
                    <a:pt x="179" y="14"/>
                    <a:pt x="179" y="14"/>
                  </a:cubicBezTo>
                  <a:cubicBezTo>
                    <a:pt x="173" y="13"/>
                    <a:pt x="173" y="13"/>
                    <a:pt x="173" y="13"/>
                  </a:cubicBezTo>
                  <a:cubicBezTo>
                    <a:pt x="173" y="13"/>
                    <a:pt x="163" y="8"/>
                    <a:pt x="158" y="6"/>
                  </a:cubicBezTo>
                  <a:cubicBezTo>
                    <a:pt x="152" y="2"/>
                    <a:pt x="141" y="0"/>
                    <a:pt x="141" y="0"/>
                  </a:cubicBezTo>
                  <a:cubicBezTo>
                    <a:pt x="142" y="18"/>
                    <a:pt x="142" y="18"/>
                    <a:pt x="142" y="18"/>
                  </a:cubicBezTo>
                  <a:cubicBezTo>
                    <a:pt x="133" y="31"/>
                    <a:pt x="133" y="31"/>
                    <a:pt x="133" y="31"/>
                  </a:cubicBezTo>
                  <a:cubicBezTo>
                    <a:pt x="134" y="42"/>
                    <a:pt x="134" y="42"/>
                    <a:pt x="134" y="42"/>
                  </a:cubicBezTo>
                  <a:cubicBezTo>
                    <a:pt x="131" y="48"/>
                    <a:pt x="131" y="48"/>
                    <a:pt x="131" y="48"/>
                  </a:cubicBezTo>
                  <a:cubicBezTo>
                    <a:pt x="131" y="48"/>
                    <a:pt x="136" y="59"/>
                    <a:pt x="125" y="60"/>
                  </a:cubicBezTo>
                  <a:cubicBezTo>
                    <a:pt x="113" y="61"/>
                    <a:pt x="107" y="63"/>
                    <a:pt x="104" y="63"/>
                  </a:cubicBezTo>
                  <a:cubicBezTo>
                    <a:pt x="103" y="63"/>
                    <a:pt x="86" y="52"/>
                    <a:pt x="86" y="52"/>
                  </a:cubicBezTo>
                  <a:cubicBezTo>
                    <a:pt x="84" y="55"/>
                    <a:pt x="84" y="55"/>
                    <a:pt x="84" y="55"/>
                  </a:cubicBezTo>
                  <a:cubicBezTo>
                    <a:pt x="84" y="55"/>
                    <a:pt x="79" y="46"/>
                    <a:pt x="74" y="46"/>
                  </a:cubicBezTo>
                  <a:cubicBezTo>
                    <a:pt x="67" y="46"/>
                    <a:pt x="63" y="45"/>
                    <a:pt x="63" y="45"/>
                  </a:cubicBezTo>
                  <a:cubicBezTo>
                    <a:pt x="55" y="49"/>
                    <a:pt x="55" y="49"/>
                    <a:pt x="55" y="49"/>
                  </a:cubicBezTo>
                  <a:cubicBezTo>
                    <a:pt x="55" y="49"/>
                    <a:pt x="54" y="47"/>
                    <a:pt x="46" y="48"/>
                  </a:cubicBezTo>
                  <a:cubicBezTo>
                    <a:pt x="48" y="58"/>
                    <a:pt x="48" y="58"/>
                    <a:pt x="48" y="58"/>
                  </a:cubicBezTo>
                  <a:cubicBezTo>
                    <a:pt x="48" y="58"/>
                    <a:pt x="42" y="61"/>
                    <a:pt x="42" y="69"/>
                  </a:cubicBezTo>
                  <a:cubicBezTo>
                    <a:pt x="43" y="76"/>
                    <a:pt x="55" y="71"/>
                    <a:pt x="55" y="71"/>
                  </a:cubicBezTo>
                  <a:cubicBezTo>
                    <a:pt x="54" y="75"/>
                    <a:pt x="54" y="75"/>
                    <a:pt x="54" y="75"/>
                  </a:cubicBezTo>
                  <a:cubicBezTo>
                    <a:pt x="54" y="75"/>
                    <a:pt x="64" y="76"/>
                    <a:pt x="76" y="77"/>
                  </a:cubicBezTo>
                  <a:cubicBezTo>
                    <a:pt x="86" y="78"/>
                    <a:pt x="82" y="90"/>
                    <a:pt x="76" y="96"/>
                  </a:cubicBezTo>
                  <a:cubicBezTo>
                    <a:pt x="68" y="103"/>
                    <a:pt x="59" y="94"/>
                    <a:pt x="56" y="94"/>
                  </a:cubicBezTo>
                  <a:cubicBezTo>
                    <a:pt x="53" y="94"/>
                    <a:pt x="54" y="100"/>
                    <a:pt x="51" y="102"/>
                  </a:cubicBezTo>
                  <a:cubicBezTo>
                    <a:pt x="49" y="104"/>
                    <a:pt x="42" y="103"/>
                    <a:pt x="37" y="103"/>
                  </a:cubicBezTo>
                  <a:cubicBezTo>
                    <a:pt x="33" y="103"/>
                    <a:pt x="32" y="97"/>
                    <a:pt x="32" y="97"/>
                  </a:cubicBezTo>
                  <a:cubicBezTo>
                    <a:pt x="32" y="97"/>
                    <a:pt x="23" y="100"/>
                    <a:pt x="11" y="100"/>
                  </a:cubicBezTo>
                  <a:cubicBezTo>
                    <a:pt x="0" y="100"/>
                    <a:pt x="3" y="113"/>
                    <a:pt x="1" y="120"/>
                  </a:cubicBezTo>
                  <a:cubicBezTo>
                    <a:pt x="3" y="120"/>
                    <a:pt x="5" y="121"/>
                    <a:pt x="6" y="121"/>
                  </a:cubicBezTo>
                  <a:cubicBezTo>
                    <a:pt x="9" y="120"/>
                    <a:pt x="15" y="115"/>
                    <a:pt x="16" y="120"/>
                  </a:cubicBezTo>
                  <a:cubicBezTo>
                    <a:pt x="17" y="125"/>
                    <a:pt x="5" y="131"/>
                    <a:pt x="9" y="132"/>
                  </a:cubicBezTo>
                  <a:cubicBezTo>
                    <a:pt x="12" y="132"/>
                    <a:pt x="15" y="125"/>
                    <a:pt x="17" y="126"/>
                  </a:cubicBezTo>
                  <a:cubicBezTo>
                    <a:pt x="19" y="127"/>
                    <a:pt x="16" y="134"/>
                    <a:pt x="19" y="134"/>
                  </a:cubicBezTo>
                  <a:cubicBezTo>
                    <a:pt x="22" y="134"/>
                    <a:pt x="19" y="128"/>
                    <a:pt x="23" y="128"/>
                  </a:cubicBezTo>
                  <a:cubicBezTo>
                    <a:pt x="28" y="127"/>
                    <a:pt x="28" y="124"/>
                    <a:pt x="28" y="124"/>
                  </a:cubicBezTo>
                  <a:cubicBezTo>
                    <a:pt x="31" y="124"/>
                    <a:pt x="31" y="124"/>
                    <a:pt x="31" y="124"/>
                  </a:cubicBezTo>
                  <a:cubicBezTo>
                    <a:pt x="31" y="128"/>
                    <a:pt x="31" y="128"/>
                    <a:pt x="31" y="128"/>
                  </a:cubicBezTo>
                  <a:cubicBezTo>
                    <a:pt x="31" y="128"/>
                    <a:pt x="42" y="123"/>
                    <a:pt x="44" y="128"/>
                  </a:cubicBezTo>
                  <a:cubicBezTo>
                    <a:pt x="46" y="135"/>
                    <a:pt x="39" y="138"/>
                    <a:pt x="39" y="138"/>
                  </a:cubicBezTo>
                  <a:cubicBezTo>
                    <a:pt x="39" y="150"/>
                    <a:pt x="39" y="150"/>
                    <a:pt x="39" y="150"/>
                  </a:cubicBezTo>
                  <a:cubicBezTo>
                    <a:pt x="39" y="150"/>
                    <a:pt x="49" y="154"/>
                    <a:pt x="58" y="156"/>
                  </a:cubicBezTo>
                  <a:cubicBezTo>
                    <a:pt x="66" y="158"/>
                    <a:pt x="74" y="153"/>
                    <a:pt x="77" y="156"/>
                  </a:cubicBezTo>
                  <a:cubicBezTo>
                    <a:pt x="81" y="158"/>
                    <a:pt x="83" y="168"/>
                    <a:pt x="81" y="171"/>
                  </a:cubicBezTo>
                  <a:cubicBezTo>
                    <a:pt x="79" y="174"/>
                    <a:pt x="65" y="179"/>
                    <a:pt x="68" y="181"/>
                  </a:cubicBezTo>
                  <a:cubicBezTo>
                    <a:pt x="71" y="183"/>
                    <a:pt x="79" y="180"/>
                    <a:pt x="81" y="181"/>
                  </a:cubicBezTo>
                  <a:cubicBezTo>
                    <a:pt x="83" y="182"/>
                    <a:pt x="82" y="185"/>
                    <a:pt x="84" y="185"/>
                  </a:cubicBezTo>
                  <a:cubicBezTo>
                    <a:pt x="86" y="185"/>
                    <a:pt x="92" y="182"/>
                    <a:pt x="95" y="183"/>
                  </a:cubicBezTo>
                  <a:cubicBezTo>
                    <a:pt x="98" y="185"/>
                    <a:pt x="105" y="190"/>
                    <a:pt x="109" y="189"/>
                  </a:cubicBezTo>
                  <a:cubicBezTo>
                    <a:pt x="111" y="188"/>
                    <a:pt x="111" y="184"/>
                    <a:pt x="118" y="184"/>
                  </a:cubicBezTo>
                  <a:cubicBezTo>
                    <a:pt x="126" y="184"/>
                    <a:pt x="127" y="188"/>
                    <a:pt x="125" y="189"/>
                  </a:cubicBezTo>
                  <a:cubicBezTo>
                    <a:pt x="123" y="190"/>
                    <a:pt x="120" y="192"/>
                    <a:pt x="121" y="196"/>
                  </a:cubicBezTo>
                  <a:cubicBezTo>
                    <a:pt x="124" y="198"/>
                    <a:pt x="128" y="197"/>
                    <a:pt x="133" y="198"/>
                  </a:cubicBezTo>
                  <a:cubicBezTo>
                    <a:pt x="138" y="200"/>
                    <a:pt x="142" y="201"/>
                    <a:pt x="138" y="203"/>
                  </a:cubicBezTo>
                  <a:cubicBezTo>
                    <a:pt x="135" y="205"/>
                    <a:pt x="131" y="203"/>
                    <a:pt x="131" y="206"/>
                  </a:cubicBezTo>
                  <a:cubicBezTo>
                    <a:pt x="131" y="209"/>
                    <a:pt x="140" y="207"/>
                    <a:pt x="140" y="211"/>
                  </a:cubicBezTo>
                  <a:cubicBezTo>
                    <a:pt x="141" y="214"/>
                    <a:pt x="142" y="219"/>
                    <a:pt x="142" y="219"/>
                  </a:cubicBezTo>
                  <a:cubicBezTo>
                    <a:pt x="147" y="221"/>
                    <a:pt x="147" y="221"/>
                    <a:pt x="147" y="221"/>
                  </a:cubicBezTo>
                  <a:cubicBezTo>
                    <a:pt x="150" y="217"/>
                    <a:pt x="150" y="217"/>
                    <a:pt x="150" y="217"/>
                  </a:cubicBezTo>
                  <a:cubicBezTo>
                    <a:pt x="146" y="211"/>
                    <a:pt x="146" y="211"/>
                    <a:pt x="146" y="211"/>
                  </a:cubicBezTo>
                  <a:cubicBezTo>
                    <a:pt x="151" y="211"/>
                    <a:pt x="151" y="211"/>
                    <a:pt x="151" y="211"/>
                  </a:cubicBezTo>
                  <a:cubicBezTo>
                    <a:pt x="151" y="211"/>
                    <a:pt x="148" y="203"/>
                    <a:pt x="151" y="201"/>
                  </a:cubicBezTo>
                  <a:cubicBezTo>
                    <a:pt x="154" y="198"/>
                    <a:pt x="158" y="200"/>
                    <a:pt x="158" y="196"/>
                  </a:cubicBezTo>
                  <a:cubicBezTo>
                    <a:pt x="158" y="191"/>
                    <a:pt x="158" y="188"/>
                    <a:pt x="160" y="182"/>
                  </a:cubicBezTo>
                  <a:cubicBezTo>
                    <a:pt x="163" y="175"/>
                    <a:pt x="165" y="171"/>
                    <a:pt x="165" y="171"/>
                  </a:cubicBezTo>
                  <a:cubicBezTo>
                    <a:pt x="165" y="167"/>
                    <a:pt x="165" y="167"/>
                    <a:pt x="165" y="167"/>
                  </a:cubicBezTo>
                  <a:cubicBezTo>
                    <a:pt x="165" y="167"/>
                    <a:pt x="173" y="162"/>
                    <a:pt x="176" y="156"/>
                  </a:cubicBezTo>
                  <a:cubicBezTo>
                    <a:pt x="178" y="150"/>
                    <a:pt x="176" y="146"/>
                    <a:pt x="179" y="142"/>
                  </a:cubicBezTo>
                  <a:cubicBezTo>
                    <a:pt x="183" y="139"/>
                    <a:pt x="190" y="138"/>
                    <a:pt x="194" y="139"/>
                  </a:cubicBezTo>
                  <a:cubicBezTo>
                    <a:pt x="199" y="140"/>
                    <a:pt x="214" y="149"/>
                    <a:pt x="214" y="149"/>
                  </a:cubicBezTo>
                  <a:cubicBezTo>
                    <a:pt x="214" y="149"/>
                    <a:pt x="203" y="152"/>
                    <a:pt x="207" y="159"/>
                  </a:cubicBezTo>
                  <a:cubicBezTo>
                    <a:pt x="210" y="168"/>
                    <a:pt x="223" y="167"/>
                    <a:pt x="223" y="167"/>
                  </a:cubicBezTo>
                  <a:cubicBezTo>
                    <a:pt x="223" y="174"/>
                    <a:pt x="223" y="174"/>
                    <a:pt x="223" y="174"/>
                  </a:cubicBezTo>
                  <a:cubicBezTo>
                    <a:pt x="223" y="174"/>
                    <a:pt x="217" y="178"/>
                    <a:pt x="216" y="181"/>
                  </a:cubicBezTo>
                  <a:cubicBezTo>
                    <a:pt x="215" y="183"/>
                    <a:pt x="216" y="191"/>
                    <a:pt x="218" y="191"/>
                  </a:cubicBezTo>
                  <a:cubicBezTo>
                    <a:pt x="219" y="191"/>
                    <a:pt x="225" y="189"/>
                    <a:pt x="228" y="188"/>
                  </a:cubicBezTo>
                  <a:cubicBezTo>
                    <a:pt x="228" y="46"/>
                    <a:pt x="228" y="46"/>
                    <a:pt x="228" y="46"/>
                  </a:cubicBezTo>
                  <a:lnTo>
                    <a:pt x="224" y="4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49" name="Iran" descr="© INSCALE GmbH, 05.05.2010&#10;http://www.presentationload.com/"/>
            <p:cNvSpPr>
              <a:spLocks/>
            </p:cNvSpPr>
            <p:nvPr/>
          </p:nvSpPr>
          <p:spPr bwMode="gray">
            <a:xfrm>
              <a:off x="8541888" y="4061906"/>
              <a:ext cx="602112" cy="823429"/>
            </a:xfrm>
            <a:custGeom>
              <a:avLst/>
              <a:gdLst/>
              <a:ahLst/>
              <a:cxnLst>
                <a:cxn ang="0">
                  <a:pos x="213" y="50"/>
                </a:cxn>
                <a:cxn ang="0">
                  <a:pos x="203" y="53"/>
                </a:cxn>
                <a:cxn ang="0">
                  <a:pos x="201" y="43"/>
                </a:cxn>
                <a:cxn ang="0">
                  <a:pos x="208" y="36"/>
                </a:cxn>
                <a:cxn ang="0">
                  <a:pos x="208" y="29"/>
                </a:cxn>
                <a:cxn ang="0">
                  <a:pos x="192" y="21"/>
                </a:cxn>
                <a:cxn ang="0">
                  <a:pos x="199" y="11"/>
                </a:cxn>
                <a:cxn ang="0">
                  <a:pos x="179" y="1"/>
                </a:cxn>
                <a:cxn ang="0">
                  <a:pos x="164" y="4"/>
                </a:cxn>
                <a:cxn ang="0">
                  <a:pos x="161" y="18"/>
                </a:cxn>
                <a:cxn ang="0">
                  <a:pos x="150" y="29"/>
                </a:cxn>
                <a:cxn ang="0">
                  <a:pos x="150" y="33"/>
                </a:cxn>
                <a:cxn ang="0">
                  <a:pos x="145" y="44"/>
                </a:cxn>
                <a:cxn ang="0">
                  <a:pos x="143" y="58"/>
                </a:cxn>
                <a:cxn ang="0">
                  <a:pos x="136" y="63"/>
                </a:cxn>
                <a:cxn ang="0">
                  <a:pos x="136" y="73"/>
                </a:cxn>
                <a:cxn ang="0">
                  <a:pos x="131" y="73"/>
                </a:cxn>
                <a:cxn ang="0">
                  <a:pos x="135" y="79"/>
                </a:cxn>
                <a:cxn ang="0">
                  <a:pos x="132" y="83"/>
                </a:cxn>
                <a:cxn ang="0">
                  <a:pos x="127" y="88"/>
                </a:cxn>
                <a:cxn ang="0">
                  <a:pos x="121" y="89"/>
                </a:cxn>
                <a:cxn ang="0">
                  <a:pos x="116" y="96"/>
                </a:cxn>
                <a:cxn ang="0">
                  <a:pos x="106" y="97"/>
                </a:cxn>
                <a:cxn ang="0">
                  <a:pos x="104" y="101"/>
                </a:cxn>
                <a:cxn ang="0">
                  <a:pos x="88" y="100"/>
                </a:cxn>
                <a:cxn ang="0">
                  <a:pos x="86" y="106"/>
                </a:cxn>
                <a:cxn ang="0">
                  <a:pos x="77" y="105"/>
                </a:cxn>
                <a:cxn ang="0">
                  <a:pos x="66" y="97"/>
                </a:cxn>
                <a:cxn ang="0">
                  <a:pos x="56" y="100"/>
                </a:cxn>
                <a:cxn ang="0">
                  <a:pos x="48" y="91"/>
                </a:cxn>
                <a:cxn ang="0">
                  <a:pos x="39" y="91"/>
                </a:cxn>
                <a:cxn ang="0">
                  <a:pos x="33" y="82"/>
                </a:cxn>
                <a:cxn ang="0">
                  <a:pos x="23" y="80"/>
                </a:cxn>
                <a:cxn ang="0">
                  <a:pos x="11" y="87"/>
                </a:cxn>
                <a:cxn ang="0">
                  <a:pos x="15" y="107"/>
                </a:cxn>
                <a:cxn ang="0">
                  <a:pos x="0" y="116"/>
                </a:cxn>
                <a:cxn ang="0">
                  <a:pos x="19" y="140"/>
                </a:cxn>
                <a:cxn ang="0">
                  <a:pos x="27" y="140"/>
                </a:cxn>
                <a:cxn ang="0">
                  <a:pos x="31" y="150"/>
                </a:cxn>
                <a:cxn ang="0">
                  <a:pos x="40" y="158"/>
                </a:cxn>
                <a:cxn ang="0">
                  <a:pos x="44" y="171"/>
                </a:cxn>
                <a:cxn ang="0">
                  <a:pos x="52" y="167"/>
                </a:cxn>
                <a:cxn ang="0">
                  <a:pos x="54" y="198"/>
                </a:cxn>
                <a:cxn ang="0">
                  <a:pos x="77" y="203"/>
                </a:cxn>
                <a:cxn ang="0">
                  <a:pos x="85" y="221"/>
                </a:cxn>
                <a:cxn ang="0">
                  <a:pos x="100" y="222"/>
                </a:cxn>
                <a:cxn ang="0">
                  <a:pos x="101" y="234"/>
                </a:cxn>
                <a:cxn ang="0">
                  <a:pos x="104" y="239"/>
                </a:cxn>
                <a:cxn ang="0">
                  <a:pos x="115" y="240"/>
                </a:cxn>
                <a:cxn ang="0">
                  <a:pos x="112" y="250"/>
                </a:cxn>
                <a:cxn ang="0">
                  <a:pos x="114" y="253"/>
                </a:cxn>
                <a:cxn ang="0">
                  <a:pos x="128" y="252"/>
                </a:cxn>
                <a:cxn ang="0">
                  <a:pos x="135" y="267"/>
                </a:cxn>
                <a:cxn ang="0">
                  <a:pos x="146" y="263"/>
                </a:cxn>
                <a:cxn ang="0">
                  <a:pos x="154" y="276"/>
                </a:cxn>
                <a:cxn ang="0">
                  <a:pos x="165" y="281"/>
                </a:cxn>
                <a:cxn ang="0">
                  <a:pos x="165" y="292"/>
                </a:cxn>
                <a:cxn ang="0">
                  <a:pos x="177" y="282"/>
                </a:cxn>
                <a:cxn ang="0">
                  <a:pos x="193" y="287"/>
                </a:cxn>
                <a:cxn ang="0">
                  <a:pos x="207" y="274"/>
                </a:cxn>
                <a:cxn ang="0">
                  <a:pos x="213" y="279"/>
                </a:cxn>
                <a:cxn ang="0">
                  <a:pos x="213" y="278"/>
                </a:cxn>
                <a:cxn ang="0">
                  <a:pos x="213" y="50"/>
                </a:cxn>
              </a:cxnLst>
              <a:rect l="0" t="0" r="r" b="b"/>
              <a:pathLst>
                <a:path w="213" h="292">
                  <a:moveTo>
                    <a:pt x="213" y="50"/>
                  </a:moveTo>
                  <a:cubicBezTo>
                    <a:pt x="210" y="51"/>
                    <a:pt x="204" y="53"/>
                    <a:pt x="203" y="53"/>
                  </a:cubicBezTo>
                  <a:cubicBezTo>
                    <a:pt x="201" y="53"/>
                    <a:pt x="200" y="45"/>
                    <a:pt x="201" y="43"/>
                  </a:cubicBezTo>
                  <a:cubicBezTo>
                    <a:pt x="202" y="40"/>
                    <a:pt x="208" y="36"/>
                    <a:pt x="208" y="36"/>
                  </a:cubicBezTo>
                  <a:cubicBezTo>
                    <a:pt x="208" y="29"/>
                    <a:pt x="208" y="29"/>
                    <a:pt x="208" y="29"/>
                  </a:cubicBezTo>
                  <a:cubicBezTo>
                    <a:pt x="208" y="29"/>
                    <a:pt x="195" y="30"/>
                    <a:pt x="192" y="21"/>
                  </a:cubicBezTo>
                  <a:cubicBezTo>
                    <a:pt x="188" y="14"/>
                    <a:pt x="199" y="11"/>
                    <a:pt x="199" y="11"/>
                  </a:cubicBezTo>
                  <a:cubicBezTo>
                    <a:pt x="199" y="11"/>
                    <a:pt x="184" y="2"/>
                    <a:pt x="179" y="1"/>
                  </a:cubicBezTo>
                  <a:cubicBezTo>
                    <a:pt x="175" y="0"/>
                    <a:pt x="168" y="1"/>
                    <a:pt x="164" y="4"/>
                  </a:cubicBezTo>
                  <a:cubicBezTo>
                    <a:pt x="161" y="8"/>
                    <a:pt x="163" y="12"/>
                    <a:pt x="161" y="18"/>
                  </a:cubicBezTo>
                  <a:cubicBezTo>
                    <a:pt x="158" y="24"/>
                    <a:pt x="150" y="29"/>
                    <a:pt x="150" y="29"/>
                  </a:cubicBezTo>
                  <a:cubicBezTo>
                    <a:pt x="150" y="33"/>
                    <a:pt x="150" y="33"/>
                    <a:pt x="150" y="33"/>
                  </a:cubicBezTo>
                  <a:cubicBezTo>
                    <a:pt x="150" y="33"/>
                    <a:pt x="148" y="37"/>
                    <a:pt x="145" y="44"/>
                  </a:cubicBezTo>
                  <a:cubicBezTo>
                    <a:pt x="143" y="50"/>
                    <a:pt x="143" y="53"/>
                    <a:pt x="143" y="58"/>
                  </a:cubicBezTo>
                  <a:cubicBezTo>
                    <a:pt x="143" y="62"/>
                    <a:pt x="139" y="60"/>
                    <a:pt x="136" y="63"/>
                  </a:cubicBezTo>
                  <a:cubicBezTo>
                    <a:pt x="133" y="65"/>
                    <a:pt x="136" y="73"/>
                    <a:pt x="136" y="73"/>
                  </a:cubicBezTo>
                  <a:cubicBezTo>
                    <a:pt x="131" y="73"/>
                    <a:pt x="131" y="73"/>
                    <a:pt x="131" y="73"/>
                  </a:cubicBezTo>
                  <a:cubicBezTo>
                    <a:pt x="135" y="79"/>
                    <a:pt x="135" y="79"/>
                    <a:pt x="135" y="79"/>
                  </a:cubicBezTo>
                  <a:cubicBezTo>
                    <a:pt x="132" y="83"/>
                    <a:pt x="132" y="83"/>
                    <a:pt x="132" y="83"/>
                  </a:cubicBezTo>
                  <a:cubicBezTo>
                    <a:pt x="127" y="88"/>
                    <a:pt x="127" y="88"/>
                    <a:pt x="127" y="88"/>
                  </a:cubicBezTo>
                  <a:cubicBezTo>
                    <a:pt x="121" y="89"/>
                    <a:pt x="121" y="89"/>
                    <a:pt x="121" y="89"/>
                  </a:cubicBezTo>
                  <a:cubicBezTo>
                    <a:pt x="116" y="96"/>
                    <a:pt x="116" y="96"/>
                    <a:pt x="116" y="96"/>
                  </a:cubicBezTo>
                  <a:cubicBezTo>
                    <a:pt x="106" y="97"/>
                    <a:pt x="106" y="97"/>
                    <a:pt x="106" y="97"/>
                  </a:cubicBezTo>
                  <a:cubicBezTo>
                    <a:pt x="104" y="101"/>
                    <a:pt x="104" y="101"/>
                    <a:pt x="104" y="101"/>
                  </a:cubicBezTo>
                  <a:cubicBezTo>
                    <a:pt x="88" y="100"/>
                    <a:pt x="88" y="100"/>
                    <a:pt x="88" y="100"/>
                  </a:cubicBezTo>
                  <a:cubicBezTo>
                    <a:pt x="86" y="106"/>
                    <a:pt x="86" y="106"/>
                    <a:pt x="86" y="106"/>
                  </a:cubicBezTo>
                  <a:cubicBezTo>
                    <a:pt x="77" y="105"/>
                    <a:pt x="77" y="105"/>
                    <a:pt x="77" y="105"/>
                  </a:cubicBezTo>
                  <a:cubicBezTo>
                    <a:pt x="77" y="105"/>
                    <a:pt x="69" y="97"/>
                    <a:pt x="66" y="97"/>
                  </a:cubicBezTo>
                  <a:cubicBezTo>
                    <a:pt x="64" y="98"/>
                    <a:pt x="61" y="100"/>
                    <a:pt x="56" y="100"/>
                  </a:cubicBezTo>
                  <a:cubicBezTo>
                    <a:pt x="52" y="100"/>
                    <a:pt x="50" y="92"/>
                    <a:pt x="48" y="91"/>
                  </a:cubicBezTo>
                  <a:cubicBezTo>
                    <a:pt x="46" y="89"/>
                    <a:pt x="41" y="91"/>
                    <a:pt x="39" y="91"/>
                  </a:cubicBezTo>
                  <a:cubicBezTo>
                    <a:pt x="36" y="91"/>
                    <a:pt x="35" y="84"/>
                    <a:pt x="33" y="82"/>
                  </a:cubicBezTo>
                  <a:cubicBezTo>
                    <a:pt x="30" y="81"/>
                    <a:pt x="23" y="80"/>
                    <a:pt x="23" y="80"/>
                  </a:cubicBezTo>
                  <a:cubicBezTo>
                    <a:pt x="21" y="80"/>
                    <a:pt x="8" y="80"/>
                    <a:pt x="11" y="87"/>
                  </a:cubicBezTo>
                  <a:cubicBezTo>
                    <a:pt x="13" y="94"/>
                    <a:pt x="19" y="104"/>
                    <a:pt x="15" y="107"/>
                  </a:cubicBezTo>
                  <a:cubicBezTo>
                    <a:pt x="10" y="110"/>
                    <a:pt x="0" y="112"/>
                    <a:pt x="0" y="116"/>
                  </a:cubicBezTo>
                  <a:cubicBezTo>
                    <a:pt x="1" y="120"/>
                    <a:pt x="19" y="140"/>
                    <a:pt x="19" y="140"/>
                  </a:cubicBezTo>
                  <a:cubicBezTo>
                    <a:pt x="27" y="140"/>
                    <a:pt x="27" y="140"/>
                    <a:pt x="27" y="140"/>
                  </a:cubicBezTo>
                  <a:cubicBezTo>
                    <a:pt x="31" y="150"/>
                    <a:pt x="31" y="150"/>
                    <a:pt x="31" y="150"/>
                  </a:cubicBezTo>
                  <a:cubicBezTo>
                    <a:pt x="31" y="150"/>
                    <a:pt x="36" y="153"/>
                    <a:pt x="40" y="158"/>
                  </a:cubicBezTo>
                  <a:cubicBezTo>
                    <a:pt x="45" y="162"/>
                    <a:pt x="44" y="171"/>
                    <a:pt x="44" y="171"/>
                  </a:cubicBezTo>
                  <a:cubicBezTo>
                    <a:pt x="52" y="167"/>
                    <a:pt x="52" y="167"/>
                    <a:pt x="52" y="167"/>
                  </a:cubicBezTo>
                  <a:cubicBezTo>
                    <a:pt x="54" y="198"/>
                    <a:pt x="54" y="198"/>
                    <a:pt x="54" y="198"/>
                  </a:cubicBezTo>
                  <a:cubicBezTo>
                    <a:pt x="54" y="198"/>
                    <a:pt x="69" y="194"/>
                    <a:pt x="77" y="203"/>
                  </a:cubicBezTo>
                  <a:cubicBezTo>
                    <a:pt x="84" y="210"/>
                    <a:pt x="78" y="221"/>
                    <a:pt x="85" y="221"/>
                  </a:cubicBezTo>
                  <a:cubicBezTo>
                    <a:pt x="94" y="221"/>
                    <a:pt x="96" y="218"/>
                    <a:pt x="100" y="222"/>
                  </a:cubicBezTo>
                  <a:cubicBezTo>
                    <a:pt x="103" y="225"/>
                    <a:pt x="101" y="234"/>
                    <a:pt x="101" y="234"/>
                  </a:cubicBezTo>
                  <a:cubicBezTo>
                    <a:pt x="104" y="239"/>
                    <a:pt x="104" y="239"/>
                    <a:pt x="104" y="239"/>
                  </a:cubicBezTo>
                  <a:cubicBezTo>
                    <a:pt x="104" y="239"/>
                    <a:pt x="114" y="236"/>
                    <a:pt x="115" y="240"/>
                  </a:cubicBezTo>
                  <a:cubicBezTo>
                    <a:pt x="115" y="246"/>
                    <a:pt x="112" y="250"/>
                    <a:pt x="112" y="250"/>
                  </a:cubicBezTo>
                  <a:cubicBezTo>
                    <a:pt x="114" y="253"/>
                    <a:pt x="114" y="253"/>
                    <a:pt x="114" y="253"/>
                  </a:cubicBezTo>
                  <a:cubicBezTo>
                    <a:pt x="114" y="253"/>
                    <a:pt x="123" y="250"/>
                    <a:pt x="128" y="252"/>
                  </a:cubicBezTo>
                  <a:cubicBezTo>
                    <a:pt x="131" y="254"/>
                    <a:pt x="128" y="266"/>
                    <a:pt x="135" y="267"/>
                  </a:cubicBezTo>
                  <a:cubicBezTo>
                    <a:pt x="143" y="268"/>
                    <a:pt x="146" y="263"/>
                    <a:pt x="146" y="263"/>
                  </a:cubicBezTo>
                  <a:cubicBezTo>
                    <a:pt x="146" y="263"/>
                    <a:pt x="151" y="271"/>
                    <a:pt x="154" y="276"/>
                  </a:cubicBezTo>
                  <a:cubicBezTo>
                    <a:pt x="159" y="280"/>
                    <a:pt x="165" y="281"/>
                    <a:pt x="165" y="281"/>
                  </a:cubicBezTo>
                  <a:cubicBezTo>
                    <a:pt x="165" y="292"/>
                    <a:pt x="165" y="292"/>
                    <a:pt x="165" y="292"/>
                  </a:cubicBezTo>
                  <a:cubicBezTo>
                    <a:pt x="165" y="292"/>
                    <a:pt x="172" y="281"/>
                    <a:pt x="177" y="282"/>
                  </a:cubicBezTo>
                  <a:cubicBezTo>
                    <a:pt x="182" y="283"/>
                    <a:pt x="187" y="289"/>
                    <a:pt x="193" y="287"/>
                  </a:cubicBezTo>
                  <a:cubicBezTo>
                    <a:pt x="198" y="284"/>
                    <a:pt x="207" y="274"/>
                    <a:pt x="207" y="274"/>
                  </a:cubicBezTo>
                  <a:cubicBezTo>
                    <a:pt x="213" y="279"/>
                    <a:pt x="213" y="279"/>
                    <a:pt x="213" y="279"/>
                  </a:cubicBezTo>
                  <a:cubicBezTo>
                    <a:pt x="213" y="278"/>
                    <a:pt x="213" y="278"/>
                    <a:pt x="213" y="278"/>
                  </a:cubicBezTo>
                  <a:lnTo>
                    <a:pt x="213" y="5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0" name="Iraq" descr="© INSCALE GmbH, 05.05.2010&#10;http://www.presentationload.com/"/>
            <p:cNvSpPr>
              <a:spLocks/>
            </p:cNvSpPr>
            <p:nvPr/>
          </p:nvSpPr>
          <p:spPr bwMode="gray">
            <a:xfrm>
              <a:off x="8261987" y="4716092"/>
              <a:ext cx="882013" cy="1283964"/>
            </a:xfrm>
            <a:custGeom>
              <a:avLst/>
              <a:gdLst/>
              <a:ahLst/>
              <a:cxnLst>
                <a:cxn ang="0">
                  <a:pos x="312" y="46"/>
                </a:cxn>
                <a:cxn ang="0">
                  <a:pos x="312" y="47"/>
                </a:cxn>
                <a:cxn ang="0">
                  <a:pos x="306" y="42"/>
                </a:cxn>
                <a:cxn ang="0">
                  <a:pos x="292" y="55"/>
                </a:cxn>
                <a:cxn ang="0">
                  <a:pos x="276" y="50"/>
                </a:cxn>
                <a:cxn ang="0">
                  <a:pos x="264" y="60"/>
                </a:cxn>
                <a:cxn ang="0">
                  <a:pos x="264" y="49"/>
                </a:cxn>
                <a:cxn ang="0">
                  <a:pos x="253" y="44"/>
                </a:cxn>
                <a:cxn ang="0">
                  <a:pos x="245" y="31"/>
                </a:cxn>
                <a:cxn ang="0">
                  <a:pos x="234" y="35"/>
                </a:cxn>
                <a:cxn ang="0">
                  <a:pos x="227" y="20"/>
                </a:cxn>
                <a:cxn ang="0">
                  <a:pos x="213" y="21"/>
                </a:cxn>
                <a:cxn ang="0">
                  <a:pos x="211" y="18"/>
                </a:cxn>
                <a:cxn ang="0">
                  <a:pos x="214" y="8"/>
                </a:cxn>
                <a:cxn ang="0">
                  <a:pos x="203" y="7"/>
                </a:cxn>
                <a:cxn ang="0">
                  <a:pos x="200" y="2"/>
                </a:cxn>
                <a:cxn ang="0">
                  <a:pos x="191" y="3"/>
                </a:cxn>
                <a:cxn ang="0">
                  <a:pos x="182" y="22"/>
                </a:cxn>
                <a:cxn ang="0">
                  <a:pos x="175" y="20"/>
                </a:cxn>
                <a:cxn ang="0">
                  <a:pos x="168" y="5"/>
                </a:cxn>
                <a:cxn ang="0">
                  <a:pos x="155" y="18"/>
                </a:cxn>
                <a:cxn ang="0">
                  <a:pos x="126" y="22"/>
                </a:cxn>
                <a:cxn ang="0">
                  <a:pos x="126" y="26"/>
                </a:cxn>
                <a:cxn ang="0">
                  <a:pos x="113" y="26"/>
                </a:cxn>
                <a:cxn ang="0">
                  <a:pos x="110" y="33"/>
                </a:cxn>
                <a:cxn ang="0">
                  <a:pos x="90" y="33"/>
                </a:cxn>
                <a:cxn ang="0">
                  <a:pos x="96" y="50"/>
                </a:cxn>
                <a:cxn ang="0">
                  <a:pos x="84" y="56"/>
                </a:cxn>
                <a:cxn ang="0">
                  <a:pos x="85" y="69"/>
                </a:cxn>
                <a:cxn ang="0">
                  <a:pos x="79" y="77"/>
                </a:cxn>
                <a:cxn ang="0">
                  <a:pos x="70" y="101"/>
                </a:cxn>
                <a:cxn ang="0">
                  <a:pos x="51" y="117"/>
                </a:cxn>
                <a:cxn ang="0">
                  <a:pos x="57" y="147"/>
                </a:cxn>
                <a:cxn ang="0">
                  <a:pos x="72" y="164"/>
                </a:cxn>
                <a:cxn ang="0">
                  <a:pos x="77" y="200"/>
                </a:cxn>
                <a:cxn ang="0">
                  <a:pos x="90" y="226"/>
                </a:cxn>
                <a:cxn ang="0">
                  <a:pos x="91" y="239"/>
                </a:cxn>
                <a:cxn ang="0">
                  <a:pos x="88" y="240"/>
                </a:cxn>
                <a:cxn ang="0">
                  <a:pos x="89" y="256"/>
                </a:cxn>
                <a:cxn ang="0">
                  <a:pos x="87" y="257"/>
                </a:cxn>
                <a:cxn ang="0">
                  <a:pos x="0" y="371"/>
                </a:cxn>
                <a:cxn ang="0">
                  <a:pos x="57" y="432"/>
                </a:cxn>
                <a:cxn ang="0">
                  <a:pos x="101" y="425"/>
                </a:cxn>
                <a:cxn ang="0">
                  <a:pos x="203" y="436"/>
                </a:cxn>
                <a:cxn ang="0">
                  <a:pos x="298" y="438"/>
                </a:cxn>
                <a:cxn ang="0">
                  <a:pos x="312" y="455"/>
                </a:cxn>
                <a:cxn ang="0">
                  <a:pos x="312" y="46"/>
                </a:cxn>
              </a:cxnLst>
              <a:rect l="0" t="0" r="r" b="b"/>
              <a:pathLst>
                <a:path w="312" h="455">
                  <a:moveTo>
                    <a:pt x="312" y="46"/>
                  </a:moveTo>
                  <a:cubicBezTo>
                    <a:pt x="312" y="47"/>
                    <a:pt x="312" y="47"/>
                    <a:pt x="312" y="47"/>
                  </a:cubicBezTo>
                  <a:cubicBezTo>
                    <a:pt x="306" y="42"/>
                    <a:pt x="306" y="42"/>
                    <a:pt x="306" y="42"/>
                  </a:cubicBezTo>
                  <a:cubicBezTo>
                    <a:pt x="306" y="42"/>
                    <a:pt x="297" y="52"/>
                    <a:pt x="292" y="55"/>
                  </a:cubicBezTo>
                  <a:cubicBezTo>
                    <a:pt x="286" y="57"/>
                    <a:pt x="281" y="51"/>
                    <a:pt x="276" y="50"/>
                  </a:cubicBezTo>
                  <a:cubicBezTo>
                    <a:pt x="271" y="49"/>
                    <a:pt x="264" y="60"/>
                    <a:pt x="264" y="60"/>
                  </a:cubicBezTo>
                  <a:cubicBezTo>
                    <a:pt x="264" y="49"/>
                    <a:pt x="264" y="49"/>
                    <a:pt x="264" y="49"/>
                  </a:cubicBezTo>
                  <a:cubicBezTo>
                    <a:pt x="264" y="49"/>
                    <a:pt x="258" y="48"/>
                    <a:pt x="253" y="44"/>
                  </a:cubicBezTo>
                  <a:cubicBezTo>
                    <a:pt x="250" y="39"/>
                    <a:pt x="245" y="31"/>
                    <a:pt x="245" y="31"/>
                  </a:cubicBezTo>
                  <a:cubicBezTo>
                    <a:pt x="245" y="31"/>
                    <a:pt x="242" y="36"/>
                    <a:pt x="234" y="35"/>
                  </a:cubicBezTo>
                  <a:cubicBezTo>
                    <a:pt x="227" y="34"/>
                    <a:pt x="230" y="22"/>
                    <a:pt x="227" y="20"/>
                  </a:cubicBezTo>
                  <a:cubicBezTo>
                    <a:pt x="222" y="18"/>
                    <a:pt x="213" y="21"/>
                    <a:pt x="213" y="21"/>
                  </a:cubicBezTo>
                  <a:cubicBezTo>
                    <a:pt x="211" y="18"/>
                    <a:pt x="211" y="18"/>
                    <a:pt x="211" y="18"/>
                  </a:cubicBezTo>
                  <a:cubicBezTo>
                    <a:pt x="211" y="18"/>
                    <a:pt x="214" y="14"/>
                    <a:pt x="214" y="8"/>
                  </a:cubicBezTo>
                  <a:cubicBezTo>
                    <a:pt x="213" y="4"/>
                    <a:pt x="203" y="7"/>
                    <a:pt x="203" y="7"/>
                  </a:cubicBezTo>
                  <a:cubicBezTo>
                    <a:pt x="200" y="2"/>
                    <a:pt x="200" y="2"/>
                    <a:pt x="200" y="2"/>
                  </a:cubicBezTo>
                  <a:cubicBezTo>
                    <a:pt x="200" y="2"/>
                    <a:pt x="193" y="0"/>
                    <a:pt x="191" y="3"/>
                  </a:cubicBezTo>
                  <a:cubicBezTo>
                    <a:pt x="188" y="7"/>
                    <a:pt x="182" y="22"/>
                    <a:pt x="182" y="22"/>
                  </a:cubicBezTo>
                  <a:cubicBezTo>
                    <a:pt x="175" y="20"/>
                    <a:pt x="175" y="20"/>
                    <a:pt x="175" y="20"/>
                  </a:cubicBezTo>
                  <a:cubicBezTo>
                    <a:pt x="175" y="20"/>
                    <a:pt x="180" y="5"/>
                    <a:pt x="168" y="5"/>
                  </a:cubicBezTo>
                  <a:cubicBezTo>
                    <a:pt x="156" y="5"/>
                    <a:pt x="155" y="18"/>
                    <a:pt x="155" y="18"/>
                  </a:cubicBezTo>
                  <a:cubicBezTo>
                    <a:pt x="126" y="22"/>
                    <a:pt x="126" y="22"/>
                    <a:pt x="126" y="22"/>
                  </a:cubicBezTo>
                  <a:cubicBezTo>
                    <a:pt x="126" y="26"/>
                    <a:pt x="126" y="26"/>
                    <a:pt x="126" y="26"/>
                  </a:cubicBezTo>
                  <a:cubicBezTo>
                    <a:pt x="113" y="26"/>
                    <a:pt x="113" y="26"/>
                    <a:pt x="113" y="26"/>
                  </a:cubicBezTo>
                  <a:cubicBezTo>
                    <a:pt x="110" y="33"/>
                    <a:pt x="110" y="33"/>
                    <a:pt x="110" y="33"/>
                  </a:cubicBezTo>
                  <a:cubicBezTo>
                    <a:pt x="90" y="33"/>
                    <a:pt x="90" y="33"/>
                    <a:pt x="90" y="33"/>
                  </a:cubicBezTo>
                  <a:cubicBezTo>
                    <a:pt x="96" y="50"/>
                    <a:pt x="96" y="50"/>
                    <a:pt x="96" y="50"/>
                  </a:cubicBezTo>
                  <a:cubicBezTo>
                    <a:pt x="84" y="56"/>
                    <a:pt x="84" y="56"/>
                    <a:pt x="84" y="56"/>
                  </a:cubicBezTo>
                  <a:cubicBezTo>
                    <a:pt x="84" y="56"/>
                    <a:pt x="85" y="65"/>
                    <a:pt x="85" y="69"/>
                  </a:cubicBezTo>
                  <a:cubicBezTo>
                    <a:pt x="85" y="72"/>
                    <a:pt x="79" y="77"/>
                    <a:pt x="79" y="77"/>
                  </a:cubicBezTo>
                  <a:cubicBezTo>
                    <a:pt x="79" y="77"/>
                    <a:pt x="77" y="90"/>
                    <a:pt x="70" y="101"/>
                  </a:cubicBezTo>
                  <a:cubicBezTo>
                    <a:pt x="65" y="113"/>
                    <a:pt x="56" y="111"/>
                    <a:pt x="51" y="117"/>
                  </a:cubicBezTo>
                  <a:cubicBezTo>
                    <a:pt x="47" y="125"/>
                    <a:pt x="53" y="139"/>
                    <a:pt x="57" y="147"/>
                  </a:cubicBezTo>
                  <a:cubicBezTo>
                    <a:pt x="61" y="157"/>
                    <a:pt x="68" y="156"/>
                    <a:pt x="72" y="164"/>
                  </a:cubicBezTo>
                  <a:cubicBezTo>
                    <a:pt x="78" y="172"/>
                    <a:pt x="73" y="184"/>
                    <a:pt x="77" y="200"/>
                  </a:cubicBezTo>
                  <a:cubicBezTo>
                    <a:pt x="80" y="215"/>
                    <a:pt x="90" y="226"/>
                    <a:pt x="90" y="226"/>
                  </a:cubicBezTo>
                  <a:cubicBezTo>
                    <a:pt x="91" y="239"/>
                    <a:pt x="91" y="239"/>
                    <a:pt x="91" y="239"/>
                  </a:cubicBezTo>
                  <a:cubicBezTo>
                    <a:pt x="88" y="240"/>
                    <a:pt x="88" y="240"/>
                    <a:pt x="88" y="240"/>
                  </a:cubicBezTo>
                  <a:cubicBezTo>
                    <a:pt x="89" y="256"/>
                    <a:pt x="89" y="256"/>
                    <a:pt x="89" y="256"/>
                  </a:cubicBezTo>
                  <a:cubicBezTo>
                    <a:pt x="87" y="257"/>
                    <a:pt x="87" y="257"/>
                    <a:pt x="87" y="257"/>
                  </a:cubicBezTo>
                  <a:cubicBezTo>
                    <a:pt x="0" y="371"/>
                    <a:pt x="0" y="371"/>
                    <a:pt x="0" y="371"/>
                  </a:cubicBezTo>
                  <a:cubicBezTo>
                    <a:pt x="57" y="432"/>
                    <a:pt x="57" y="432"/>
                    <a:pt x="57" y="432"/>
                  </a:cubicBezTo>
                  <a:cubicBezTo>
                    <a:pt x="57" y="432"/>
                    <a:pt x="87" y="425"/>
                    <a:pt x="101" y="425"/>
                  </a:cubicBezTo>
                  <a:cubicBezTo>
                    <a:pt x="114" y="425"/>
                    <a:pt x="176" y="436"/>
                    <a:pt x="203" y="436"/>
                  </a:cubicBezTo>
                  <a:cubicBezTo>
                    <a:pt x="230" y="438"/>
                    <a:pt x="298" y="438"/>
                    <a:pt x="298" y="438"/>
                  </a:cubicBezTo>
                  <a:cubicBezTo>
                    <a:pt x="312" y="455"/>
                    <a:pt x="312" y="455"/>
                    <a:pt x="312" y="455"/>
                  </a:cubicBezTo>
                  <a:lnTo>
                    <a:pt x="312" y="4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1" name="Poland" descr="© INSCALE GmbH, 05.05.2010&#10;http://www.presentationload.com/"/>
            <p:cNvSpPr>
              <a:spLocks/>
            </p:cNvSpPr>
            <p:nvPr/>
          </p:nvSpPr>
          <p:spPr bwMode="gray">
            <a:xfrm>
              <a:off x="4190408" y="2569645"/>
              <a:ext cx="1217243" cy="1004063"/>
            </a:xfrm>
            <a:custGeom>
              <a:avLst/>
              <a:gdLst/>
              <a:ahLst/>
              <a:cxnLst>
                <a:cxn ang="0">
                  <a:pos x="430" y="225"/>
                </a:cxn>
                <a:cxn ang="0">
                  <a:pos x="402" y="196"/>
                </a:cxn>
                <a:cxn ang="0">
                  <a:pos x="398" y="168"/>
                </a:cxn>
                <a:cxn ang="0">
                  <a:pos x="390" y="146"/>
                </a:cxn>
                <a:cxn ang="0">
                  <a:pos x="398" y="112"/>
                </a:cxn>
                <a:cxn ang="0">
                  <a:pos x="393" y="84"/>
                </a:cxn>
                <a:cxn ang="0">
                  <a:pos x="376" y="44"/>
                </a:cxn>
                <a:cxn ang="0">
                  <a:pos x="364" y="17"/>
                </a:cxn>
                <a:cxn ang="0">
                  <a:pos x="337" y="9"/>
                </a:cxn>
                <a:cxn ang="0">
                  <a:pos x="224" y="18"/>
                </a:cxn>
                <a:cxn ang="0">
                  <a:pos x="216" y="26"/>
                </a:cxn>
                <a:cxn ang="0">
                  <a:pos x="204" y="33"/>
                </a:cxn>
                <a:cxn ang="0">
                  <a:pos x="212" y="23"/>
                </a:cxn>
                <a:cxn ang="0">
                  <a:pos x="211" y="22"/>
                </a:cxn>
                <a:cxn ang="0">
                  <a:pos x="173" y="8"/>
                </a:cxn>
                <a:cxn ang="0">
                  <a:pos x="175" y="5"/>
                </a:cxn>
                <a:cxn ang="0">
                  <a:pos x="123" y="9"/>
                </a:cxn>
                <a:cxn ang="0">
                  <a:pos x="88" y="30"/>
                </a:cxn>
                <a:cxn ang="0">
                  <a:pos x="38" y="46"/>
                </a:cxn>
                <a:cxn ang="0">
                  <a:pos x="6" y="60"/>
                </a:cxn>
                <a:cxn ang="0">
                  <a:pos x="16" y="63"/>
                </a:cxn>
                <a:cxn ang="0">
                  <a:pos x="24" y="58"/>
                </a:cxn>
                <a:cxn ang="0">
                  <a:pos x="19" y="80"/>
                </a:cxn>
                <a:cxn ang="0">
                  <a:pos x="22" y="88"/>
                </a:cxn>
                <a:cxn ang="0">
                  <a:pos x="6" y="83"/>
                </a:cxn>
                <a:cxn ang="0">
                  <a:pos x="2" y="124"/>
                </a:cxn>
                <a:cxn ang="0">
                  <a:pos x="19" y="163"/>
                </a:cxn>
                <a:cxn ang="0">
                  <a:pos x="24" y="195"/>
                </a:cxn>
                <a:cxn ang="0">
                  <a:pos x="39" y="226"/>
                </a:cxn>
                <a:cxn ang="0">
                  <a:pos x="36" y="261"/>
                </a:cxn>
                <a:cxn ang="0">
                  <a:pos x="44" y="258"/>
                </a:cxn>
                <a:cxn ang="0">
                  <a:pos x="58" y="264"/>
                </a:cxn>
                <a:cxn ang="0">
                  <a:pos x="88" y="275"/>
                </a:cxn>
                <a:cxn ang="0">
                  <a:pos x="109" y="280"/>
                </a:cxn>
                <a:cxn ang="0">
                  <a:pos x="114" y="308"/>
                </a:cxn>
                <a:cxn ang="0">
                  <a:pos x="134" y="302"/>
                </a:cxn>
                <a:cxn ang="0">
                  <a:pos x="127" y="287"/>
                </a:cxn>
                <a:cxn ang="0">
                  <a:pos x="162" y="293"/>
                </a:cxn>
                <a:cxn ang="0">
                  <a:pos x="166" y="308"/>
                </a:cxn>
                <a:cxn ang="0">
                  <a:pos x="176" y="309"/>
                </a:cxn>
                <a:cxn ang="0">
                  <a:pos x="205" y="329"/>
                </a:cxn>
                <a:cxn ang="0">
                  <a:pos x="221" y="340"/>
                </a:cxn>
                <a:cxn ang="0">
                  <a:pos x="234" y="339"/>
                </a:cxn>
                <a:cxn ang="0">
                  <a:pos x="248" y="341"/>
                </a:cxn>
                <a:cxn ang="0">
                  <a:pos x="257" y="342"/>
                </a:cxn>
                <a:cxn ang="0">
                  <a:pos x="265" y="353"/>
                </a:cxn>
                <a:cxn ang="0">
                  <a:pos x="288" y="339"/>
                </a:cxn>
                <a:cxn ang="0">
                  <a:pos x="314" y="337"/>
                </a:cxn>
                <a:cxn ang="0">
                  <a:pos x="343" y="335"/>
                </a:cxn>
                <a:cxn ang="0">
                  <a:pos x="381" y="348"/>
                </a:cxn>
                <a:cxn ang="0">
                  <a:pos x="386" y="341"/>
                </a:cxn>
                <a:cxn ang="0">
                  <a:pos x="392" y="301"/>
                </a:cxn>
                <a:cxn ang="0">
                  <a:pos x="428" y="254"/>
                </a:cxn>
              </a:cxnLst>
              <a:rect l="0" t="0" r="r" b="b"/>
              <a:pathLst>
                <a:path w="431" h="356">
                  <a:moveTo>
                    <a:pt x="422" y="231"/>
                  </a:moveTo>
                  <a:cubicBezTo>
                    <a:pt x="423" y="229"/>
                    <a:pt x="427" y="228"/>
                    <a:pt x="427" y="228"/>
                  </a:cubicBezTo>
                  <a:cubicBezTo>
                    <a:pt x="430" y="225"/>
                    <a:pt x="430" y="225"/>
                    <a:pt x="430" y="225"/>
                  </a:cubicBezTo>
                  <a:cubicBezTo>
                    <a:pt x="430" y="225"/>
                    <a:pt x="422" y="222"/>
                    <a:pt x="419" y="218"/>
                  </a:cubicBezTo>
                  <a:cubicBezTo>
                    <a:pt x="417" y="215"/>
                    <a:pt x="415" y="210"/>
                    <a:pt x="411" y="207"/>
                  </a:cubicBezTo>
                  <a:cubicBezTo>
                    <a:pt x="407" y="203"/>
                    <a:pt x="402" y="202"/>
                    <a:pt x="402" y="196"/>
                  </a:cubicBezTo>
                  <a:cubicBezTo>
                    <a:pt x="402" y="189"/>
                    <a:pt x="398" y="185"/>
                    <a:pt x="396" y="181"/>
                  </a:cubicBezTo>
                  <a:cubicBezTo>
                    <a:pt x="394" y="178"/>
                    <a:pt x="394" y="172"/>
                    <a:pt x="394" y="172"/>
                  </a:cubicBezTo>
                  <a:cubicBezTo>
                    <a:pt x="398" y="168"/>
                    <a:pt x="398" y="168"/>
                    <a:pt x="398" y="168"/>
                  </a:cubicBezTo>
                  <a:cubicBezTo>
                    <a:pt x="395" y="162"/>
                    <a:pt x="395" y="162"/>
                    <a:pt x="395" y="162"/>
                  </a:cubicBezTo>
                  <a:cubicBezTo>
                    <a:pt x="397" y="154"/>
                    <a:pt x="397" y="154"/>
                    <a:pt x="397" y="154"/>
                  </a:cubicBezTo>
                  <a:cubicBezTo>
                    <a:pt x="397" y="154"/>
                    <a:pt x="399" y="149"/>
                    <a:pt x="390" y="146"/>
                  </a:cubicBezTo>
                  <a:cubicBezTo>
                    <a:pt x="380" y="141"/>
                    <a:pt x="373" y="141"/>
                    <a:pt x="373" y="141"/>
                  </a:cubicBezTo>
                  <a:cubicBezTo>
                    <a:pt x="373" y="141"/>
                    <a:pt x="374" y="126"/>
                    <a:pt x="380" y="120"/>
                  </a:cubicBezTo>
                  <a:cubicBezTo>
                    <a:pt x="386" y="115"/>
                    <a:pt x="398" y="112"/>
                    <a:pt x="398" y="112"/>
                  </a:cubicBezTo>
                  <a:cubicBezTo>
                    <a:pt x="396" y="93"/>
                    <a:pt x="396" y="93"/>
                    <a:pt x="396" y="93"/>
                  </a:cubicBezTo>
                  <a:cubicBezTo>
                    <a:pt x="398" y="92"/>
                    <a:pt x="398" y="92"/>
                    <a:pt x="398" y="92"/>
                  </a:cubicBezTo>
                  <a:cubicBezTo>
                    <a:pt x="393" y="84"/>
                    <a:pt x="393" y="84"/>
                    <a:pt x="393" y="84"/>
                  </a:cubicBezTo>
                  <a:cubicBezTo>
                    <a:pt x="395" y="80"/>
                    <a:pt x="395" y="80"/>
                    <a:pt x="395" y="80"/>
                  </a:cubicBezTo>
                  <a:cubicBezTo>
                    <a:pt x="395" y="80"/>
                    <a:pt x="380" y="62"/>
                    <a:pt x="379" y="56"/>
                  </a:cubicBezTo>
                  <a:cubicBezTo>
                    <a:pt x="377" y="50"/>
                    <a:pt x="376" y="44"/>
                    <a:pt x="376" y="44"/>
                  </a:cubicBezTo>
                  <a:cubicBezTo>
                    <a:pt x="368" y="31"/>
                    <a:pt x="368" y="31"/>
                    <a:pt x="368" y="31"/>
                  </a:cubicBezTo>
                  <a:cubicBezTo>
                    <a:pt x="365" y="28"/>
                    <a:pt x="365" y="28"/>
                    <a:pt x="365" y="28"/>
                  </a:cubicBezTo>
                  <a:cubicBezTo>
                    <a:pt x="365" y="28"/>
                    <a:pt x="368" y="25"/>
                    <a:pt x="364" y="17"/>
                  </a:cubicBezTo>
                  <a:cubicBezTo>
                    <a:pt x="359" y="9"/>
                    <a:pt x="351" y="11"/>
                    <a:pt x="347" y="11"/>
                  </a:cubicBezTo>
                  <a:cubicBezTo>
                    <a:pt x="343" y="10"/>
                    <a:pt x="344" y="6"/>
                    <a:pt x="341" y="5"/>
                  </a:cubicBezTo>
                  <a:cubicBezTo>
                    <a:pt x="338" y="4"/>
                    <a:pt x="337" y="9"/>
                    <a:pt x="337" y="9"/>
                  </a:cubicBezTo>
                  <a:cubicBezTo>
                    <a:pt x="335" y="9"/>
                    <a:pt x="335" y="9"/>
                    <a:pt x="335" y="9"/>
                  </a:cubicBezTo>
                  <a:cubicBezTo>
                    <a:pt x="334" y="9"/>
                    <a:pt x="296" y="19"/>
                    <a:pt x="280" y="19"/>
                  </a:cubicBezTo>
                  <a:cubicBezTo>
                    <a:pt x="265" y="20"/>
                    <a:pt x="224" y="18"/>
                    <a:pt x="224" y="18"/>
                  </a:cubicBezTo>
                  <a:cubicBezTo>
                    <a:pt x="221" y="21"/>
                    <a:pt x="221" y="21"/>
                    <a:pt x="221" y="21"/>
                  </a:cubicBezTo>
                  <a:cubicBezTo>
                    <a:pt x="217" y="21"/>
                    <a:pt x="217" y="21"/>
                    <a:pt x="217" y="21"/>
                  </a:cubicBezTo>
                  <a:cubicBezTo>
                    <a:pt x="216" y="26"/>
                    <a:pt x="216" y="26"/>
                    <a:pt x="216" y="26"/>
                  </a:cubicBezTo>
                  <a:cubicBezTo>
                    <a:pt x="216" y="26"/>
                    <a:pt x="212" y="27"/>
                    <a:pt x="210" y="29"/>
                  </a:cubicBezTo>
                  <a:cubicBezTo>
                    <a:pt x="209" y="30"/>
                    <a:pt x="208" y="35"/>
                    <a:pt x="208" y="35"/>
                  </a:cubicBezTo>
                  <a:cubicBezTo>
                    <a:pt x="204" y="33"/>
                    <a:pt x="204" y="33"/>
                    <a:pt x="204" y="33"/>
                  </a:cubicBezTo>
                  <a:cubicBezTo>
                    <a:pt x="200" y="33"/>
                    <a:pt x="200" y="33"/>
                    <a:pt x="200" y="33"/>
                  </a:cubicBezTo>
                  <a:cubicBezTo>
                    <a:pt x="202" y="29"/>
                    <a:pt x="202" y="29"/>
                    <a:pt x="202" y="29"/>
                  </a:cubicBezTo>
                  <a:cubicBezTo>
                    <a:pt x="202" y="29"/>
                    <a:pt x="209" y="25"/>
                    <a:pt x="212" y="23"/>
                  </a:cubicBezTo>
                  <a:cubicBezTo>
                    <a:pt x="216" y="21"/>
                    <a:pt x="224" y="9"/>
                    <a:pt x="224" y="9"/>
                  </a:cubicBezTo>
                  <a:cubicBezTo>
                    <a:pt x="222" y="7"/>
                    <a:pt x="222" y="7"/>
                    <a:pt x="222" y="7"/>
                  </a:cubicBezTo>
                  <a:cubicBezTo>
                    <a:pt x="222" y="7"/>
                    <a:pt x="214" y="21"/>
                    <a:pt x="211" y="22"/>
                  </a:cubicBezTo>
                  <a:cubicBezTo>
                    <a:pt x="209" y="22"/>
                    <a:pt x="191" y="36"/>
                    <a:pt x="180" y="27"/>
                  </a:cubicBezTo>
                  <a:cubicBezTo>
                    <a:pt x="168" y="19"/>
                    <a:pt x="166" y="6"/>
                    <a:pt x="166" y="6"/>
                  </a:cubicBezTo>
                  <a:cubicBezTo>
                    <a:pt x="166" y="6"/>
                    <a:pt x="171" y="7"/>
                    <a:pt x="173" y="8"/>
                  </a:cubicBezTo>
                  <a:cubicBezTo>
                    <a:pt x="176" y="9"/>
                    <a:pt x="181" y="14"/>
                    <a:pt x="181" y="14"/>
                  </a:cubicBezTo>
                  <a:cubicBezTo>
                    <a:pt x="182" y="12"/>
                    <a:pt x="182" y="12"/>
                    <a:pt x="182" y="12"/>
                  </a:cubicBezTo>
                  <a:cubicBezTo>
                    <a:pt x="182" y="12"/>
                    <a:pt x="178" y="7"/>
                    <a:pt x="175" y="5"/>
                  </a:cubicBezTo>
                  <a:cubicBezTo>
                    <a:pt x="171" y="4"/>
                    <a:pt x="164" y="0"/>
                    <a:pt x="160" y="0"/>
                  </a:cubicBezTo>
                  <a:cubicBezTo>
                    <a:pt x="156" y="0"/>
                    <a:pt x="140" y="6"/>
                    <a:pt x="136" y="7"/>
                  </a:cubicBezTo>
                  <a:cubicBezTo>
                    <a:pt x="132" y="7"/>
                    <a:pt x="128" y="9"/>
                    <a:pt x="123" y="9"/>
                  </a:cubicBezTo>
                  <a:cubicBezTo>
                    <a:pt x="119" y="10"/>
                    <a:pt x="111" y="18"/>
                    <a:pt x="107" y="20"/>
                  </a:cubicBezTo>
                  <a:cubicBezTo>
                    <a:pt x="103" y="22"/>
                    <a:pt x="98" y="21"/>
                    <a:pt x="95" y="24"/>
                  </a:cubicBezTo>
                  <a:cubicBezTo>
                    <a:pt x="92" y="26"/>
                    <a:pt x="92" y="26"/>
                    <a:pt x="88" y="30"/>
                  </a:cubicBezTo>
                  <a:cubicBezTo>
                    <a:pt x="85" y="34"/>
                    <a:pt x="82" y="37"/>
                    <a:pt x="82" y="37"/>
                  </a:cubicBezTo>
                  <a:cubicBezTo>
                    <a:pt x="60" y="43"/>
                    <a:pt x="42" y="43"/>
                    <a:pt x="42" y="43"/>
                  </a:cubicBezTo>
                  <a:cubicBezTo>
                    <a:pt x="38" y="46"/>
                    <a:pt x="38" y="46"/>
                    <a:pt x="38" y="46"/>
                  </a:cubicBezTo>
                  <a:cubicBezTo>
                    <a:pt x="24" y="51"/>
                    <a:pt x="24" y="51"/>
                    <a:pt x="24" y="51"/>
                  </a:cubicBezTo>
                  <a:cubicBezTo>
                    <a:pt x="20" y="52"/>
                    <a:pt x="20" y="52"/>
                    <a:pt x="20" y="52"/>
                  </a:cubicBezTo>
                  <a:cubicBezTo>
                    <a:pt x="6" y="60"/>
                    <a:pt x="6" y="60"/>
                    <a:pt x="6" y="60"/>
                  </a:cubicBezTo>
                  <a:cubicBezTo>
                    <a:pt x="7" y="62"/>
                    <a:pt x="7" y="62"/>
                    <a:pt x="7" y="62"/>
                  </a:cubicBezTo>
                  <a:cubicBezTo>
                    <a:pt x="11" y="61"/>
                    <a:pt x="11" y="61"/>
                    <a:pt x="11" y="61"/>
                  </a:cubicBezTo>
                  <a:cubicBezTo>
                    <a:pt x="16" y="63"/>
                    <a:pt x="16" y="63"/>
                    <a:pt x="16" y="63"/>
                  </a:cubicBezTo>
                  <a:cubicBezTo>
                    <a:pt x="20" y="55"/>
                    <a:pt x="20" y="55"/>
                    <a:pt x="20" y="55"/>
                  </a:cubicBezTo>
                  <a:cubicBezTo>
                    <a:pt x="25" y="53"/>
                    <a:pt x="25" y="53"/>
                    <a:pt x="25" y="53"/>
                  </a:cubicBezTo>
                  <a:cubicBezTo>
                    <a:pt x="24" y="58"/>
                    <a:pt x="24" y="58"/>
                    <a:pt x="24" y="58"/>
                  </a:cubicBezTo>
                  <a:cubicBezTo>
                    <a:pt x="24" y="58"/>
                    <a:pt x="19" y="60"/>
                    <a:pt x="19" y="63"/>
                  </a:cubicBezTo>
                  <a:cubicBezTo>
                    <a:pt x="20" y="66"/>
                    <a:pt x="22" y="72"/>
                    <a:pt x="22" y="73"/>
                  </a:cubicBezTo>
                  <a:cubicBezTo>
                    <a:pt x="22" y="74"/>
                    <a:pt x="18" y="77"/>
                    <a:pt x="19" y="80"/>
                  </a:cubicBezTo>
                  <a:cubicBezTo>
                    <a:pt x="21" y="81"/>
                    <a:pt x="30" y="94"/>
                    <a:pt x="26" y="96"/>
                  </a:cubicBezTo>
                  <a:cubicBezTo>
                    <a:pt x="24" y="98"/>
                    <a:pt x="19" y="97"/>
                    <a:pt x="20" y="94"/>
                  </a:cubicBezTo>
                  <a:cubicBezTo>
                    <a:pt x="21" y="91"/>
                    <a:pt x="22" y="88"/>
                    <a:pt x="22" y="88"/>
                  </a:cubicBezTo>
                  <a:cubicBezTo>
                    <a:pt x="19" y="82"/>
                    <a:pt x="19" y="82"/>
                    <a:pt x="19" y="82"/>
                  </a:cubicBezTo>
                  <a:cubicBezTo>
                    <a:pt x="19" y="82"/>
                    <a:pt x="12" y="81"/>
                    <a:pt x="9" y="81"/>
                  </a:cubicBezTo>
                  <a:cubicBezTo>
                    <a:pt x="8" y="81"/>
                    <a:pt x="7" y="82"/>
                    <a:pt x="6" y="83"/>
                  </a:cubicBezTo>
                  <a:cubicBezTo>
                    <a:pt x="7" y="87"/>
                    <a:pt x="7" y="94"/>
                    <a:pt x="9" y="98"/>
                  </a:cubicBezTo>
                  <a:cubicBezTo>
                    <a:pt x="13" y="104"/>
                    <a:pt x="11" y="110"/>
                    <a:pt x="9" y="117"/>
                  </a:cubicBezTo>
                  <a:cubicBezTo>
                    <a:pt x="8" y="121"/>
                    <a:pt x="4" y="121"/>
                    <a:pt x="2" y="124"/>
                  </a:cubicBezTo>
                  <a:cubicBezTo>
                    <a:pt x="1" y="125"/>
                    <a:pt x="1" y="131"/>
                    <a:pt x="0" y="133"/>
                  </a:cubicBezTo>
                  <a:cubicBezTo>
                    <a:pt x="9" y="134"/>
                    <a:pt x="22" y="148"/>
                    <a:pt x="22" y="155"/>
                  </a:cubicBezTo>
                  <a:cubicBezTo>
                    <a:pt x="22" y="159"/>
                    <a:pt x="18" y="157"/>
                    <a:pt x="19" y="163"/>
                  </a:cubicBezTo>
                  <a:cubicBezTo>
                    <a:pt x="20" y="167"/>
                    <a:pt x="20" y="168"/>
                    <a:pt x="24" y="170"/>
                  </a:cubicBezTo>
                  <a:cubicBezTo>
                    <a:pt x="28" y="171"/>
                    <a:pt x="24" y="181"/>
                    <a:pt x="25" y="181"/>
                  </a:cubicBezTo>
                  <a:cubicBezTo>
                    <a:pt x="31" y="182"/>
                    <a:pt x="26" y="192"/>
                    <a:pt x="24" y="195"/>
                  </a:cubicBezTo>
                  <a:cubicBezTo>
                    <a:pt x="20" y="200"/>
                    <a:pt x="28" y="204"/>
                    <a:pt x="30" y="210"/>
                  </a:cubicBezTo>
                  <a:cubicBezTo>
                    <a:pt x="32" y="212"/>
                    <a:pt x="26" y="216"/>
                    <a:pt x="30" y="218"/>
                  </a:cubicBezTo>
                  <a:cubicBezTo>
                    <a:pt x="34" y="220"/>
                    <a:pt x="39" y="219"/>
                    <a:pt x="39" y="226"/>
                  </a:cubicBezTo>
                  <a:cubicBezTo>
                    <a:pt x="39" y="232"/>
                    <a:pt x="45" y="235"/>
                    <a:pt x="42" y="242"/>
                  </a:cubicBezTo>
                  <a:cubicBezTo>
                    <a:pt x="42" y="246"/>
                    <a:pt x="40" y="257"/>
                    <a:pt x="37" y="259"/>
                  </a:cubicBezTo>
                  <a:cubicBezTo>
                    <a:pt x="37" y="260"/>
                    <a:pt x="37" y="260"/>
                    <a:pt x="36" y="261"/>
                  </a:cubicBezTo>
                  <a:cubicBezTo>
                    <a:pt x="44" y="263"/>
                    <a:pt x="44" y="263"/>
                    <a:pt x="44" y="263"/>
                  </a:cubicBezTo>
                  <a:cubicBezTo>
                    <a:pt x="46" y="261"/>
                    <a:pt x="46" y="261"/>
                    <a:pt x="46" y="261"/>
                  </a:cubicBezTo>
                  <a:cubicBezTo>
                    <a:pt x="44" y="258"/>
                    <a:pt x="44" y="258"/>
                    <a:pt x="44" y="258"/>
                  </a:cubicBezTo>
                  <a:cubicBezTo>
                    <a:pt x="46" y="255"/>
                    <a:pt x="46" y="255"/>
                    <a:pt x="46" y="255"/>
                  </a:cubicBezTo>
                  <a:cubicBezTo>
                    <a:pt x="60" y="257"/>
                    <a:pt x="60" y="257"/>
                    <a:pt x="60" y="257"/>
                  </a:cubicBezTo>
                  <a:cubicBezTo>
                    <a:pt x="58" y="264"/>
                    <a:pt x="58" y="264"/>
                    <a:pt x="58" y="264"/>
                  </a:cubicBezTo>
                  <a:cubicBezTo>
                    <a:pt x="66" y="272"/>
                    <a:pt x="66" y="272"/>
                    <a:pt x="66" y="272"/>
                  </a:cubicBezTo>
                  <a:cubicBezTo>
                    <a:pt x="66" y="267"/>
                    <a:pt x="66" y="267"/>
                    <a:pt x="66" y="267"/>
                  </a:cubicBezTo>
                  <a:cubicBezTo>
                    <a:pt x="88" y="275"/>
                    <a:pt x="88" y="275"/>
                    <a:pt x="88" y="275"/>
                  </a:cubicBezTo>
                  <a:cubicBezTo>
                    <a:pt x="89" y="281"/>
                    <a:pt x="89" y="281"/>
                    <a:pt x="89" y="281"/>
                  </a:cubicBezTo>
                  <a:cubicBezTo>
                    <a:pt x="102" y="275"/>
                    <a:pt x="102" y="275"/>
                    <a:pt x="102" y="275"/>
                  </a:cubicBezTo>
                  <a:cubicBezTo>
                    <a:pt x="109" y="280"/>
                    <a:pt x="109" y="280"/>
                    <a:pt x="109" y="280"/>
                  </a:cubicBezTo>
                  <a:cubicBezTo>
                    <a:pt x="109" y="280"/>
                    <a:pt x="96" y="288"/>
                    <a:pt x="98" y="291"/>
                  </a:cubicBezTo>
                  <a:cubicBezTo>
                    <a:pt x="100" y="293"/>
                    <a:pt x="109" y="292"/>
                    <a:pt x="110" y="295"/>
                  </a:cubicBezTo>
                  <a:cubicBezTo>
                    <a:pt x="112" y="298"/>
                    <a:pt x="111" y="306"/>
                    <a:pt x="114" y="308"/>
                  </a:cubicBezTo>
                  <a:cubicBezTo>
                    <a:pt x="117" y="310"/>
                    <a:pt x="123" y="308"/>
                    <a:pt x="124" y="306"/>
                  </a:cubicBezTo>
                  <a:cubicBezTo>
                    <a:pt x="124" y="304"/>
                    <a:pt x="130" y="301"/>
                    <a:pt x="130" y="301"/>
                  </a:cubicBezTo>
                  <a:cubicBezTo>
                    <a:pt x="134" y="302"/>
                    <a:pt x="134" y="302"/>
                    <a:pt x="134" y="302"/>
                  </a:cubicBezTo>
                  <a:cubicBezTo>
                    <a:pt x="134" y="302"/>
                    <a:pt x="136" y="296"/>
                    <a:pt x="134" y="296"/>
                  </a:cubicBezTo>
                  <a:cubicBezTo>
                    <a:pt x="132" y="296"/>
                    <a:pt x="128" y="293"/>
                    <a:pt x="128" y="293"/>
                  </a:cubicBezTo>
                  <a:cubicBezTo>
                    <a:pt x="127" y="287"/>
                    <a:pt x="127" y="287"/>
                    <a:pt x="127" y="287"/>
                  </a:cubicBezTo>
                  <a:cubicBezTo>
                    <a:pt x="127" y="287"/>
                    <a:pt x="134" y="289"/>
                    <a:pt x="140" y="291"/>
                  </a:cubicBezTo>
                  <a:cubicBezTo>
                    <a:pt x="146" y="293"/>
                    <a:pt x="150" y="298"/>
                    <a:pt x="150" y="298"/>
                  </a:cubicBezTo>
                  <a:cubicBezTo>
                    <a:pt x="162" y="293"/>
                    <a:pt x="162" y="293"/>
                    <a:pt x="162" y="293"/>
                  </a:cubicBezTo>
                  <a:cubicBezTo>
                    <a:pt x="166" y="298"/>
                    <a:pt x="166" y="298"/>
                    <a:pt x="166" y="298"/>
                  </a:cubicBezTo>
                  <a:cubicBezTo>
                    <a:pt x="162" y="303"/>
                    <a:pt x="162" y="303"/>
                    <a:pt x="162" y="303"/>
                  </a:cubicBezTo>
                  <a:cubicBezTo>
                    <a:pt x="162" y="303"/>
                    <a:pt x="165" y="307"/>
                    <a:pt x="166" y="308"/>
                  </a:cubicBezTo>
                  <a:cubicBezTo>
                    <a:pt x="168" y="309"/>
                    <a:pt x="170" y="315"/>
                    <a:pt x="170" y="315"/>
                  </a:cubicBezTo>
                  <a:cubicBezTo>
                    <a:pt x="175" y="313"/>
                    <a:pt x="175" y="313"/>
                    <a:pt x="175" y="313"/>
                  </a:cubicBezTo>
                  <a:cubicBezTo>
                    <a:pt x="176" y="309"/>
                    <a:pt x="176" y="309"/>
                    <a:pt x="176" y="309"/>
                  </a:cubicBezTo>
                  <a:cubicBezTo>
                    <a:pt x="192" y="314"/>
                    <a:pt x="192" y="314"/>
                    <a:pt x="192" y="314"/>
                  </a:cubicBezTo>
                  <a:cubicBezTo>
                    <a:pt x="202" y="317"/>
                    <a:pt x="202" y="317"/>
                    <a:pt x="202" y="317"/>
                  </a:cubicBezTo>
                  <a:cubicBezTo>
                    <a:pt x="205" y="329"/>
                    <a:pt x="205" y="329"/>
                    <a:pt x="205" y="329"/>
                  </a:cubicBezTo>
                  <a:cubicBezTo>
                    <a:pt x="214" y="329"/>
                    <a:pt x="214" y="329"/>
                    <a:pt x="214" y="329"/>
                  </a:cubicBezTo>
                  <a:cubicBezTo>
                    <a:pt x="218" y="340"/>
                    <a:pt x="218" y="340"/>
                    <a:pt x="218" y="340"/>
                  </a:cubicBezTo>
                  <a:cubicBezTo>
                    <a:pt x="221" y="340"/>
                    <a:pt x="221" y="340"/>
                    <a:pt x="221" y="340"/>
                  </a:cubicBezTo>
                  <a:cubicBezTo>
                    <a:pt x="221" y="348"/>
                    <a:pt x="221" y="348"/>
                    <a:pt x="221" y="348"/>
                  </a:cubicBezTo>
                  <a:cubicBezTo>
                    <a:pt x="231" y="346"/>
                    <a:pt x="231" y="346"/>
                    <a:pt x="231" y="346"/>
                  </a:cubicBezTo>
                  <a:cubicBezTo>
                    <a:pt x="234" y="339"/>
                    <a:pt x="234" y="339"/>
                    <a:pt x="234" y="339"/>
                  </a:cubicBezTo>
                  <a:cubicBezTo>
                    <a:pt x="237" y="339"/>
                    <a:pt x="237" y="339"/>
                    <a:pt x="237" y="339"/>
                  </a:cubicBezTo>
                  <a:cubicBezTo>
                    <a:pt x="237" y="339"/>
                    <a:pt x="238" y="333"/>
                    <a:pt x="243" y="333"/>
                  </a:cubicBezTo>
                  <a:cubicBezTo>
                    <a:pt x="247" y="334"/>
                    <a:pt x="248" y="341"/>
                    <a:pt x="248" y="341"/>
                  </a:cubicBezTo>
                  <a:cubicBezTo>
                    <a:pt x="252" y="341"/>
                    <a:pt x="252" y="341"/>
                    <a:pt x="252" y="341"/>
                  </a:cubicBezTo>
                  <a:cubicBezTo>
                    <a:pt x="251" y="344"/>
                    <a:pt x="251" y="344"/>
                    <a:pt x="251" y="344"/>
                  </a:cubicBezTo>
                  <a:cubicBezTo>
                    <a:pt x="257" y="342"/>
                    <a:pt x="257" y="342"/>
                    <a:pt x="257" y="342"/>
                  </a:cubicBezTo>
                  <a:cubicBezTo>
                    <a:pt x="260" y="349"/>
                    <a:pt x="260" y="349"/>
                    <a:pt x="260" y="349"/>
                  </a:cubicBezTo>
                  <a:cubicBezTo>
                    <a:pt x="260" y="349"/>
                    <a:pt x="255" y="356"/>
                    <a:pt x="259" y="356"/>
                  </a:cubicBezTo>
                  <a:cubicBezTo>
                    <a:pt x="261" y="356"/>
                    <a:pt x="265" y="353"/>
                    <a:pt x="265" y="353"/>
                  </a:cubicBezTo>
                  <a:cubicBezTo>
                    <a:pt x="273" y="356"/>
                    <a:pt x="273" y="356"/>
                    <a:pt x="273" y="356"/>
                  </a:cubicBezTo>
                  <a:cubicBezTo>
                    <a:pt x="276" y="346"/>
                    <a:pt x="276" y="346"/>
                    <a:pt x="276" y="346"/>
                  </a:cubicBezTo>
                  <a:cubicBezTo>
                    <a:pt x="276" y="346"/>
                    <a:pt x="281" y="340"/>
                    <a:pt x="288" y="339"/>
                  </a:cubicBezTo>
                  <a:cubicBezTo>
                    <a:pt x="300" y="339"/>
                    <a:pt x="300" y="339"/>
                    <a:pt x="300" y="339"/>
                  </a:cubicBezTo>
                  <a:cubicBezTo>
                    <a:pt x="300" y="339"/>
                    <a:pt x="301" y="345"/>
                    <a:pt x="308" y="344"/>
                  </a:cubicBezTo>
                  <a:cubicBezTo>
                    <a:pt x="313" y="343"/>
                    <a:pt x="314" y="337"/>
                    <a:pt x="314" y="337"/>
                  </a:cubicBezTo>
                  <a:cubicBezTo>
                    <a:pt x="314" y="337"/>
                    <a:pt x="319" y="333"/>
                    <a:pt x="327" y="331"/>
                  </a:cubicBezTo>
                  <a:cubicBezTo>
                    <a:pt x="334" y="330"/>
                    <a:pt x="337" y="331"/>
                    <a:pt x="337" y="331"/>
                  </a:cubicBezTo>
                  <a:cubicBezTo>
                    <a:pt x="343" y="335"/>
                    <a:pt x="343" y="335"/>
                    <a:pt x="343" y="335"/>
                  </a:cubicBezTo>
                  <a:cubicBezTo>
                    <a:pt x="343" y="335"/>
                    <a:pt x="355" y="335"/>
                    <a:pt x="356" y="337"/>
                  </a:cubicBezTo>
                  <a:cubicBezTo>
                    <a:pt x="357" y="339"/>
                    <a:pt x="357" y="344"/>
                    <a:pt x="357" y="344"/>
                  </a:cubicBezTo>
                  <a:cubicBezTo>
                    <a:pt x="381" y="348"/>
                    <a:pt x="381" y="348"/>
                    <a:pt x="381" y="348"/>
                  </a:cubicBezTo>
                  <a:cubicBezTo>
                    <a:pt x="395" y="352"/>
                    <a:pt x="395" y="352"/>
                    <a:pt x="395" y="352"/>
                  </a:cubicBezTo>
                  <a:cubicBezTo>
                    <a:pt x="396" y="346"/>
                    <a:pt x="396" y="346"/>
                    <a:pt x="396" y="346"/>
                  </a:cubicBezTo>
                  <a:cubicBezTo>
                    <a:pt x="396" y="346"/>
                    <a:pt x="388" y="344"/>
                    <a:pt x="386" y="341"/>
                  </a:cubicBezTo>
                  <a:cubicBezTo>
                    <a:pt x="385" y="338"/>
                    <a:pt x="386" y="335"/>
                    <a:pt x="385" y="330"/>
                  </a:cubicBezTo>
                  <a:cubicBezTo>
                    <a:pt x="385" y="325"/>
                    <a:pt x="379" y="318"/>
                    <a:pt x="379" y="318"/>
                  </a:cubicBezTo>
                  <a:cubicBezTo>
                    <a:pt x="379" y="318"/>
                    <a:pt x="389" y="308"/>
                    <a:pt x="392" y="301"/>
                  </a:cubicBezTo>
                  <a:cubicBezTo>
                    <a:pt x="396" y="294"/>
                    <a:pt x="397" y="283"/>
                    <a:pt x="400" y="279"/>
                  </a:cubicBezTo>
                  <a:cubicBezTo>
                    <a:pt x="404" y="276"/>
                    <a:pt x="414" y="258"/>
                    <a:pt x="414" y="258"/>
                  </a:cubicBezTo>
                  <a:cubicBezTo>
                    <a:pt x="414" y="258"/>
                    <a:pt x="425" y="261"/>
                    <a:pt x="428" y="254"/>
                  </a:cubicBezTo>
                  <a:cubicBezTo>
                    <a:pt x="431" y="246"/>
                    <a:pt x="431" y="238"/>
                    <a:pt x="428" y="235"/>
                  </a:cubicBezTo>
                  <a:cubicBezTo>
                    <a:pt x="425" y="234"/>
                    <a:pt x="421" y="233"/>
                    <a:pt x="422" y="231"/>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2" name="Lithuania" descr="© INSCALE GmbH, 05.05.2010&#10;http://www.presentationload.com/"/>
            <p:cNvSpPr>
              <a:spLocks/>
            </p:cNvSpPr>
            <p:nvPr/>
          </p:nvSpPr>
          <p:spPr bwMode="gray">
            <a:xfrm>
              <a:off x="4908061" y="2182340"/>
              <a:ext cx="626521" cy="475181"/>
            </a:xfrm>
            <a:custGeom>
              <a:avLst/>
              <a:gdLst/>
              <a:ahLst/>
              <a:cxnLst>
                <a:cxn ang="0">
                  <a:pos x="87" y="142"/>
                </a:cxn>
                <a:cxn ang="0">
                  <a:pos x="110" y="154"/>
                </a:cxn>
                <a:cxn ang="0">
                  <a:pos x="114" y="168"/>
                </a:cxn>
                <a:cxn ang="0">
                  <a:pos x="127" y="163"/>
                </a:cxn>
                <a:cxn ang="0">
                  <a:pos x="141" y="163"/>
                </a:cxn>
                <a:cxn ang="0">
                  <a:pos x="155" y="158"/>
                </a:cxn>
                <a:cxn ang="0">
                  <a:pos x="161" y="146"/>
                </a:cxn>
                <a:cxn ang="0">
                  <a:pos x="175" y="136"/>
                </a:cxn>
                <a:cxn ang="0">
                  <a:pos x="189" y="142"/>
                </a:cxn>
                <a:cxn ang="0">
                  <a:pos x="188" y="129"/>
                </a:cxn>
                <a:cxn ang="0">
                  <a:pos x="188" y="96"/>
                </a:cxn>
                <a:cxn ang="0">
                  <a:pos x="203" y="74"/>
                </a:cxn>
                <a:cxn ang="0">
                  <a:pos x="218" y="65"/>
                </a:cxn>
                <a:cxn ang="0">
                  <a:pos x="207" y="58"/>
                </a:cxn>
                <a:cxn ang="0">
                  <a:pos x="210" y="42"/>
                </a:cxn>
                <a:cxn ang="0">
                  <a:pos x="197" y="33"/>
                </a:cxn>
                <a:cxn ang="0">
                  <a:pos x="191" y="29"/>
                </a:cxn>
                <a:cxn ang="0">
                  <a:pos x="169" y="15"/>
                </a:cxn>
                <a:cxn ang="0">
                  <a:pos x="148" y="14"/>
                </a:cxn>
                <a:cxn ang="0">
                  <a:pos x="137" y="0"/>
                </a:cxn>
                <a:cxn ang="0">
                  <a:pos x="127" y="12"/>
                </a:cxn>
                <a:cxn ang="0">
                  <a:pos x="120" y="12"/>
                </a:cxn>
                <a:cxn ang="0">
                  <a:pos x="107" y="10"/>
                </a:cxn>
                <a:cxn ang="0">
                  <a:pos x="90" y="15"/>
                </a:cxn>
                <a:cxn ang="0">
                  <a:pos x="77" y="13"/>
                </a:cxn>
                <a:cxn ang="0">
                  <a:pos x="71" y="18"/>
                </a:cxn>
                <a:cxn ang="0">
                  <a:pos x="66" y="13"/>
                </a:cxn>
                <a:cxn ang="0">
                  <a:pos x="54" y="15"/>
                </a:cxn>
                <a:cxn ang="0">
                  <a:pos x="31" y="21"/>
                </a:cxn>
                <a:cxn ang="0">
                  <a:pos x="23" y="24"/>
                </a:cxn>
                <a:cxn ang="0">
                  <a:pos x="7" y="40"/>
                </a:cxn>
                <a:cxn ang="0">
                  <a:pos x="4" y="40"/>
                </a:cxn>
                <a:cxn ang="0">
                  <a:pos x="5" y="62"/>
                </a:cxn>
                <a:cxn ang="0">
                  <a:pos x="6" y="72"/>
                </a:cxn>
                <a:cxn ang="0">
                  <a:pos x="5" y="94"/>
                </a:cxn>
                <a:cxn ang="0">
                  <a:pos x="9" y="86"/>
                </a:cxn>
                <a:cxn ang="0">
                  <a:pos x="9" y="71"/>
                </a:cxn>
                <a:cxn ang="0">
                  <a:pos x="14" y="87"/>
                </a:cxn>
                <a:cxn ang="0">
                  <a:pos x="16" y="92"/>
                </a:cxn>
                <a:cxn ang="0">
                  <a:pos x="24" y="100"/>
                </a:cxn>
                <a:cxn ang="0">
                  <a:pos x="37" y="102"/>
                </a:cxn>
                <a:cxn ang="0">
                  <a:pos x="48" y="107"/>
                </a:cxn>
                <a:cxn ang="0">
                  <a:pos x="69" y="103"/>
                </a:cxn>
                <a:cxn ang="0">
                  <a:pos x="77" y="120"/>
                </a:cxn>
                <a:cxn ang="0">
                  <a:pos x="81" y="146"/>
                </a:cxn>
              </a:cxnLst>
              <a:rect l="0" t="0" r="r" b="b"/>
              <a:pathLst>
                <a:path w="222" h="168">
                  <a:moveTo>
                    <a:pt x="83" y="146"/>
                  </a:moveTo>
                  <a:cubicBezTo>
                    <a:pt x="83" y="146"/>
                    <a:pt x="84" y="141"/>
                    <a:pt x="87" y="142"/>
                  </a:cubicBezTo>
                  <a:cubicBezTo>
                    <a:pt x="90" y="143"/>
                    <a:pt x="89" y="147"/>
                    <a:pt x="93" y="148"/>
                  </a:cubicBezTo>
                  <a:cubicBezTo>
                    <a:pt x="97" y="148"/>
                    <a:pt x="105" y="146"/>
                    <a:pt x="110" y="154"/>
                  </a:cubicBezTo>
                  <a:cubicBezTo>
                    <a:pt x="114" y="162"/>
                    <a:pt x="111" y="165"/>
                    <a:pt x="111" y="165"/>
                  </a:cubicBezTo>
                  <a:cubicBezTo>
                    <a:pt x="114" y="168"/>
                    <a:pt x="114" y="168"/>
                    <a:pt x="114" y="168"/>
                  </a:cubicBezTo>
                  <a:cubicBezTo>
                    <a:pt x="126" y="167"/>
                    <a:pt x="126" y="167"/>
                    <a:pt x="126" y="167"/>
                  </a:cubicBezTo>
                  <a:cubicBezTo>
                    <a:pt x="127" y="163"/>
                    <a:pt x="127" y="163"/>
                    <a:pt x="127" y="163"/>
                  </a:cubicBezTo>
                  <a:cubicBezTo>
                    <a:pt x="134" y="165"/>
                    <a:pt x="134" y="165"/>
                    <a:pt x="134" y="165"/>
                  </a:cubicBezTo>
                  <a:cubicBezTo>
                    <a:pt x="141" y="163"/>
                    <a:pt x="141" y="163"/>
                    <a:pt x="141" y="163"/>
                  </a:cubicBezTo>
                  <a:cubicBezTo>
                    <a:pt x="148" y="166"/>
                    <a:pt x="148" y="166"/>
                    <a:pt x="148" y="166"/>
                  </a:cubicBezTo>
                  <a:cubicBezTo>
                    <a:pt x="155" y="158"/>
                    <a:pt x="155" y="158"/>
                    <a:pt x="155" y="158"/>
                  </a:cubicBezTo>
                  <a:cubicBezTo>
                    <a:pt x="155" y="158"/>
                    <a:pt x="159" y="160"/>
                    <a:pt x="163" y="158"/>
                  </a:cubicBezTo>
                  <a:cubicBezTo>
                    <a:pt x="167" y="157"/>
                    <a:pt x="160" y="148"/>
                    <a:pt x="161" y="146"/>
                  </a:cubicBezTo>
                  <a:cubicBezTo>
                    <a:pt x="163" y="143"/>
                    <a:pt x="171" y="146"/>
                    <a:pt x="171" y="146"/>
                  </a:cubicBezTo>
                  <a:cubicBezTo>
                    <a:pt x="175" y="136"/>
                    <a:pt x="175" y="136"/>
                    <a:pt x="175" y="136"/>
                  </a:cubicBezTo>
                  <a:cubicBezTo>
                    <a:pt x="175" y="136"/>
                    <a:pt x="181" y="134"/>
                    <a:pt x="186" y="134"/>
                  </a:cubicBezTo>
                  <a:cubicBezTo>
                    <a:pt x="190" y="133"/>
                    <a:pt x="186" y="139"/>
                    <a:pt x="189" y="142"/>
                  </a:cubicBezTo>
                  <a:cubicBezTo>
                    <a:pt x="192" y="145"/>
                    <a:pt x="199" y="140"/>
                    <a:pt x="197" y="133"/>
                  </a:cubicBezTo>
                  <a:cubicBezTo>
                    <a:pt x="197" y="128"/>
                    <a:pt x="188" y="129"/>
                    <a:pt x="188" y="129"/>
                  </a:cubicBezTo>
                  <a:cubicBezTo>
                    <a:pt x="191" y="113"/>
                    <a:pt x="191" y="113"/>
                    <a:pt x="191" y="113"/>
                  </a:cubicBezTo>
                  <a:cubicBezTo>
                    <a:pt x="191" y="113"/>
                    <a:pt x="188" y="101"/>
                    <a:pt x="188" y="96"/>
                  </a:cubicBezTo>
                  <a:cubicBezTo>
                    <a:pt x="188" y="92"/>
                    <a:pt x="195" y="87"/>
                    <a:pt x="200" y="86"/>
                  </a:cubicBezTo>
                  <a:cubicBezTo>
                    <a:pt x="204" y="84"/>
                    <a:pt x="203" y="74"/>
                    <a:pt x="203" y="74"/>
                  </a:cubicBezTo>
                  <a:cubicBezTo>
                    <a:pt x="218" y="70"/>
                    <a:pt x="218" y="70"/>
                    <a:pt x="218" y="70"/>
                  </a:cubicBezTo>
                  <a:cubicBezTo>
                    <a:pt x="218" y="65"/>
                    <a:pt x="218" y="65"/>
                    <a:pt x="218" y="65"/>
                  </a:cubicBezTo>
                  <a:cubicBezTo>
                    <a:pt x="218" y="65"/>
                    <a:pt x="222" y="60"/>
                    <a:pt x="221" y="56"/>
                  </a:cubicBezTo>
                  <a:cubicBezTo>
                    <a:pt x="220" y="53"/>
                    <a:pt x="207" y="58"/>
                    <a:pt x="207" y="58"/>
                  </a:cubicBezTo>
                  <a:cubicBezTo>
                    <a:pt x="208" y="48"/>
                    <a:pt x="208" y="48"/>
                    <a:pt x="208" y="48"/>
                  </a:cubicBezTo>
                  <a:cubicBezTo>
                    <a:pt x="210" y="42"/>
                    <a:pt x="210" y="42"/>
                    <a:pt x="210" y="42"/>
                  </a:cubicBezTo>
                  <a:cubicBezTo>
                    <a:pt x="210" y="36"/>
                    <a:pt x="210" y="36"/>
                    <a:pt x="210" y="36"/>
                  </a:cubicBezTo>
                  <a:cubicBezTo>
                    <a:pt x="197" y="33"/>
                    <a:pt x="197" y="33"/>
                    <a:pt x="197" y="33"/>
                  </a:cubicBezTo>
                  <a:cubicBezTo>
                    <a:pt x="196" y="29"/>
                    <a:pt x="196" y="29"/>
                    <a:pt x="196" y="29"/>
                  </a:cubicBezTo>
                  <a:cubicBezTo>
                    <a:pt x="191" y="29"/>
                    <a:pt x="191" y="29"/>
                    <a:pt x="191" y="29"/>
                  </a:cubicBezTo>
                  <a:cubicBezTo>
                    <a:pt x="191" y="29"/>
                    <a:pt x="188" y="22"/>
                    <a:pt x="186" y="19"/>
                  </a:cubicBezTo>
                  <a:cubicBezTo>
                    <a:pt x="183" y="16"/>
                    <a:pt x="169" y="15"/>
                    <a:pt x="169" y="15"/>
                  </a:cubicBezTo>
                  <a:cubicBezTo>
                    <a:pt x="169" y="12"/>
                    <a:pt x="169" y="12"/>
                    <a:pt x="169" y="12"/>
                  </a:cubicBezTo>
                  <a:cubicBezTo>
                    <a:pt x="148" y="14"/>
                    <a:pt x="148" y="14"/>
                    <a:pt x="148" y="14"/>
                  </a:cubicBezTo>
                  <a:cubicBezTo>
                    <a:pt x="142" y="2"/>
                    <a:pt x="142" y="2"/>
                    <a:pt x="142" y="2"/>
                  </a:cubicBezTo>
                  <a:cubicBezTo>
                    <a:pt x="137" y="0"/>
                    <a:pt x="137" y="0"/>
                    <a:pt x="137" y="0"/>
                  </a:cubicBezTo>
                  <a:cubicBezTo>
                    <a:pt x="130" y="5"/>
                    <a:pt x="130" y="5"/>
                    <a:pt x="130" y="5"/>
                  </a:cubicBezTo>
                  <a:cubicBezTo>
                    <a:pt x="127" y="12"/>
                    <a:pt x="127" y="12"/>
                    <a:pt x="127" y="12"/>
                  </a:cubicBezTo>
                  <a:cubicBezTo>
                    <a:pt x="124" y="13"/>
                    <a:pt x="124" y="13"/>
                    <a:pt x="124" y="13"/>
                  </a:cubicBezTo>
                  <a:cubicBezTo>
                    <a:pt x="120" y="12"/>
                    <a:pt x="120" y="12"/>
                    <a:pt x="120" y="12"/>
                  </a:cubicBezTo>
                  <a:cubicBezTo>
                    <a:pt x="113" y="15"/>
                    <a:pt x="113" y="15"/>
                    <a:pt x="113" y="15"/>
                  </a:cubicBezTo>
                  <a:cubicBezTo>
                    <a:pt x="107" y="10"/>
                    <a:pt x="107" y="10"/>
                    <a:pt x="107" y="10"/>
                  </a:cubicBezTo>
                  <a:cubicBezTo>
                    <a:pt x="94" y="10"/>
                    <a:pt x="94" y="10"/>
                    <a:pt x="94" y="10"/>
                  </a:cubicBezTo>
                  <a:cubicBezTo>
                    <a:pt x="90" y="15"/>
                    <a:pt x="90" y="15"/>
                    <a:pt x="90" y="15"/>
                  </a:cubicBezTo>
                  <a:cubicBezTo>
                    <a:pt x="83" y="12"/>
                    <a:pt x="83" y="12"/>
                    <a:pt x="83" y="12"/>
                  </a:cubicBezTo>
                  <a:cubicBezTo>
                    <a:pt x="77" y="13"/>
                    <a:pt x="77" y="13"/>
                    <a:pt x="77" y="13"/>
                  </a:cubicBezTo>
                  <a:cubicBezTo>
                    <a:pt x="75" y="18"/>
                    <a:pt x="75" y="18"/>
                    <a:pt x="75" y="18"/>
                  </a:cubicBezTo>
                  <a:cubicBezTo>
                    <a:pt x="71" y="18"/>
                    <a:pt x="71" y="18"/>
                    <a:pt x="71" y="18"/>
                  </a:cubicBezTo>
                  <a:cubicBezTo>
                    <a:pt x="70" y="12"/>
                    <a:pt x="70" y="12"/>
                    <a:pt x="70" y="12"/>
                  </a:cubicBezTo>
                  <a:cubicBezTo>
                    <a:pt x="66" y="13"/>
                    <a:pt x="66" y="13"/>
                    <a:pt x="66" y="13"/>
                  </a:cubicBezTo>
                  <a:cubicBezTo>
                    <a:pt x="58" y="18"/>
                    <a:pt x="58" y="18"/>
                    <a:pt x="58" y="18"/>
                  </a:cubicBezTo>
                  <a:cubicBezTo>
                    <a:pt x="54" y="15"/>
                    <a:pt x="54" y="15"/>
                    <a:pt x="54" y="15"/>
                  </a:cubicBezTo>
                  <a:cubicBezTo>
                    <a:pt x="36" y="16"/>
                    <a:pt x="36" y="16"/>
                    <a:pt x="36" y="16"/>
                  </a:cubicBezTo>
                  <a:cubicBezTo>
                    <a:pt x="31" y="21"/>
                    <a:pt x="31" y="21"/>
                    <a:pt x="31" y="21"/>
                  </a:cubicBezTo>
                  <a:cubicBezTo>
                    <a:pt x="28" y="20"/>
                    <a:pt x="28" y="20"/>
                    <a:pt x="28" y="20"/>
                  </a:cubicBezTo>
                  <a:cubicBezTo>
                    <a:pt x="23" y="24"/>
                    <a:pt x="23" y="24"/>
                    <a:pt x="23" y="24"/>
                  </a:cubicBezTo>
                  <a:cubicBezTo>
                    <a:pt x="23" y="24"/>
                    <a:pt x="20" y="22"/>
                    <a:pt x="16" y="26"/>
                  </a:cubicBezTo>
                  <a:cubicBezTo>
                    <a:pt x="12" y="31"/>
                    <a:pt x="7" y="40"/>
                    <a:pt x="7" y="40"/>
                  </a:cubicBezTo>
                  <a:cubicBezTo>
                    <a:pt x="5" y="42"/>
                    <a:pt x="5" y="42"/>
                    <a:pt x="5" y="42"/>
                  </a:cubicBezTo>
                  <a:cubicBezTo>
                    <a:pt x="4" y="40"/>
                    <a:pt x="4" y="40"/>
                    <a:pt x="4" y="40"/>
                  </a:cubicBezTo>
                  <a:cubicBezTo>
                    <a:pt x="0" y="44"/>
                    <a:pt x="0" y="44"/>
                    <a:pt x="0" y="44"/>
                  </a:cubicBezTo>
                  <a:cubicBezTo>
                    <a:pt x="0" y="44"/>
                    <a:pt x="4" y="57"/>
                    <a:pt x="5" y="62"/>
                  </a:cubicBezTo>
                  <a:cubicBezTo>
                    <a:pt x="5" y="64"/>
                    <a:pt x="6" y="66"/>
                    <a:pt x="7" y="68"/>
                  </a:cubicBezTo>
                  <a:cubicBezTo>
                    <a:pt x="6" y="72"/>
                    <a:pt x="6" y="72"/>
                    <a:pt x="6" y="72"/>
                  </a:cubicBezTo>
                  <a:cubicBezTo>
                    <a:pt x="7" y="84"/>
                    <a:pt x="7" y="84"/>
                    <a:pt x="7" y="84"/>
                  </a:cubicBezTo>
                  <a:cubicBezTo>
                    <a:pt x="5" y="94"/>
                    <a:pt x="5" y="94"/>
                    <a:pt x="5" y="94"/>
                  </a:cubicBezTo>
                  <a:cubicBezTo>
                    <a:pt x="7" y="93"/>
                    <a:pt x="7" y="93"/>
                    <a:pt x="7" y="93"/>
                  </a:cubicBezTo>
                  <a:cubicBezTo>
                    <a:pt x="9" y="86"/>
                    <a:pt x="9" y="86"/>
                    <a:pt x="9" y="86"/>
                  </a:cubicBezTo>
                  <a:cubicBezTo>
                    <a:pt x="8" y="73"/>
                    <a:pt x="8" y="73"/>
                    <a:pt x="8" y="73"/>
                  </a:cubicBezTo>
                  <a:cubicBezTo>
                    <a:pt x="9" y="71"/>
                    <a:pt x="9" y="71"/>
                    <a:pt x="9" y="71"/>
                  </a:cubicBezTo>
                  <a:cubicBezTo>
                    <a:pt x="10" y="76"/>
                    <a:pt x="12" y="79"/>
                    <a:pt x="12" y="79"/>
                  </a:cubicBezTo>
                  <a:cubicBezTo>
                    <a:pt x="14" y="87"/>
                    <a:pt x="14" y="87"/>
                    <a:pt x="14" y="87"/>
                  </a:cubicBezTo>
                  <a:cubicBezTo>
                    <a:pt x="12" y="92"/>
                    <a:pt x="12" y="92"/>
                    <a:pt x="12" y="92"/>
                  </a:cubicBezTo>
                  <a:cubicBezTo>
                    <a:pt x="16" y="92"/>
                    <a:pt x="16" y="92"/>
                    <a:pt x="16" y="92"/>
                  </a:cubicBezTo>
                  <a:cubicBezTo>
                    <a:pt x="19" y="96"/>
                    <a:pt x="19" y="96"/>
                    <a:pt x="19" y="96"/>
                  </a:cubicBezTo>
                  <a:cubicBezTo>
                    <a:pt x="24" y="100"/>
                    <a:pt x="24" y="100"/>
                    <a:pt x="24" y="100"/>
                  </a:cubicBezTo>
                  <a:cubicBezTo>
                    <a:pt x="30" y="99"/>
                    <a:pt x="30" y="99"/>
                    <a:pt x="30" y="99"/>
                  </a:cubicBezTo>
                  <a:cubicBezTo>
                    <a:pt x="30" y="99"/>
                    <a:pt x="32" y="100"/>
                    <a:pt x="37" y="102"/>
                  </a:cubicBezTo>
                  <a:cubicBezTo>
                    <a:pt x="41" y="105"/>
                    <a:pt x="47" y="103"/>
                    <a:pt x="47" y="103"/>
                  </a:cubicBezTo>
                  <a:cubicBezTo>
                    <a:pt x="48" y="107"/>
                    <a:pt x="48" y="107"/>
                    <a:pt x="48" y="107"/>
                  </a:cubicBezTo>
                  <a:cubicBezTo>
                    <a:pt x="58" y="103"/>
                    <a:pt x="58" y="103"/>
                    <a:pt x="58" y="103"/>
                  </a:cubicBezTo>
                  <a:cubicBezTo>
                    <a:pt x="69" y="103"/>
                    <a:pt x="69" y="103"/>
                    <a:pt x="69" y="103"/>
                  </a:cubicBezTo>
                  <a:cubicBezTo>
                    <a:pt x="69" y="103"/>
                    <a:pt x="78" y="110"/>
                    <a:pt x="81" y="112"/>
                  </a:cubicBezTo>
                  <a:cubicBezTo>
                    <a:pt x="85" y="115"/>
                    <a:pt x="77" y="120"/>
                    <a:pt x="77" y="120"/>
                  </a:cubicBezTo>
                  <a:cubicBezTo>
                    <a:pt x="77" y="120"/>
                    <a:pt x="75" y="125"/>
                    <a:pt x="75" y="131"/>
                  </a:cubicBezTo>
                  <a:cubicBezTo>
                    <a:pt x="74" y="139"/>
                    <a:pt x="81" y="146"/>
                    <a:pt x="81" y="146"/>
                  </a:cubicBezTo>
                  <a:lnTo>
                    <a:pt x="83" y="14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3" name="Spain" descr="© INSCALE GmbH, 05.05.2010&#10;http://www.presentationload.com/"/>
            <p:cNvSpPr>
              <a:spLocks noEditPoints="1"/>
            </p:cNvSpPr>
            <p:nvPr/>
          </p:nvSpPr>
          <p:spPr bwMode="gray">
            <a:xfrm>
              <a:off x="1085461" y="4338552"/>
              <a:ext cx="1781927" cy="1472734"/>
            </a:xfrm>
            <a:custGeom>
              <a:avLst/>
              <a:gdLst/>
              <a:ahLst/>
              <a:cxnLst>
                <a:cxn ang="0">
                  <a:pos x="482" y="410"/>
                </a:cxn>
                <a:cxn ang="0">
                  <a:pos x="472" y="381"/>
                </a:cxn>
                <a:cxn ang="0">
                  <a:pos x="474" y="395"/>
                </a:cxn>
                <a:cxn ang="0">
                  <a:pos x="484" y="379"/>
                </a:cxn>
                <a:cxn ang="0">
                  <a:pos x="576" y="333"/>
                </a:cxn>
                <a:cxn ang="0">
                  <a:pos x="530" y="360"/>
                </a:cxn>
                <a:cxn ang="0">
                  <a:pos x="560" y="372"/>
                </a:cxn>
                <a:cxn ang="0">
                  <a:pos x="584" y="358"/>
                </a:cxn>
                <a:cxn ang="0">
                  <a:pos x="575" y="348"/>
                </a:cxn>
                <a:cxn ang="0">
                  <a:pos x="506" y="163"/>
                </a:cxn>
                <a:cxn ang="0">
                  <a:pos x="494" y="147"/>
                </a:cxn>
                <a:cxn ang="0">
                  <a:pos x="456" y="138"/>
                </a:cxn>
                <a:cxn ang="0">
                  <a:pos x="417" y="128"/>
                </a:cxn>
                <a:cxn ang="0">
                  <a:pos x="406" y="115"/>
                </a:cxn>
                <a:cxn ang="0">
                  <a:pos x="369" y="104"/>
                </a:cxn>
                <a:cxn ang="0">
                  <a:pos x="364" y="86"/>
                </a:cxn>
                <a:cxn ang="0">
                  <a:pos x="297" y="75"/>
                </a:cxn>
                <a:cxn ang="0">
                  <a:pos x="262" y="62"/>
                </a:cxn>
                <a:cxn ang="0">
                  <a:pos x="178" y="37"/>
                </a:cxn>
                <a:cxn ang="0">
                  <a:pos x="115" y="21"/>
                </a:cxn>
                <a:cxn ang="0">
                  <a:pos x="89" y="10"/>
                </a:cxn>
                <a:cxn ang="0">
                  <a:pos x="69" y="1"/>
                </a:cxn>
                <a:cxn ang="0">
                  <a:pos x="62" y="17"/>
                </a:cxn>
                <a:cxn ang="0">
                  <a:pos x="16" y="19"/>
                </a:cxn>
                <a:cxn ang="0">
                  <a:pos x="5" y="37"/>
                </a:cxn>
                <a:cxn ang="0">
                  <a:pos x="3" y="58"/>
                </a:cxn>
                <a:cxn ang="0">
                  <a:pos x="14" y="69"/>
                </a:cxn>
                <a:cxn ang="0">
                  <a:pos x="7" y="78"/>
                </a:cxn>
                <a:cxn ang="0">
                  <a:pos x="11" y="87"/>
                </a:cxn>
                <a:cxn ang="0">
                  <a:pos x="16" y="98"/>
                </a:cxn>
                <a:cxn ang="0">
                  <a:pos x="41" y="107"/>
                </a:cxn>
                <a:cxn ang="0">
                  <a:pos x="63" y="126"/>
                </a:cxn>
                <a:cxn ang="0">
                  <a:pos x="100" y="128"/>
                </a:cxn>
                <a:cxn ang="0">
                  <a:pos x="112" y="150"/>
                </a:cxn>
                <a:cxn ang="0">
                  <a:pos x="90" y="185"/>
                </a:cxn>
                <a:cxn ang="0">
                  <a:pos x="74" y="235"/>
                </a:cxn>
                <a:cxn ang="0">
                  <a:pos x="59" y="270"/>
                </a:cxn>
                <a:cxn ang="0">
                  <a:pos x="46" y="306"/>
                </a:cxn>
                <a:cxn ang="0">
                  <a:pos x="34" y="364"/>
                </a:cxn>
                <a:cxn ang="0">
                  <a:pos x="21" y="384"/>
                </a:cxn>
                <a:cxn ang="0">
                  <a:pos x="23" y="428"/>
                </a:cxn>
                <a:cxn ang="0">
                  <a:pos x="32" y="433"/>
                </a:cxn>
                <a:cxn ang="0">
                  <a:pos x="50" y="466"/>
                </a:cxn>
                <a:cxn ang="0">
                  <a:pos x="60" y="483"/>
                </a:cxn>
                <a:cxn ang="0">
                  <a:pos x="72" y="507"/>
                </a:cxn>
                <a:cxn ang="0">
                  <a:pos x="95" y="520"/>
                </a:cxn>
                <a:cxn ang="0">
                  <a:pos x="141" y="498"/>
                </a:cxn>
                <a:cxn ang="0">
                  <a:pos x="217" y="498"/>
                </a:cxn>
                <a:cxn ang="0">
                  <a:pos x="284" y="500"/>
                </a:cxn>
                <a:cxn ang="0">
                  <a:pos x="324" y="462"/>
                </a:cxn>
                <a:cxn ang="0">
                  <a:pos x="359" y="455"/>
                </a:cxn>
                <a:cxn ang="0">
                  <a:pos x="367" y="428"/>
                </a:cxn>
                <a:cxn ang="0">
                  <a:pos x="404" y="403"/>
                </a:cxn>
                <a:cxn ang="0">
                  <a:pos x="415" y="317"/>
                </a:cxn>
                <a:cxn ang="0">
                  <a:pos x="453" y="277"/>
                </a:cxn>
                <a:cxn ang="0">
                  <a:pos x="457" y="277"/>
                </a:cxn>
                <a:cxn ang="0">
                  <a:pos x="484" y="248"/>
                </a:cxn>
                <a:cxn ang="0">
                  <a:pos x="589" y="199"/>
                </a:cxn>
                <a:cxn ang="0">
                  <a:pos x="590" y="174"/>
                </a:cxn>
                <a:cxn ang="0">
                  <a:pos x="551" y="171"/>
                </a:cxn>
                <a:cxn ang="0">
                  <a:pos x="519" y="161"/>
                </a:cxn>
                <a:cxn ang="0">
                  <a:pos x="617" y="340"/>
                </a:cxn>
              </a:cxnLst>
              <a:rect l="0" t="0" r="r" b="b"/>
              <a:pathLst>
                <a:path w="631" h="522">
                  <a:moveTo>
                    <a:pt x="476" y="401"/>
                  </a:moveTo>
                  <a:cubicBezTo>
                    <a:pt x="474" y="405"/>
                    <a:pt x="474" y="405"/>
                    <a:pt x="474" y="405"/>
                  </a:cubicBezTo>
                  <a:cubicBezTo>
                    <a:pt x="475" y="410"/>
                    <a:pt x="475" y="410"/>
                    <a:pt x="475" y="410"/>
                  </a:cubicBezTo>
                  <a:cubicBezTo>
                    <a:pt x="478" y="407"/>
                    <a:pt x="478" y="407"/>
                    <a:pt x="478" y="407"/>
                  </a:cubicBezTo>
                  <a:cubicBezTo>
                    <a:pt x="482" y="410"/>
                    <a:pt x="482" y="410"/>
                    <a:pt x="482" y="410"/>
                  </a:cubicBezTo>
                  <a:cubicBezTo>
                    <a:pt x="484" y="408"/>
                    <a:pt x="484" y="408"/>
                    <a:pt x="484" y="408"/>
                  </a:cubicBezTo>
                  <a:cubicBezTo>
                    <a:pt x="480" y="406"/>
                    <a:pt x="480" y="406"/>
                    <a:pt x="480" y="406"/>
                  </a:cubicBezTo>
                  <a:lnTo>
                    <a:pt x="476" y="401"/>
                  </a:lnTo>
                  <a:close/>
                  <a:moveTo>
                    <a:pt x="484" y="379"/>
                  </a:moveTo>
                  <a:cubicBezTo>
                    <a:pt x="480" y="379"/>
                    <a:pt x="472" y="381"/>
                    <a:pt x="472" y="381"/>
                  </a:cubicBezTo>
                  <a:cubicBezTo>
                    <a:pt x="473" y="387"/>
                    <a:pt x="473" y="387"/>
                    <a:pt x="473" y="387"/>
                  </a:cubicBezTo>
                  <a:cubicBezTo>
                    <a:pt x="468" y="388"/>
                    <a:pt x="468" y="388"/>
                    <a:pt x="468" y="388"/>
                  </a:cubicBezTo>
                  <a:cubicBezTo>
                    <a:pt x="467" y="393"/>
                    <a:pt x="467" y="393"/>
                    <a:pt x="467" y="393"/>
                  </a:cubicBezTo>
                  <a:cubicBezTo>
                    <a:pt x="472" y="396"/>
                    <a:pt x="472" y="396"/>
                    <a:pt x="472" y="396"/>
                  </a:cubicBezTo>
                  <a:cubicBezTo>
                    <a:pt x="474" y="395"/>
                    <a:pt x="474" y="395"/>
                    <a:pt x="474" y="395"/>
                  </a:cubicBezTo>
                  <a:cubicBezTo>
                    <a:pt x="475" y="397"/>
                    <a:pt x="475" y="397"/>
                    <a:pt x="475" y="397"/>
                  </a:cubicBezTo>
                  <a:cubicBezTo>
                    <a:pt x="477" y="392"/>
                    <a:pt x="477" y="392"/>
                    <a:pt x="477" y="392"/>
                  </a:cubicBezTo>
                  <a:cubicBezTo>
                    <a:pt x="480" y="392"/>
                    <a:pt x="480" y="392"/>
                    <a:pt x="480" y="392"/>
                  </a:cubicBezTo>
                  <a:cubicBezTo>
                    <a:pt x="488" y="387"/>
                    <a:pt x="488" y="387"/>
                    <a:pt x="488" y="387"/>
                  </a:cubicBezTo>
                  <a:cubicBezTo>
                    <a:pt x="488" y="387"/>
                    <a:pt x="490" y="379"/>
                    <a:pt x="484" y="379"/>
                  </a:cubicBezTo>
                  <a:close/>
                  <a:moveTo>
                    <a:pt x="575" y="348"/>
                  </a:moveTo>
                  <a:cubicBezTo>
                    <a:pt x="572" y="347"/>
                    <a:pt x="571" y="342"/>
                    <a:pt x="571" y="342"/>
                  </a:cubicBezTo>
                  <a:cubicBezTo>
                    <a:pt x="575" y="338"/>
                    <a:pt x="575" y="338"/>
                    <a:pt x="575" y="338"/>
                  </a:cubicBezTo>
                  <a:cubicBezTo>
                    <a:pt x="572" y="338"/>
                    <a:pt x="572" y="338"/>
                    <a:pt x="572" y="338"/>
                  </a:cubicBezTo>
                  <a:cubicBezTo>
                    <a:pt x="576" y="333"/>
                    <a:pt x="576" y="333"/>
                    <a:pt x="576" y="333"/>
                  </a:cubicBezTo>
                  <a:cubicBezTo>
                    <a:pt x="576" y="333"/>
                    <a:pt x="565" y="333"/>
                    <a:pt x="555" y="337"/>
                  </a:cubicBezTo>
                  <a:cubicBezTo>
                    <a:pt x="545" y="341"/>
                    <a:pt x="541" y="348"/>
                    <a:pt x="541" y="348"/>
                  </a:cubicBezTo>
                  <a:cubicBezTo>
                    <a:pt x="538" y="347"/>
                    <a:pt x="538" y="347"/>
                    <a:pt x="538" y="347"/>
                  </a:cubicBezTo>
                  <a:cubicBezTo>
                    <a:pt x="530" y="352"/>
                    <a:pt x="530" y="352"/>
                    <a:pt x="530" y="352"/>
                  </a:cubicBezTo>
                  <a:cubicBezTo>
                    <a:pt x="530" y="360"/>
                    <a:pt x="530" y="360"/>
                    <a:pt x="530" y="360"/>
                  </a:cubicBezTo>
                  <a:cubicBezTo>
                    <a:pt x="534" y="358"/>
                    <a:pt x="534" y="358"/>
                    <a:pt x="534" y="358"/>
                  </a:cubicBezTo>
                  <a:cubicBezTo>
                    <a:pt x="534" y="358"/>
                    <a:pt x="537" y="363"/>
                    <a:pt x="538" y="363"/>
                  </a:cubicBezTo>
                  <a:cubicBezTo>
                    <a:pt x="540" y="363"/>
                    <a:pt x="541" y="358"/>
                    <a:pt x="545" y="358"/>
                  </a:cubicBezTo>
                  <a:cubicBezTo>
                    <a:pt x="550" y="359"/>
                    <a:pt x="547" y="363"/>
                    <a:pt x="550" y="369"/>
                  </a:cubicBezTo>
                  <a:cubicBezTo>
                    <a:pt x="555" y="374"/>
                    <a:pt x="560" y="372"/>
                    <a:pt x="560" y="372"/>
                  </a:cubicBezTo>
                  <a:cubicBezTo>
                    <a:pt x="563" y="378"/>
                    <a:pt x="563" y="378"/>
                    <a:pt x="563" y="378"/>
                  </a:cubicBezTo>
                  <a:cubicBezTo>
                    <a:pt x="568" y="376"/>
                    <a:pt x="568" y="376"/>
                    <a:pt x="568" y="376"/>
                  </a:cubicBezTo>
                  <a:cubicBezTo>
                    <a:pt x="568" y="376"/>
                    <a:pt x="571" y="375"/>
                    <a:pt x="574" y="373"/>
                  </a:cubicBezTo>
                  <a:cubicBezTo>
                    <a:pt x="577" y="371"/>
                    <a:pt x="577" y="365"/>
                    <a:pt x="577" y="365"/>
                  </a:cubicBezTo>
                  <a:cubicBezTo>
                    <a:pt x="584" y="358"/>
                    <a:pt x="584" y="358"/>
                    <a:pt x="584" y="358"/>
                  </a:cubicBezTo>
                  <a:cubicBezTo>
                    <a:pt x="583" y="357"/>
                    <a:pt x="583" y="357"/>
                    <a:pt x="583" y="357"/>
                  </a:cubicBezTo>
                  <a:cubicBezTo>
                    <a:pt x="586" y="357"/>
                    <a:pt x="586" y="357"/>
                    <a:pt x="586" y="357"/>
                  </a:cubicBezTo>
                  <a:cubicBezTo>
                    <a:pt x="589" y="349"/>
                    <a:pt x="589" y="349"/>
                    <a:pt x="589" y="349"/>
                  </a:cubicBezTo>
                  <a:cubicBezTo>
                    <a:pt x="582" y="344"/>
                    <a:pt x="582" y="344"/>
                    <a:pt x="582" y="344"/>
                  </a:cubicBezTo>
                  <a:cubicBezTo>
                    <a:pt x="582" y="344"/>
                    <a:pt x="579" y="348"/>
                    <a:pt x="575" y="348"/>
                  </a:cubicBezTo>
                  <a:close/>
                  <a:moveTo>
                    <a:pt x="520" y="161"/>
                  </a:moveTo>
                  <a:cubicBezTo>
                    <a:pt x="520" y="161"/>
                    <a:pt x="516" y="165"/>
                    <a:pt x="515" y="165"/>
                  </a:cubicBezTo>
                  <a:cubicBezTo>
                    <a:pt x="514" y="165"/>
                    <a:pt x="513" y="164"/>
                    <a:pt x="513" y="164"/>
                  </a:cubicBezTo>
                  <a:cubicBezTo>
                    <a:pt x="509" y="167"/>
                    <a:pt x="509" y="167"/>
                    <a:pt x="509" y="167"/>
                  </a:cubicBezTo>
                  <a:cubicBezTo>
                    <a:pt x="506" y="163"/>
                    <a:pt x="506" y="163"/>
                    <a:pt x="506" y="163"/>
                  </a:cubicBezTo>
                  <a:cubicBezTo>
                    <a:pt x="503" y="160"/>
                    <a:pt x="503" y="160"/>
                    <a:pt x="503" y="160"/>
                  </a:cubicBezTo>
                  <a:cubicBezTo>
                    <a:pt x="506" y="156"/>
                    <a:pt x="506" y="156"/>
                    <a:pt x="506" y="156"/>
                  </a:cubicBezTo>
                  <a:cubicBezTo>
                    <a:pt x="508" y="152"/>
                    <a:pt x="508" y="152"/>
                    <a:pt x="508" y="152"/>
                  </a:cubicBezTo>
                  <a:cubicBezTo>
                    <a:pt x="508" y="152"/>
                    <a:pt x="507" y="148"/>
                    <a:pt x="504" y="145"/>
                  </a:cubicBezTo>
                  <a:cubicBezTo>
                    <a:pt x="501" y="144"/>
                    <a:pt x="494" y="147"/>
                    <a:pt x="494" y="147"/>
                  </a:cubicBezTo>
                  <a:cubicBezTo>
                    <a:pt x="494" y="147"/>
                    <a:pt x="489" y="140"/>
                    <a:pt x="488" y="139"/>
                  </a:cubicBezTo>
                  <a:cubicBezTo>
                    <a:pt x="486" y="137"/>
                    <a:pt x="481" y="138"/>
                    <a:pt x="481" y="138"/>
                  </a:cubicBezTo>
                  <a:cubicBezTo>
                    <a:pt x="481" y="138"/>
                    <a:pt x="477" y="134"/>
                    <a:pt x="472" y="134"/>
                  </a:cubicBezTo>
                  <a:cubicBezTo>
                    <a:pt x="466" y="134"/>
                    <a:pt x="472" y="141"/>
                    <a:pt x="467" y="143"/>
                  </a:cubicBezTo>
                  <a:cubicBezTo>
                    <a:pt x="462" y="147"/>
                    <a:pt x="456" y="138"/>
                    <a:pt x="456" y="138"/>
                  </a:cubicBezTo>
                  <a:cubicBezTo>
                    <a:pt x="456" y="138"/>
                    <a:pt x="455" y="142"/>
                    <a:pt x="452" y="142"/>
                  </a:cubicBezTo>
                  <a:cubicBezTo>
                    <a:pt x="451" y="142"/>
                    <a:pt x="451" y="139"/>
                    <a:pt x="448" y="137"/>
                  </a:cubicBezTo>
                  <a:cubicBezTo>
                    <a:pt x="446" y="135"/>
                    <a:pt x="435" y="139"/>
                    <a:pt x="435" y="139"/>
                  </a:cubicBezTo>
                  <a:cubicBezTo>
                    <a:pt x="425" y="127"/>
                    <a:pt x="425" y="127"/>
                    <a:pt x="425" y="127"/>
                  </a:cubicBezTo>
                  <a:cubicBezTo>
                    <a:pt x="417" y="128"/>
                    <a:pt x="417" y="128"/>
                    <a:pt x="417" y="128"/>
                  </a:cubicBezTo>
                  <a:cubicBezTo>
                    <a:pt x="416" y="127"/>
                    <a:pt x="416" y="127"/>
                    <a:pt x="416" y="127"/>
                  </a:cubicBezTo>
                  <a:cubicBezTo>
                    <a:pt x="412" y="131"/>
                    <a:pt x="412" y="131"/>
                    <a:pt x="412" y="131"/>
                  </a:cubicBezTo>
                  <a:cubicBezTo>
                    <a:pt x="406" y="122"/>
                    <a:pt x="406" y="122"/>
                    <a:pt x="406" y="122"/>
                  </a:cubicBezTo>
                  <a:cubicBezTo>
                    <a:pt x="408" y="116"/>
                    <a:pt x="408" y="116"/>
                    <a:pt x="408" y="116"/>
                  </a:cubicBezTo>
                  <a:cubicBezTo>
                    <a:pt x="406" y="115"/>
                    <a:pt x="406" y="115"/>
                    <a:pt x="406" y="115"/>
                  </a:cubicBezTo>
                  <a:cubicBezTo>
                    <a:pt x="397" y="117"/>
                    <a:pt x="397" y="117"/>
                    <a:pt x="397" y="117"/>
                  </a:cubicBezTo>
                  <a:cubicBezTo>
                    <a:pt x="380" y="106"/>
                    <a:pt x="380" y="106"/>
                    <a:pt x="380" y="106"/>
                  </a:cubicBezTo>
                  <a:cubicBezTo>
                    <a:pt x="380" y="102"/>
                    <a:pt x="380" y="102"/>
                    <a:pt x="380" y="102"/>
                  </a:cubicBezTo>
                  <a:cubicBezTo>
                    <a:pt x="375" y="108"/>
                    <a:pt x="375" y="108"/>
                    <a:pt x="375" y="108"/>
                  </a:cubicBezTo>
                  <a:cubicBezTo>
                    <a:pt x="375" y="108"/>
                    <a:pt x="371" y="107"/>
                    <a:pt x="369" y="104"/>
                  </a:cubicBezTo>
                  <a:cubicBezTo>
                    <a:pt x="367" y="102"/>
                    <a:pt x="370" y="101"/>
                    <a:pt x="374" y="100"/>
                  </a:cubicBezTo>
                  <a:cubicBezTo>
                    <a:pt x="377" y="100"/>
                    <a:pt x="376" y="91"/>
                    <a:pt x="376" y="91"/>
                  </a:cubicBezTo>
                  <a:cubicBezTo>
                    <a:pt x="370" y="89"/>
                    <a:pt x="370" y="89"/>
                    <a:pt x="370" y="89"/>
                  </a:cubicBezTo>
                  <a:cubicBezTo>
                    <a:pt x="370" y="89"/>
                    <a:pt x="367" y="91"/>
                    <a:pt x="365" y="90"/>
                  </a:cubicBezTo>
                  <a:cubicBezTo>
                    <a:pt x="363" y="89"/>
                    <a:pt x="364" y="86"/>
                    <a:pt x="364" y="86"/>
                  </a:cubicBezTo>
                  <a:cubicBezTo>
                    <a:pt x="360" y="86"/>
                    <a:pt x="360" y="86"/>
                    <a:pt x="360" y="86"/>
                  </a:cubicBezTo>
                  <a:cubicBezTo>
                    <a:pt x="360" y="86"/>
                    <a:pt x="357" y="81"/>
                    <a:pt x="358" y="81"/>
                  </a:cubicBezTo>
                  <a:cubicBezTo>
                    <a:pt x="335" y="84"/>
                    <a:pt x="335" y="84"/>
                    <a:pt x="335" y="84"/>
                  </a:cubicBezTo>
                  <a:cubicBezTo>
                    <a:pt x="335" y="84"/>
                    <a:pt x="314" y="70"/>
                    <a:pt x="306" y="70"/>
                  </a:cubicBezTo>
                  <a:cubicBezTo>
                    <a:pt x="300" y="71"/>
                    <a:pt x="297" y="75"/>
                    <a:pt x="297" y="75"/>
                  </a:cubicBezTo>
                  <a:cubicBezTo>
                    <a:pt x="286" y="66"/>
                    <a:pt x="286" y="66"/>
                    <a:pt x="286" y="66"/>
                  </a:cubicBezTo>
                  <a:cubicBezTo>
                    <a:pt x="280" y="66"/>
                    <a:pt x="280" y="66"/>
                    <a:pt x="280" y="66"/>
                  </a:cubicBezTo>
                  <a:cubicBezTo>
                    <a:pt x="281" y="62"/>
                    <a:pt x="281" y="62"/>
                    <a:pt x="281" y="62"/>
                  </a:cubicBezTo>
                  <a:cubicBezTo>
                    <a:pt x="276" y="59"/>
                    <a:pt x="276" y="59"/>
                    <a:pt x="276" y="59"/>
                  </a:cubicBezTo>
                  <a:cubicBezTo>
                    <a:pt x="262" y="62"/>
                    <a:pt x="262" y="62"/>
                    <a:pt x="262" y="62"/>
                  </a:cubicBezTo>
                  <a:cubicBezTo>
                    <a:pt x="265" y="59"/>
                    <a:pt x="265" y="59"/>
                    <a:pt x="265" y="59"/>
                  </a:cubicBezTo>
                  <a:cubicBezTo>
                    <a:pt x="262" y="57"/>
                    <a:pt x="262" y="57"/>
                    <a:pt x="262" y="57"/>
                  </a:cubicBezTo>
                  <a:cubicBezTo>
                    <a:pt x="231" y="59"/>
                    <a:pt x="231" y="59"/>
                    <a:pt x="231" y="59"/>
                  </a:cubicBezTo>
                  <a:cubicBezTo>
                    <a:pt x="197" y="42"/>
                    <a:pt x="197" y="42"/>
                    <a:pt x="197" y="42"/>
                  </a:cubicBezTo>
                  <a:cubicBezTo>
                    <a:pt x="178" y="37"/>
                    <a:pt x="178" y="37"/>
                    <a:pt x="178" y="37"/>
                  </a:cubicBezTo>
                  <a:cubicBezTo>
                    <a:pt x="178" y="37"/>
                    <a:pt x="177" y="29"/>
                    <a:pt x="171" y="28"/>
                  </a:cubicBezTo>
                  <a:cubicBezTo>
                    <a:pt x="166" y="27"/>
                    <a:pt x="161" y="31"/>
                    <a:pt x="161" y="31"/>
                  </a:cubicBezTo>
                  <a:cubicBezTo>
                    <a:pt x="152" y="26"/>
                    <a:pt x="152" y="26"/>
                    <a:pt x="152" y="26"/>
                  </a:cubicBezTo>
                  <a:cubicBezTo>
                    <a:pt x="136" y="27"/>
                    <a:pt x="136" y="27"/>
                    <a:pt x="136" y="27"/>
                  </a:cubicBezTo>
                  <a:cubicBezTo>
                    <a:pt x="115" y="21"/>
                    <a:pt x="115" y="21"/>
                    <a:pt x="115" y="21"/>
                  </a:cubicBezTo>
                  <a:cubicBezTo>
                    <a:pt x="111" y="26"/>
                    <a:pt x="111" y="26"/>
                    <a:pt x="111" y="26"/>
                  </a:cubicBezTo>
                  <a:cubicBezTo>
                    <a:pt x="112" y="22"/>
                    <a:pt x="112" y="22"/>
                    <a:pt x="112" y="22"/>
                  </a:cubicBezTo>
                  <a:cubicBezTo>
                    <a:pt x="103" y="18"/>
                    <a:pt x="103" y="18"/>
                    <a:pt x="103" y="18"/>
                  </a:cubicBezTo>
                  <a:cubicBezTo>
                    <a:pt x="103" y="18"/>
                    <a:pt x="99" y="8"/>
                    <a:pt x="96" y="7"/>
                  </a:cubicBezTo>
                  <a:cubicBezTo>
                    <a:pt x="92" y="6"/>
                    <a:pt x="89" y="10"/>
                    <a:pt x="89" y="10"/>
                  </a:cubicBezTo>
                  <a:cubicBezTo>
                    <a:pt x="88" y="5"/>
                    <a:pt x="88" y="5"/>
                    <a:pt x="88" y="5"/>
                  </a:cubicBezTo>
                  <a:cubicBezTo>
                    <a:pt x="83" y="2"/>
                    <a:pt x="83" y="2"/>
                    <a:pt x="83" y="2"/>
                  </a:cubicBezTo>
                  <a:cubicBezTo>
                    <a:pt x="75" y="5"/>
                    <a:pt x="75" y="5"/>
                    <a:pt x="75" y="5"/>
                  </a:cubicBezTo>
                  <a:cubicBezTo>
                    <a:pt x="79" y="0"/>
                    <a:pt x="79" y="0"/>
                    <a:pt x="79" y="0"/>
                  </a:cubicBezTo>
                  <a:cubicBezTo>
                    <a:pt x="69" y="1"/>
                    <a:pt x="69" y="1"/>
                    <a:pt x="69" y="1"/>
                  </a:cubicBezTo>
                  <a:cubicBezTo>
                    <a:pt x="68" y="5"/>
                    <a:pt x="68" y="5"/>
                    <a:pt x="68" y="5"/>
                  </a:cubicBezTo>
                  <a:cubicBezTo>
                    <a:pt x="68" y="5"/>
                    <a:pt x="63" y="5"/>
                    <a:pt x="57" y="8"/>
                  </a:cubicBezTo>
                  <a:cubicBezTo>
                    <a:pt x="53" y="11"/>
                    <a:pt x="55" y="14"/>
                    <a:pt x="55" y="14"/>
                  </a:cubicBezTo>
                  <a:cubicBezTo>
                    <a:pt x="54" y="17"/>
                    <a:pt x="54" y="17"/>
                    <a:pt x="54" y="17"/>
                  </a:cubicBezTo>
                  <a:cubicBezTo>
                    <a:pt x="62" y="17"/>
                    <a:pt x="62" y="17"/>
                    <a:pt x="62" y="17"/>
                  </a:cubicBezTo>
                  <a:cubicBezTo>
                    <a:pt x="55" y="24"/>
                    <a:pt x="55" y="24"/>
                    <a:pt x="55" y="24"/>
                  </a:cubicBezTo>
                  <a:cubicBezTo>
                    <a:pt x="52" y="18"/>
                    <a:pt x="52" y="18"/>
                    <a:pt x="52" y="18"/>
                  </a:cubicBezTo>
                  <a:cubicBezTo>
                    <a:pt x="33" y="19"/>
                    <a:pt x="33" y="19"/>
                    <a:pt x="33" y="19"/>
                  </a:cubicBezTo>
                  <a:cubicBezTo>
                    <a:pt x="24" y="14"/>
                    <a:pt x="24" y="14"/>
                    <a:pt x="24" y="14"/>
                  </a:cubicBezTo>
                  <a:cubicBezTo>
                    <a:pt x="16" y="19"/>
                    <a:pt x="16" y="19"/>
                    <a:pt x="16" y="19"/>
                  </a:cubicBezTo>
                  <a:cubicBezTo>
                    <a:pt x="6" y="22"/>
                    <a:pt x="6" y="22"/>
                    <a:pt x="6" y="22"/>
                  </a:cubicBezTo>
                  <a:cubicBezTo>
                    <a:pt x="8" y="25"/>
                    <a:pt x="8" y="25"/>
                    <a:pt x="8" y="25"/>
                  </a:cubicBezTo>
                  <a:cubicBezTo>
                    <a:pt x="2" y="27"/>
                    <a:pt x="2" y="27"/>
                    <a:pt x="2" y="27"/>
                  </a:cubicBezTo>
                  <a:cubicBezTo>
                    <a:pt x="0" y="38"/>
                    <a:pt x="0" y="38"/>
                    <a:pt x="0" y="38"/>
                  </a:cubicBezTo>
                  <a:cubicBezTo>
                    <a:pt x="5" y="37"/>
                    <a:pt x="5" y="37"/>
                    <a:pt x="5" y="37"/>
                  </a:cubicBezTo>
                  <a:cubicBezTo>
                    <a:pt x="5" y="48"/>
                    <a:pt x="5" y="48"/>
                    <a:pt x="5" y="48"/>
                  </a:cubicBezTo>
                  <a:cubicBezTo>
                    <a:pt x="16" y="45"/>
                    <a:pt x="16" y="45"/>
                    <a:pt x="16" y="45"/>
                  </a:cubicBezTo>
                  <a:cubicBezTo>
                    <a:pt x="15" y="50"/>
                    <a:pt x="15" y="50"/>
                    <a:pt x="15" y="50"/>
                  </a:cubicBezTo>
                  <a:cubicBezTo>
                    <a:pt x="8" y="52"/>
                    <a:pt x="8" y="52"/>
                    <a:pt x="8" y="52"/>
                  </a:cubicBezTo>
                  <a:cubicBezTo>
                    <a:pt x="3" y="58"/>
                    <a:pt x="3" y="58"/>
                    <a:pt x="3" y="58"/>
                  </a:cubicBezTo>
                  <a:cubicBezTo>
                    <a:pt x="6" y="63"/>
                    <a:pt x="6" y="63"/>
                    <a:pt x="6" y="63"/>
                  </a:cubicBezTo>
                  <a:cubicBezTo>
                    <a:pt x="22" y="56"/>
                    <a:pt x="22" y="56"/>
                    <a:pt x="22" y="56"/>
                  </a:cubicBezTo>
                  <a:cubicBezTo>
                    <a:pt x="17" y="62"/>
                    <a:pt x="17" y="62"/>
                    <a:pt x="17" y="62"/>
                  </a:cubicBezTo>
                  <a:cubicBezTo>
                    <a:pt x="13" y="63"/>
                    <a:pt x="13" y="63"/>
                    <a:pt x="13" y="63"/>
                  </a:cubicBezTo>
                  <a:cubicBezTo>
                    <a:pt x="14" y="69"/>
                    <a:pt x="14" y="69"/>
                    <a:pt x="14" y="69"/>
                  </a:cubicBezTo>
                  <a:cubicBezTo>
                    <a:pt x="8" y="68"/>
                    <a:pt x="8" y="68"/>
                    <a:pt x="8" y="68"/>
                  </a:cubicBezTo>
                  <a:cubicBezTo>
                    <a:pt x="11" y="75"/>
                    <a:pt x="11" y="75"/>
                    <a:pt x="11" y="75"/>
                  </a:cubicBezTo>
                  <a:cubicBezTo>
                    <a:pt x="19" y="75"/>
                    <a:pt x="19" y="75"/>
                    <a:pt x="19" y="75"/>
                  </a:cubicBezTo>
                  <a:cubicBezTo>
                    <a:pt x="15" y="78"/>
                    <a:pt x="15" y="78"/>
                    <a:pt x="15" y="78"/>
                  </a:cubicBezTo>
                  <a:cubicBezTo>
                    <a:pt x="7" y="78"/>
                    <a:pt x="7" y="78"/>
                    <a:pt x="7" y="78"/>
                  </a:cubicBezTo>
                  <a:cubicBezTo>
                    <a:pt x="8" y="82"/>
                    <a:pt x="8" y="82"/>
                    <a:pt x="8" y="82"/>
                  </a:cubicBezTo>
                  <a:cubicBezTo>
                    <a:pt x="17" y="82"/>
                    <a:pt x="17" y="82"/>
                    <a:pt x="17" y="82"/>
                  </a:cubicBezTo>
                  <a:cubicBezTo>
                    <a:pt x="19" y="80"/>
                    <a:pt x="19" y="80"/>
                    <a:pt x="19" y="80"/>
                  </a:cubicBezTo>
                  <a:cubicBezTo>
                    <a:pt x="20" y="81"/>
                    <a:pt x="20" y="81"/>
                    <a:pt x="20" y="81"/>
                  </a:cubicBezTo>
                  <a:cubicBezTo>
                    <a:pt x="11" y="87"/>
                    <a:pt x="11" y="87"/>
                    <a:pt x="11" y="87"/>
                  </a:cubicBezTo>
                  <a:cubicBezTo>
                    <a:pt x="5" y="92"/>
                    <a:pt x="5" y="92"/>
                    <a:pt x="5" y="92"/>
                  </a:cubicBezTo>
                  <a:cubicBezTo>
                    <a:pt x="2" y="107"/>
                    <a:pt x="2" y="107"/>
                    <a:pt x="2" y="107"/>
                  </a:cubicBezTo>
                  <a:cubicBezTo>
                    <a:pt x="4" y="107"/>
                    <a:pt x="4" y="107"/>
                    <a:pt x="4" y="107"/>
                  </a:cubicBezTo>
                  <a:cubicBezTo>
                    <a:pt x="11" y="103"/>
                    <a:pt x="11" y="103"/>
                    <a:pt x="11" y="103"/>
                  </a:cubicBezTo>
                  <a:cubicBezTo>
                    <a:pt x="16" y="98"/>
                    <a:pt x="16" y="98"/>
                    <a:pt x="16" y="98"/>
                  </a:cubicBezTo>
                  <a:cubicBezTo>
                    <a:pt x="30" y="101"/>
                    <a:pt x="30" y="101"/>
                    <a:pt x="30" y="101"/>
                  </a:cubicBezTo>
                  <a:cubicBezTo>
                    <a:pt x="39" y="97"/>
                    <a:pt x="39" y="97"/>
                    <a:pt x="39" y="97"/>
                  </a:cubicBezTo>
                  <a:cubicBezTo>
                    <a:pt x="37" y="103"/>
                    <a:pt x="37" y="103"/>
                    <a:pt x="37" y="103"/>
                  </a:cubicBezTo>
                  <a:cubicBezTo>
                    <a:pt x="41" y="104"/>
                    <a:pt x="41" y="104"/>
                    <a:pt x="41" y="104"/>
                  </a:cubicBezTo>
                  <a:cubicBezTo>
                    <a:pt x="41" y="107"/>
                    <a:pt x="41" y="107"/>
                    <a:pt x="41" y="107"/>
                  </a:cubicBezTo>
                  <a:cubicBezTo>
                    <a:pt x="41" y="107"/>
                    <a:pt x="26" y="113"/>
                    <a:pt x="34" y="120"/>
                  </a:cubicBezTo>
                  <a:cubicBezTo>
                    <a:pt x="42" y="127"/>
                    <a:pt x="46" y="118"/>
                    <a:pt x="46" y="118"/>
                  </a:cubicBezTo>
                  <a:cubicBezTo>
                    <a:pt x="49" y="122"/>
                    <a:pt x="49" y="122"/>
                    <a:pt x="49" y="122"/>
                  </a:cubicBezTo>
                  <a:cubicBezTo>
                    <a:pt x="56" y="120"/>
                    <a:pt x="56" y="120"/>
                    <a:pt x="56" y="120"/>
                  </a:cubicBezTo>
                  <a:cubicBezTo>
                    <a:pt x="63" y="126"/>
                    <a:pt x="63" y="126"/>
                    <a:pt x="63" y="126"/>
                  </a:cubicBezTo>
                  <a:cubicBezTo>
                    <a:pt x="68" y="124"/>
                    <a:pt x="68" y="124"/>
                    <a:pt x="68" y="124"/>
                  </a:cubicBezTo>
                  <a:cubicBezTo>
                    <a:pt x="68" y="124"/>
                    <a:pt x="72" y="131"/>
                    <a:pt x="78" y="128"/>
                  </a:cubicBezTo>
                  <a:cubicBezTo>
                    <a:pt x="84" y="127"/>
                    <a:pt x="82" y="121"/>
                    <a:pt x="85" y="121"/>
                  </a:cubicBezTo>
                  <a:cubicBezTo>
                    <a:pt x="89" y="121"/>
                    <a:pt x="90" y="125"/>
                    <a:pt x="90" y="125"/>
                  </a:cubicBezTo>
                  <a:cubicBezTo>
                    <a:pt x="100" y="128"/>
                    <a:pt x="100" y="128"/>
                    <a:pt x="100" y="128"/>
                  </a:cubicBezTo>
                  <a:cubicBezTo>
                    <a:pt x="104" y="125"/>
                    <a:pt x="104" y="125"/>
                    <a:pt x="104" y="125"/>
                  </a:cubicBezTo>
                  <a:cubicBezTo>
                    <a:pt x="104" y="127"/>
                    <a:pt x="104" y="127"/>
                    <a:pt x="104" y="127"/>
                  </a:cubicBezTo>
                  <a:cubicBezTo>
                    <a:pt x="113" y="129"/>
                    <a:pt x="113" y="129"/>
                    <a:pt x="113" y="129"/>
                  </a:cubicBezTo>
                  <a:cubicBezTo>
                    <a:pt x="111" y="141"/>
                    <a:pt x="111" y="141"/>
                    <a:pt x="111" y="141"/>
                  </a:cubicBezTo>
                  <a:cubicBezTo>
                    <a:pt x="111" y="141"/>
                    <a:pt x="108" y="150"/>
                    <a:pt x="112" y="150"/>
                  </a:cubicBezTo>
                  <a:cubicBezTo>
                    <a:pt x="116" y="150"/>
                    <a:pt x="124" y="150"/>
                    <a:pt x="124" y="154"/>
                  </a:cubicBezTo>
                  <a:cubicBezTo>
                    <a:pt x="123" y="159"/>
                    <a:pt x="116" y="168"/>
                    <a:pt x="116" y="168"/>
                  </a:cubicBezTo>
                  <a:cubicBezTo>
                    <a:pt x="116" y="168"/>
                    <a:pt x="106" y="175"/>
                    <a:pt x="104" y="175"/>
                  </a:cubicBezTo>
                  <a:cubicBezTo>
                    <a:pt x="98" y="175"/>
                    <a:pt x="98" y="175"/>
                    <a:pt x="98" y="175"/>
                  </a:cubicBezTo>
                  <a:cubicBezTo>
                    <a:pt x="90" y="185"/>
                    <a:pt x="90" y="185"/>
                    <a:pt x="90" y="185"/>
                  </a:cubicBezTo>
                  <a:cubicBezTo>
                    <a:pt x="83" y="185"/>
                    <a:pt x="83" y="185"/>
                    <a:pt x="83" y="185"/>
                  </a:cubicBezTo>
                  <a:cubicBezTo>
                    <a:pt x="86" y="197"/>
                    <a:pt x="86" y="197"/>
                    <a:pt x="86" y="197"/>
                  </a:cubicBezTo>
                  <a:cubicBezTo>
                    <a:pt x="78" y="222"/>
                    <a:pt x="78" y="222"/>
                    <a:pt x="78" y="222"/>
                  </a:cubicBezTo>
                  <a:cubicBezTo>
                    <a:pt x="80" y="230"/>
                    <a:pt x="80" y="230"/>
                    <a:pt x="80" y="230"/>
                  </a:cubicBezTo>
                  <a:cubicBezTo>
                    <a:pt x="74" y="235"/>
                    <a:pt x="74" y="235"/>
                    <a:pt x="74" y="235"/>
                  </a:cubicBezTo>
                  <a:cubicBezTo>
                    <a:pt x="74" y="235"/>
                    <a:pt x="67" y="234"/>
                    <a:pt x="67" y="239"/>
                  </a:cubicBezTo>
                  <a:cubicBezTo>
                    <a:pt x="67" y="244"/>
                    <a:pt x="71" y="251"/>
                    <a:pt x="71" y="251"/>
                  </a:cubicBezTo>
                  <a:cubicBezTo>
                    <a:pt x="66" y="262"/>
                    <a:pt x="66" y="262"/>
                    <a:pt x="66" y="262"/>
                  </a:cubicBezTo>
                  <a:cubicBezTo>
                    <a:pt x="63" y="262"/>
                    <a:pt x="63" y="262"/>
                    <a:pt x="63" y="262"/>
                  </a:cubicBezTo>
                  <a:cubicBezTo>
                    <a:pt x="59" y="270"/>
                    <a:pt x="59" y="270"/>
                    <a:pt x="59" y="270"/>
                  </a:cubicBezTo>
                  <a:cubicBezTo>
                    <a:pt x="32" y="265"/>
                    <a:pt x="32" y="265"/>
                    <a:pt x="32" y="265"/>
                  </a:cubicBezTo>
                  <a:cubicBezTo>
                    <a:pt x="38" y="280"/>
                    <a:pt x="38" y="280"/>
                    <a:pt x="38" y="280"/>
                  </a:cubicBezTo>
                  <a:cubicBezTo>
                    <a:pt x="38" y="280"/>
                    <a:pt x="42" y="278"/>
                    <a:pt x="42" y="280"/>
                  </a:cubicBezTo>
                  <a:cubicBezTo>
                    <a:pt x="42" y="283"/>
                    <a:pt x="39" y="287"/>
                    <a:pt x="39" y="287"/>
                  </a:cubicBezTo>
                  <a:cubicBezTo>
                    <a:pt x="46" y="306"/>
                    <a:pt x="46" y="306"/>
                    <a:pt x="46" y="306"/>
                  </a:cubicBezTo>
                  <a:cubicBezTo>
                    <a:pt x="46" y="306"/>
                    <a:pt x="56" y="304"/>
                    <a:pt x="54" y="310"/>
                  </a:cubicBezTo>
                  <a:cubicBezTo>
                    <a:pt x="52" y="316"/>
                    <a:pt x="44" y="325"/>
                    <a:pt x="44" y="325"/>
                  </a:cubicBezTo>
                  <a:cubicBezTo>
                    <a:pt x="34" y="328"/>
                    <a:pt x="34" y="328"/>
                    <a:pt x="34" y="328"/>
                  </a:cubicBezTo>
                  <a:cubicBezTo>
                    <a:pt x="25" y="345"/>
                    <a:pt x="25" y="345"/>
                    <a:pt x="25" y="345"/>
                  </a:cubicBezTo>
                  <a:cubicBezTo>
                    <a:pt x="34" y="364"/>
                    <a:pt x="34" y="364"/>
                    <a:pt x="34" y="364"/>
                  </a:cubicBezTo>
                  <a:cubicBezTo>
                    <a:pt x="43" y="364"/>
                    <a:pt x="43" y="364"/>
                    <a:pt x="43" y="364"/>
                  </a:cubicBezTo>
                  <a:cubicBezTo>
                    <a:pt x="41" y="368"/>
                    <a:pt x="41" y="368"/>
                    <a:pt x="41" y="368"/>
                  </a:cubicBezTo>
                  <a:cubicBezTo>
                    <a:pt x="38" y="375"/>
                    <a:pt x="38" y="375"/>
                    <a:pt x="38" y="375"/>
                  </a:cubicBezTo>
                  <a:cubicBezTo>
                    <a:pt x="23" y="376"/>
                    <a:pt x="23" y="376"/>
                    <a:pt x="23" y="376"/>
                  </a:cubicBezTo>
                  <a:cubicBezTo>
                    <a:pt x="21" y="384"/>
                    <a:pt x="21" y="384"/>
                    <a:pt x="21" y="384"/>
                  </a:cubicBezTo>
                  <a:cubicBezTo>
                    <a:pt x="21" y="384"/>
                    <a:pt x="14" y="386"/>
                    <a:pt x="10" y="392"/>
                  </a:cubicBezTo>
                  <a:cubicBezTo>
                    <a:pt x="6" y="397"/>
                    <a:pt x="4" y="401"/>
                    <a:pt x="4" y="401"/>
                  </a:cubicBezTo>
                  <a:cubicBezTo>
                    <a:pt x="6" y="408"/>
                    <a:pt x="6" y="408"/>
                    <a:pt x="6" y="408"/>
                  </a:cubicBezTo>
                  <a:cubicBezTo>
                    <a:pt x="6" y="425"/>
                    <a:pt x="6" y="425"/>
                    <a:pt x="6" y="425"/>
                  </a:cubicBezTo>
                  <a:cubicBezTo>
                    <a:pt x="23" y="428"/>
                    <a:pt x="23" y="428"/>
                    <a:pt x="23" y="428"/>
                  </a:cubicBezTo>
                  <a:cubicBezTo>
                    <a:pt x="26" y="432"/>
                    <a:pt x="26" y="432"/>
                    <a:pt x="26" y="432"/>
                  </a:cubicBezTo>
                  <a:cubicBezTo>
                    <a:pt x="29" y="428"/>
                    <a:pt x="29" y="428"/>
                    <a:pt x="29" y="428"/>
                  </a:cubicBezTo>
                  <a:cubicBezTo>
                    <a:pt x="36" y="425"/>
                    <a:pt x="36" y="425"/>
                    <a:pt x="36" y="425"/>
                  </a:cubicBezTo>
                  <a:cubicBezTo>
                    <a:pt x="33" y="429"/>
                    <a:pt x="33" y="429"/>
                    <a:pt x="33" y="429"/>
                  </a:cubicBezTo>
                  <a:cubicBezTo>
                    <a:pt x="32" y="433"/>
                    <a:pt x="32" y="433"/>
                    <a:pt x="32" y="433"/>
                  </a:cubicBezTo>
                  <a:cubicBezTo>
                    <a:pt x="32" y="433"/>
                    <a:pt x="38" y="439"/>
                    <a:pt x="43" y="443"/>
                  </a:cubicBezTo>
                  <a:cubicBezTo>
                    <a:pt x="50" y="449"/>
                    <a:pt x="54" y="462"/>
                    <a:pt x="54" y="462"/>
                  </a:cubicBezTo>
                  <a:cubicBezTo>
                    <a:pt x="55" y="458"/>
                    <a:pt x="55" y="458"/>
                    <a:pt x="55" y="458"/>
                  </a:cubicBezTo>
                  <a:cubicBezTo>
                    <a:pt x="55" y="458"/>
                    <a:pt x="57" y="463"/>
                    <a:pt x="55" y="465"/>
                  </a:cubicBezTo>
                  <a:cubicBezTo>
                    <a:pt x="53" y="466"/>
                    <a:pt x="50" y="466"/>
                    <a:pt x="50" y="466"/>
                  </a:cubicBezTo>
                  <a:cubicBezTo>
                    <a:pt x="51" y="473"/>
                    <a:pt x="51" y="473"/>
                    <a:pt x="51" y="473"/>
                  </a:cubicBezTo>
                  <a:cubicBezTo>
                    <a:pt x="55" y="473"/>
                    <a:pt x="55" y="473"/>
                    <a:pt x="55" y="473"/>
                  </a:cubicBezTo>
                  <a:cubicBezTo>
                    <a:pt x="55" y="478"/>
                    <a:pt x="55" y="478"/>
                    <a:pt x="55" y="478"/>
                  </a:cubicBezTo>
                  <a:cubicBezTo>
                    <a:pt x="58" y="478"/>
                    <a:pt x="58" y="478"/>
                    <a:pt x="58" y="478"/>
                  </a:cubicBezTo>
                  <a:cubicBezTo>
                    <a:pt x="60" y="483"/>
                    <a:pt x="60" y="483"/>
                    <a:pt x="60" y="483"/>
                  </a:cubicBezTo>
                  <a:cubicBezTo>
                    <a:pt x="58" y="485"/>
                    <a:pt x="58" y="485"/>
                    <a:pt x="58" y="485"/>
                  </a:cubicBezTo>
                  <a:cubicBezTo>
                    <a:pt x="56" y="481"/>
                    <a:pt x="56" y="481"/>
                    <a:pt x="56" y="481"/>
                  </a:cubicBezTo>
                  <a:cubicBezTo>
                    <a:pt x="54" y="481"/>
                    <a:pt x="54" y="481"/>
                    <a:pt x="54" y="481"/>
                  </a:cubicBezTo>
                  <a:cubicBezTo>
                    <a:pt x="63" y="505"/>
                    <a:pt x="63" y="505"/>
                    <a:pt x="63" y="505"/>
                  </a:cubicBezTo>
                  <a:cubicBezTo>
                    <a:pt x="72" y="507"/>
                    <a:pt x="72" y="507"/>
                    <a:pt x="72" y="507"/>
                  </a:cubicBezTo>
                  <a:cubicBezTo>
                    <a:pt x="75" y="515"/>
                    <a:pt x="75" y="515"/>
                    <a:pt x="75" y="515"/>
                  </a:cubicBezTo>
                  <a:cubicBezTo>
                    <a:pt x="83" y="519"/>
                    <a:pt x="83" y="519"/>
                    <a:pt x="83" y="519"/>
                  </a:cubicBezTo>
                  <a:cubicBezTo>
                    <a:pt x="84" y="522"/>
                    <a:pt x="84" y="522"/>
                    <a:pt x="84" y="522"/>
                  </a:cubicBezTo>
                  <a:cubicBezTo>
                    <a:pt x="89" y="519"/>
                    <a:pt x="89" y="519"/>
                    <a:pt x="89" y="519"/>
                  </a:cubicBezTo>
                  <a:cubicBezTo>
                    <a:pt x="95" y="520"/>
                    <a:pt x="95" y="520"/>
                    <a:pt x="95" y="520"/>
                  </a:cubicBezTo>
                  <a:cubicBezTo>
                    <a:pt x="95" y="520"/>
                    <a:pt x="95" y="516"/>
                    <a:pt x="96" y="515"/>
                  </a:cubicBezTo>
                  <a:cubicBezTo>
                    <a:pt x="98" y="513"/>
                    <a:pt x="101" y="517"/>
                    <a:pt x="101" y="517"/>
                  </a:cubicBezTo>
                  <a:cubicBezTo>
                    <a:pt x="113" y="502"/>
                    <a:pt x="113" y="502"/>
                    <a:pt x="113" y="502"/>
                  </a:cubicBezTo>
                  <a:cubicBezTo>
                    <a:pt x="129" y="499"/>
                    <a:pt x="129" y="499"/>
                    <a:pt x="129" y="499"/>
                  </a:cubicBezTo>
                  <a:cubicBezTo>
                    <a:pt x="129" y="499"/>
                    <a:pt x="133" y="502"/>
                    <a:pt x="141" y="498"/>
                  </a:cubicBezTo>
                  <a:cubicBezTo>
                    <a:pt x="150" y="494"/>
                    <a:pt x="154" y="490"/>
                    <a:pt x="154" y="490"/>
                  </a:cubicBezTo>
                  <a:cubicBezTo>
                    <a:pt x="165" y="491"/>
                    <a:pt x="165" y="491"/>
                    <a:pt x="165" y="491"/>
                  </a:cubicBezTo>
                  <a:cubicBezTo>
                    <a:pt x="191" y="493"/>
                    <a:pt x="191" y="493"/>
                    <a:pt x="191" y="493"/>
                  </a:cubicBezTo>
                  <a:cubicBezTo>
                    <a:pt x="206" y="499"/>
                    <a:pt x="206" y="499"/>
                    <a:pt x="206" y="499"/>
                  </a:cubicBezTo>
                  <a:cubicBezTo>
                    <a:pt x="217" y="498"/>
                    <a:pt x="217" y="498"/>
                    <a:pt x="217" y="498"/>
                  </a:cubicBezTo>
                  <a:cubicBezTo>
                    <a:pt x="243" y="505"/>
                    <a:pt x="243" y="505"/>
                    <a:pt x="243" y="505"/>
                  </a:cubicBezTo>
                  <a:cubicBezTo>
                    <a:pt x="249" y="505"/>
                    <a:pt x="249" y="505"/>
                    <a:pt x="249" y="505"/>
                  </a:cubicBezTo>
                  <a:cubicBezTo>
                    <a:pt x="249" y="505"/>
                    <a:pt x="252" y="497"/>
                    <a:pt x="262" y="498"/>
                  </a:cubicBezTo>
                  <a:cubicBezTo>
                    <a:pt x="272" y="499"/>
                    <a:pt x="273" y="509"/>
                    <a:pt x="273" y="509"/>
                  </a:cubicBezTo>
                  <a:cubicBezTo>
                    <a:pt x="284" y="500"/>
                    <a:pt x="284" y="500"/>
                    <a:pt x="284" y="500"/>
                  </a:cubicBezTo>
                  <a:cubicBezTo>
                    <a:pt x="291" y="497"/>
                    <a:pt x="291" y="497"/>
                    <a:pt x="291" y="497"/>
                  </a:cubicBezTo>
                  <a:cubicBezTo>
                    <a:pt x="297" y="480"/>
                    <a:pt x="297" y="480"/>
                    <a:pt x="297" y="480"/>
                  </a:cubicBezTo>
                  <a:cubicBezTo>
                    <a:pt x="312" y="469"/>
                    <a:pt x="312" y="469"/>
                    <a:pt x="312" y="469"/>
                  </a:cubicBezTo>
                  <a:cubicBezTo>
                    <a:pt x="316" y="469"/>
                    <a:pt x="316" y="469"/>
                    <a:pt x="316" y="469"/>
                  </a:cubicBezTo>
                  <a:cubicBezTo>
                    <a:pt x="316" y="469"/>
                    <a:pt x="319" y="462"/>
                    <a:pt x="324" y="462"/>
                  </a:cubicBezTo>
                  <a:cubicBezTo>
                    <a:pt x="329" y="460"/>
                    <a:pt x="334" y="466"/>
                    <a:pt x="334" y="466"/>
                  </a:cubicBezTo>
                  <a:cubicBezTo>
                    <a:pt x="334" y="466"/>
                    <a:pt x="340" y="463"/>
                    <a:pt x="341" y="463"/>
                  </a:cubicBezTo>
                  <a:cubicBezTo>
                    <a:pt x="343" y="463"/>
                    <a:pt x="345" y="465"/>
                    <a:pt x="345" y="465"/>
                  </a:cubicBezTo>
                  <a:cubicBezTo>
                    <a:pt x="360" y="463"/>
                    <a:pt x="360" y="463"/>
                    <a:pt x="360" y="463"/>
                  </a:cubicBezTo>
                  <a:cubicBezTo>
                    <a:pt x="359" y="455"/>
                    <a:pt x="359" y="455"/>
                    <a:pt x="359" y="455"/>
                  </a:cubicBezTo>
                  <a:cubicBezTo>
                    <a:pt x="355" y="459"/>
                    <a:pt x="355" y="459"/>
                    <a:pt x="355" y="459"/>
                  </a:cubicBezTo>
                  <a:cubicBezTo>
                    <a:pt x="351" y="454"/>
                    <a:pt x="351" y="454"/>
                    <a:pt x="351" y="454"/>
                  </a:cubicBezTo>
                  <a:cubicBezTo>
                    <a:pt x="358" y="440"/>
                    <a:pt x="358" y="440"/>
                    <a:pt x="358" y="440"/>
                  </a:cubicBezTo>
                  <a:cubicBezTo>
                    <a:pt x="363" y="439"/>
                    <a:pt x="363" y="439"/>
                    <a:pt x="363" y="439"/>
                  </a:cubicBezTo>
                  <a:cubicBezTo>
                    <a:pt x="363" y="439"/>
                    <a:pt x="365" y="432"/>
                    <a:pt x="367" y="428"/>
                  </a:cubicBezTo>
                  <a:cubicBezTo>
                    <a:pt x="369" y="425"/>
                    <a:pt x="373" y="426"/>
                    <a:pt x="373" y="426"/>
                  </a:cubicBezTo>
                  <a:cubicBezTo>
                    <a:pt x="375" y="418"/>
                    <a:pt x="375" y="418"/>
                    <a:pt x="375" y="418"/>
                  </a:cubicBezTo>
                  <a:cubicBezTo>
                    <a:pt x="379" y="419"/>
                    <a:pt x="379" y="419"/>
                    <a:pt x="379" y="419"/>
                  </a:cubicBezTo>
                  <a:cubicBezTo>
                    <a:pt x="389" y="408"/>
                    <a:pt x="389" y="408"/>
                    <a:pt x="389" y="408"/>
                  </a:cubicBezTo>
                  <a:cubicBezTo>
                    <a:pt x="404" y="403"/>
                    <a:pt x="404" y="403"/>
                    <a:pt x="404" y="403"/>
                  </a:cubicBezTo>
                  <a:cubicBezTo>
                    <a:pt x="413" y="395"/>
                    <a:pt x="413" y="395"/>
                    <a:pt x="413" y="395"/>
                  </a:cubicBezTo>
                  <a:cubicBezTo>
                    <a:pt x="413" y="389"/>
                    <a:pt x="413" y="389"/>
                    <a:pt x="413" y="389"/>
                  </a:cubicBezTo>
                  <a:cubicBezTo>
                    <a:pt x="413" y="389"/>
                    <a:pt x="407" y="389"/>
                    <a:pt x="402" y="385"/>
                  </a:cubicBezTo>
                  <a:cubicBezTo>
                    <a:pt x="398" y="381"/>
                    <a:pt x="392" y="347"/>
                    <a:pt x="392" y="347"/>
                  </a:cubicBezTo>
                  <a:cubicBezTo>
                    <a:pt x="415" y="317"/>
                    <a:pt x="415" y="317"/>
                    <a:pt x="415" y="317"/>
                  </a:cubicBezTo>
                  <a:cubicBezTo>
                    <a:pt x="416" y="309"/>
                    <a:pt x="416" y="309"/>
                    <a:pt x="416" y="309"/>
                  </a:cubicBezTo>
                  <a:cubicBezTo>
                    <a:pt x="420" y="310"/>
                    <a:pt x="420" y="310"/>
                    <a:pt x="420" y="310"/>
                  </a:cubicBezTo>
                  <a:cubicBezTo>
                    <a:pt x="436" y="293"/>
                    <a:pt x="436" y="293"/>
                    <a:pt x="436" y="293"/>
                  </a:cubicBezTo>
                  <a:cubicBezTo>
                    <a:pt x="436" y="293"/>
                    <a:pt x="444" y="281"/>
                    <a:pt x="447" y="279"/>
                  </a:cubicBezTo>
                  <a:cubicBezTo>
                    <a:pt x="450" y="276"/>
                    <a:pt x="453" y="277"/>
                    <a:pt x="453" y="277"/>
                  </a:cubicBezTo>
                  <a:cubicBezTo>
                    <a:pt x="452" y="279"/>
                    <a:pt x="452" y="279"/>
                    <a:pt x="452" y="279"/>
                  </a:cubicBezTo>
                  <a:cubicBezTo>
                    <a:pt x="449" y="279"/>
                    <a:pt x="449" y="279"/>
                    <a:pt x="449" y="279"/>
                  </a:cubicBezTo>
                  <a:cubicBezTo>
                    <a:pt x="449" y="281"/>
                    <a:pt x="449" y="281"/>
                    <a:pt x="449" y="281"/>
                  </a:cubicBezTo>
                  <a:cubicBezTo>
                    <a:pt x="452" y="282"/>
                    <a:pt x="452" y="282"/>
                    <a:pt x="452" y="282"/>
                  </a:cubicBezTo>
                  <a:cubicBezTo>
                    <a:pt x="457" y="277"/>
                    <a:pt x="457" y="277"/>
                    <a:pt x="457" y="277"/>
                  </a:cubicBezTo>
                  <a:cubicBezTo>
                    <a:pt x="457" y="277"/>
                    <a:pt x="462" y="276"/>
                    <a:pt x="464" y="274"/>
                  </a:cubicBezTo>
                  <a:cubicBezTo>
                    <a:pt x="465" y="273"/>
                    <a:pt x="457" y="266"/>
                    <a:pt x="457" y="266"/>
                  </a:cubicBezTo>
                  <a:cubicBezTo>
                    <a:pt x="472" y="251"/>
                    <a:pt x="472" y="251"/>
                    <a:pt x="472" y="251"/>
                  </a:cubicBezTo>
                  <a:cubicBezTo>
                    <a:pt x="481" y="251"/>
                    <a:pt x="481" y="251"/>
                    <a:pt x="481" y="251"/>
                  </a:cubicBezTo>
                  <a:cubicBezTo>
                    <a:pt x="484" y="248"/>
                    <a:pt x="484" y="248"/>
                    <a:pt x="484" y="248"/>
                  </a:cubicBezTo>
                  <a:cubicBezTo>
                    <a:pt x="484" y="248"/>
                    <a:pt x="499" y="245"/>
                    <a:pt x="506" y="245"/>
                  </a:cubicBezTo>
                  <a:cubicBezTo>
                    <a:pt x="511" y="245"/>
                    <a:pt x="524" y="245"/>
                    <a:pt x="530" y="242"/>
                  </a:cubicBezTo>
                  <a:cubicBezTo>
                    <a:pt x="537" y="238"/>
                    <a:pt x="533" y="236"/>
                    <a:pt x="541" y="232"/>
                  </a:cubicBezTo>
                  <a:cubicBezTo>
                    <a:pt x="549" y="227"/>
                    <a:pt x="575" y="221"/>
                    <a:pt x="581" y="216"/>
                  </a:cubicBezTo>
                  <a:cubicBezTo>
                    <a:pt x="588" y="211"/>
                    <a:pt x="590" y="202"/>
                    <a:pt x="589" y="199"/>
                  </a:cubicBezTo>
                  <a:cubicBezTo>
                    <a:pt x="589" y="196"/>
                    <a:pt x="586" y="192"/>
                    <a:pt x="587" y="189"/>
                  </a:cubicBezTo>
                  <a:cubicBezTo>
                    <a:pt x="588" y="186"/>
                    <a:pt x="592" y="189"/>
                    <a:pt x="594" y="187"/>
                  </a:cubicBezTo>
                  <a:cubicBezTo>
                    <a:pt x="597" y="186"/>
                    <a:pt x="597" y="182"/>
                    <a:pt x="597" y="182"/>
                  </a:cubicBezTo>
                  <a:cubicBezTo>
                    <a:pt x="591" y="179"/>
                    <a:pt x="591" y="179"/>
                    <a:pt x="591" y="179"/>
                  </a:cubicBezTo>
                  <a:cubicBezTo>
                    <a:pt x="590" y="174"/>
                    <a:pt x="590" y="174"/>
                    <a:pt x="590" y="174"/>
                  </a:cubicBezTo>
                  <a:cubicBezTo>
                    <a:pt x="583" y="174"/>
                    <a:pt x="583" y="174"/>
                    <a:pt x="583" y="174"/>
                  </a:cubicBezTo>
                  <a:cubicBezTo>
                    <a:pt x="583" y="174"/>
                    <a:pt x="582" y="171"/>
                    <a:pt x="576" y="169"/>
                  </a:cubicBezTo>
                  <a:cubicBezTo>
                    <a:pt x="568" y="168"/>
                    <a:pt x="565" y="178"/>
                    <a:pt x="563" y="178"/>
                  </a:cubicBezTo>
                  <a:cubicBezTo>
                    <a:pt x="558" y="178"/>
                    <a:pt x="558" y="178"/>
                    <a:pt x="558" y="178"/>
                  </a:cubicBezTo>
                  <a:cubicBezTo>
                    <a:pt x="558" y="178"/>
                    <a:pt x="555" y="175"/>
                    <a:pt x="551" y="171"/>
                  </a:cubicBezTo>
                  <a:cubicBezTo>
                    <a:pt x="547" y="167"/>
                    <a:pt x="540" y="174"/>
                    <a:pt x="535" y="174"/>
                  </a:cubicBezTo>
                  <a:cubicBezTo>
                    <a:pt x="531" y="174"/>
                    <a:pt x="530" y="170"/>
                    <a:pt x="530" y="170"/>
                  </a:cubicBezTo>
                  <a:cubicBezTo>
                    <a:pt x="530" y="170"/>
                    <a:pt x="532" y="164"/>
                    <a:pt x="532" y="163"/>
                  </a:cubicBezTo>
                  <a:cubicBezTo>
                    <a:pt x="532" y="161"/>
                    <a:pt x="526" y="166"/>
                    <a:pt x="526" y="166"/>
                  </a:cubicBezTo>
                  <a:cubicBezTo>
                    <a:pt x="519" y="161"/>
                    <a:pt x="519" y="161"/>
                    <a:pt x="519" y="161"/>
                  </a:cubicBezTo>
                  <a:lnTo>
                    <a:pt x="520" y="161"/>
                  </a:lnTo>
                  <a:close/>
                  <a:moveTo>
                    <a:pt x="622" y="329"/>
                  </a:moveTo>
                  <a:cubicBezTo>
                    <a:pt x="616" y="328"/>
                    <a:pt x="607" y="333"/>
                    <a:pt x="607" y="333"/>
                  </a:cubicBezTo>
                  <a:cubicBezTo>
                    <a:pt x="608" y="339"/>
                    <a:pt x="608" y="339"/>
                    <a:pt x="608" y="339"/>
                  </a:cubicBezTo>
                  <a:cubicBezTo>
                    <a:pt x="608" y="339"/>
                    <a:pt x="613" y="339"/>
                    <a:pt x="617" y="340"/>
                  </a:cubicBezTo>
                  <a:cubicBezTo>
                    <a:pt x="621" y="340"/>
                    <a:pt x="624" y="345"/>
                    <a:pt x="624" y="345"/>
                  </a:cubicBezTo>
                  <a:cubicBezTo>
                    <a:pt x="630" y="347"/>
                    <a:pt x="630" y="347"/>
                    <a:pt x="630" y="347"/>
                  </a:cubicBezTo>
                  <a:cubicBezTo>
                    <a:pt x="631" y="341"/>
                    <a:pt x="631" y="341"/>
                    <a:pt x="631" y="341"/>
                  </a:cubicBezTo>
                  <a:cubicBezTo>
                    <a:pt x="631" y="341"/>
                    <a:pt x="627" y="331"/>
                    <a:pt x="622" y="329"/>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4" name="Italy" descr="© INSCALE GmbH, 05.05.2010&#10;http://www.presentationload.com/"/>
            <p:cNvSpPr>
              <a:spLocks noEditPoints="1"/>
            </p:cNvSpPr>
            <p:nvPr/>
          </p:nvSpPr>
          <p:spPr bwMode="gray">
            <a:xfrm>
              <a:off x="3257948" y="4014714"/>
              <a:ext cx="1663131" cy="1912112"/>
            </a:xfrm>
            <a:custGeom>
              <a:avLst/>
              <a:gdLst/>
              <a:ahLst/>
              <a:cxnLst>
                <a:cxn ang="0">
                  <a:pos x="173" y="282"/>
                </a:cxn>
                <a:cxn ang="0">
                  <a:pos x="150" y="269"/>
                </a:cxn>
                <a:cxn ang="0">
                  <a:pos x="126" y="392"/>
                </a:cxn>
                <a:cxn ang="0">
                  <a:pos x="63" y="407"/>
                </a:cxn>
                <a:cxn ang="0">
                  <a:pos x="70" y="460"/>
                </a:cxn>
                <a:cxn ang="0">
                  <a:pos x="73" y="519"/>
                </a:cxn>
                <a:cxn ang="0">
                  <a:pos x="104" y="525"/>
                </a:cxn>
                <a:cxn ang="0">
                  <a:pos x="140" y="458"/>
                </a:cxn>
                <a:cxn ang="0">
                  <a:pos x="70" y="394"/>
                </a:cxn>
                <a:cxn ang="0">
                  <a:pos x="271" y="599"/>
                </a:cxn>
                <a:cxn ang="0">
                  <a:pos x="263" y="595"/>
                </a:cxn>
                <a:cxn ang="0">
                  <a:pos x="549" y="402"/>
                </a:cxn>
                <a:cxn ang="0">
                  <a:pos x="489" y="378"/>
                </a:cxn>
                <a:cxn ang="0">
                  <a:pos x="432" y="333"/>
                </a:cxn>
                <a:cxn ang="0">
                  <a:pos x="363" y="300"/>
                </a:cxn>
                <a:cxn ang="0">
                  <a:pos x="327" y="230"/>
                </a:cxn>
                <a:cxn ang="0">
                  <a:pos x="278" y="141"/>
                </a:cxn>
                <a:cxn ang="0">
                  <a:pos x="286" y="106"/>
                </a:cxn>
                <a:cxn ang="0">
                  <a:pos x="329" y="91"/>
                </a:cxn>
                <a:cxn ang="0">
                  <a:pos x="319" y="59"/>
                </a:cxn>
                <a:cxn ang="0">
                  <a:pos x="290" y="34"/>
                </a:cxn>
                <a:cxn ang="0">
                  <a:pos x="262" y="2"/>
                </a:cxn>
                <a:cxn ang="0">
                  <a:pos x="206" y="26"/>
                </a:cxn>
                <a:cxn ang="0">
                  <a:pos x="172" y="38"/>
                </a:cxn>
                <a:cxn ang="0">
                  <a:pos x="163" y="60"/>
                </a:cxn>
                <a:cxn ang="0">
                  <a:pos x="128" y="41"/>
                </a:cxn>
                <a:cxn ang="0">
                  <a:pos x="115" y="79"/>
                </a:cxn>
                <a:cxn ang="0">
                  <a:pos x="93" y="60"/>
                </a:cxn>
                <a:cxn ang="0">
                  <a:pos x="72" y="54"/>
                </a:cxn>
                <a:cxn ang="0">
                  <a:pos x="33" y="75"/>
                </a:cxn>
                <a:cxn ang="0">
                  <a:pos x="10" y="126"/>
                </a:cxn>
                <a:cxn ang="0">
                  <a:pos x="14" y="178"/>
                </a:cxn>
                <a:cxn ang="0">
                  <a:pos x="76" y="195"/>
                </a:cxn>
                <a:cxn ang="0">
                  <a:pos x="168" y="211"/>
                </a:cxn>
                <a:cxn ang="0">
                  <a:pos x="201" y="286"/>
                </a:cxn>
                <a:cxn ang="0">
                  <a:pos x="246" y="333"/>
                </a:cxn>
                <a:cxn ang="0">
                  <a:pos x="303" y="375"/>
                </a:cxn>
                <a:cxn ang="0">
                  <a:pos x="359" y="410"/>
                </a:cxn>
                <a:cxn ang="0">
                  <a:pos x="375" y="423"/>
                </a:cxn>
                <a:cxn ang="0">
                  <a:pos x="404" y="437"/>
                </a:cxn>
                <a:cxn ang="0">
                  <a:pos x="449" y="464"/>
                </a:cxn>
                <a:cxn ang="0">
                  <a:pos x="457" y="544"/>
                </a:cxn>
                <a:cxn ang="0">
                  <a:pos x="475" y="588"/>
                </a:cxn>
                <a:cxn ang="0">
                  <a:pos x="522" y="501"/>
                </a:cxn>
                <a:cxn ang="0">
                  <a:pos x="492" y="456"/>
                </a:cxn>
                <a:cxn ang="0">
                  <a:pos x="523" y="425"/>
                </a:cxn>
                <a:cxn ang="0">
                  <a:pos x="589" y="436"/>
                </a:cxn>
                <a:cxn ang="0">
                  <a:pos x="280" y="207"/>
                </a:cxn>
                <a:cxn ang="0">
                  <a:pos x="421" y="580"/>
                </a:cxn>
                <a:cxn ang="0">
                  <a:pos x="384" y="589"/>
                </a:cxn>
                <a:cxn ang="0">
                  <a:pos x="327" y="579"/>
                </a:cxn>
                <a:cxn ang="0">
                  <a:pos x="294" y="583"/>
                </a:cxn>
                <a:cxn ang="0">
                  <a:pos x="295" y="622"/>
                </a:cxn>
                <a:cxn ang="0">
                  <a:pos x="384" y="656"/>
                </a:cxn>
                <a:cxn ang="0">
                  <a:pos x="427" y="662"/>
                </a:cxn>
                <a:cxn ang="0">
                  <a:pos x="427" y="634"/>
                </a:cxn>
                <a:cxn ang="0">
                  <a:pos x="446" y="568"/>
                </a:cxn>
              </a:cxnLst>
              <a:rect l="0" t="0" r="r" b="b"/>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5" name="San Marino" descr="© INSCALE GmbH, 05.05.2010&#10;http://www.presentationload.com/"/>
            <p:cNvSpPr>
              <a:spLocks/>
            </p:cNvSpPr>
            <p:nvPr/>
          </p:nvSpPr>
          <p:spPr bwMode="gray">
            <a:xfrm>
              <a:off x="4022793" y="4592416"/>
              <a:ext cx="29292" cy="30920"/>
            </a:xfrm>
            <a:custGeom>
              <a:avLst/>
              <a:gdLst/>
              <a:ahLst/>
              <a:cxnLst>
                <a:cxn ang="0">
                  <a:pos x="2" y="10"/>
                </a:cxn>
                <a:cxn ang="0">
                  <a:pos x="7" y="8"/>
                </a:cxn>
                <a:cxn ang="0">
                  <a:pos x="9" y="2"/>
                </a:cxn>
                <a:cxn ang="0">
                  <a:pos x="7" y="1"/>
                </a:cxn>
                <a:cxn ang="0">
                  <a:pos x="4" y="4"/>
                </a:cxn>
                <a:cxn ang="0">
                  <a:pos x="0" y="5"/>
                </a:cxn>
                <a:cxn ang="0">
                  <a:pos x="0" y="9"/>
                </a:cxn>
                <a:cxn ang="0">
                  <a:pos x="2" y="10"/>
                </a:cxn>
              </a:cxnLst>
              <a:rect l="0" t="0" r="r" b="b"/>
              <a:pathLst>
                <a:path w="10" h="11">
                  <a:moveTo>
                    <a:pt x="2" y="10"/>
                  </a:moveTo>
                  <a:cubicBezTo>
                    <a:pt x="3" y="11"/>
                    <a:pt x="7" y="8"/>
                    <a:pt x="7" y="8"/>
                  </a:cubicBezTo>
                  <a:cubicBezTo>
                    <a:pt x="7" y="8"/>
                    <a:pt x="8" y="3"/>
                    <a:pt x="9" y="2"/>
                  </a:cubicBezTo>
                  <a:cubicBezTo>
                    <a:pt x="9" y="1"/>
                    <a:pt x="10" y="0"/>
                    <a:pt x="7" y="1"/>
                  </a:cubicBezTo>
                  <a:cubicBezTo>
                    <a:pt x="4" y="2"/>
                    <a:pt x="4" y="4"/>
                    <a:pt x="4" y="4"/>
                  </a:cubicBezTo>
                  <a:cubicBezTo>
                    <a:pt x="0" y="5"/>
                    <a:pt x="0" y="5"/>
                    <a:pt x="0" y="5"/>
                  </a:cubicBezTo>
                  <a:cubicBezTo>
                    <a:pt x="0" y="9"/>
                    <a:pt x="0" y="9"/>
                    <a:pt x="0" y="9"/>
                  </a:cubicBezTo>
                  <a:lnTo>
                    <a:pt x="2" y="10"/>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6" name="Andorra" descr="© INSCALE GmbH, 05.05.2010&#10;http://www.presentationload.com/"/>
            <p:cNvSpPr>
              <a:spLocks/>
            </p:cNvSpPr>
            <p:nvPr/>
          </p:nvSpPr>
          <p:spPr bwMode="gray">
            <a:xfrm>
              <a:off x="2506121" y="4761658"/>
              <a:ext cx="56956" cy="48820"/>
            </a:xfrm>
            <a:custGeom>
              <a:avLst/>
              <a:gdLst/>
              <a:ahLst/>
              <a:cxnLst>
                <a:cxn ang="0">
                  <a:pos x="15" y="2"/>
                </a:cxn>
                <a:cxn ang="0">
                  <a:pos x="13" y="3"/>
                </a:cxn>
                <a:cxn ang="0">
                  <a:pos x="9" y="0"/>
                </a:cxn>
                <a:cxn ang="0">
                  <a:pos x="5" y="2"/>
                </a:cxn>
                <a:cxn ang="0">
                  <a:pos x="3" y="6"/>
                </a:cxn>
                <a:cxn ang="0">
                  <a:pos x="0" y="10"/>
                </a:cxn>
                <a:cxn ang="0">
                  <a:pos x="3" y="13"/>
                </a:cxn>
                <a:cxn ang="0">
                  <a:pos x="6" y="17"/>
                </a:cxn>
                <a:cxn ang="0">
                  <a:pos x="10" y="14"/>
                </a:cxn>
                <a:cxn ang="0">
                  <a:pos x="12" y="15"/>
                </a:cxn>
                <a:cxn ang="0">
                  <a:pos x="17" y="11"/>
                </a:cxn>
                <a:cxn ang="0">
                  <a:pos x="20" y="5"/>
                </a:cxn>
                <a:cxn ang="0">
                  <a:pos x="15" y="2"/>
                </a:cxn>
              </a:cxnLst>
              <a:rect l="0" t="0" r="r" b="b"/>
              <a:pathLst>
                <a:path w="20" h="17">
                  <a:moveTo>
                    <a:pt x="15" y="2"/>
                  </a:moveTo>
                  <a:cubicBezTo>
                    <a:pt x="13" y="3"/>
                    <a:pt x="13" y="3"/>
                    <a:pt x="13" y="3"/>
                  </a:cubicBezTo>
                  <a:cubicBezTo>
                    <a:pt x="9" y="0"/>
                    <a:pt x="9" y="0"/>
                    <a:pt x="9" y="0"/>
                  </a:cubicBezTo>
                  <a:cubicBezTo>
                    <a:pt x="5" y="2"/>
                    <a:pt x="5" y="2"/>
                    <a:pt x="5" y="2"/>
                  </a:cubicBezTo>
                  <a:cubicBezTo>
                    <a:pt x="3" y="6"/>
                    <a:pt x="3" y="6"/>
                    <a:pt x="3" y="6"/>
                  </a:cubicBezTo>
                  <a:cubicBezTo>
                    <a:pt x="0" y="10"/>
                    <a:pt x="0" y="10"/>
                    <a:pt x="0" y="10"/>
                  </a:cubicBezTo>
                  <a:cubicBezTo>
                    <a:pt x="3" y="13"/>
                    <a:pt x="3" y="13"/>
                    <a:pt x="3" y="13"/>
                  </a:cubicBezTo>
                  <a:cubicBezTo>
                    <a:pt x="6" y="17"/>
                    <a:pt x="6" y="17"/>
                    <a:pt x="6" y="17"/>
                  </a:cubicBezTo>
                  <a:cubicBezTo>
                    <a:pt x="10" y="14"/>
                    <a:pt x="10" y="14"/>
                    <a:pt x="10" y="14"/>
                  </a:cubicBezTo>
                  <a:cubicBezTo>
                    <a:pt x="10" y="14"/>
                    <a:pt x="11" y="15"/>
                    <a:pt x="12" y="15"/>
                  </a:cubicBezTo>
                  <a:cubicBezTo>
                    <a:pt x="13" y="15"/>
                    <a:pt x="17" y="11"/>
                    <a:pt x="17" y="11"/>
                  </a:cubicBezTo>
                  <a:cubicBezTo>
                    <a:pt x="20" y="5"/>
                    <a:pt x="20" y="5"/>
                    <a:pt x="20" y="5"/>
                  </a:cubicBezTo>
                  <a:lnTo>
                    <a:pt x="15" y="2"/>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7" name="Kazakhstan" descr="© INSCALE GmbH, 05.05.2010&#10;http://www.presentationload.com/"/>
            <p:cNvSpPr>
              <a:spLocks noEditPoints="1"/>
            </p:cNvSpPr>
            <p:nvPr/>
          </p:nvSpPr>
          <p:spPr bwMode="gray">
            <a:xfrm>
              <a:off x="7991850" y="681942"/>
              <a:ext cx="1152150" cy="2598846"/>
            </a:xfrm>
            <a:custGeom>
              <a:avLst/>
              <a:gdLst/>
              <a:ahLst/>
              <a:cxnLst>
                <a:cxn ang="0">
                  <a:pos x="391" y="18"/>
                </a:cxn>
                <a:cxn ang="0">
                  <a:pos x="366" y="53"/>
                </a:cxn>
                <a:cxn ang="0">
                  <a:pos x="352" y="80"/>
                </a:cxn>
                <a:cxn ang="0">
                  <a:pos x="327" y="92"/>
                </a:cxn>
                <a:cxn ang="0">
                  <a:pos x="336" y="113"/>
                </a:cxn>
                <a:cxn ang="0">
                  <a:pos x="359" y="108"/>
                </a:cxn>
                <a:cxn ang="0">
                  <a:pos x="373" y="120"/>
                </a:cxn>
                <a:cxn ang="0">
                  <a:pos x="386" y="135"/>
                </a:cxn>
                <a:cxn ang="0">
                  <a:pos x="367" y="152"/>
                </a:cxn>
                <a:cxn ang="0">
                  <a:pos x="393" y="177"/>
                </a:cxn>
                <a:cxn ang="0">
                  <a:pos x="380" y="229"/>
                </a:cxn>
                <a:cxn ang="0">
                  <a:pos x="408" y="0"/>
                </a:cxn>
                <a:cxn ang="0">
                  <a:pos x="287" y="841"/>
                </a:cxn>
                <a:cxn ang="0">
                  <a:pos x="290" y="834"/>
                </a:cxn>
                <a:cxn ang="0">
                  <a:pos x="355" y="318"/>
                </a:cxn>
                <a:cxn ang="0">
                  <a:pos x="337" y="346"/>
                </a:cxn>
                <a:cxn ang="0">
                  <a:pos x="296" y="357"/>
                </a:cxn>
                <a:cxn ang="0">
                  <a:pos x="290" y="404"/>
                </a:cxn>
                <a:cxn ang="0">
                  <a:pos x="234" y="405"/>
                </a:cxn>
                <a:cxn ang="0">
                  <a:pos x="246" y="435"/>
                </a:cxn>
                <a:cxn ang="0">
                  <a:pos x="202" y="412"/>
                </a:cxn>
                <a:cxn ang="0">
                  <a:pos x="153" y="421"/>
                </a:cxn>
                <a:cxn ang="0">
                  <a:pos x="127" y="427"/>
                </a:cxn>
                <a:cxn ang="0">
                  <a:pos x="104" y="456"/>
                </a:cxn>
                <a:cxn ang="0">
                  <a:pos x="84" y="456"/>
                </a:cxn>
                <a:cxn ang="0">
                  <a:pos x="78" y="486"/>
                </a:cxn>
                <a:cxn ang="0">
                  <a:pos x="51" y="524"/>
                </a:cxn>
                <a:cxn ang="0">
                  <a:pos x="36" y="558"/>
                </a:cxn>
                <a:cxn ang="0">
                  <a:pos x="61" y="585"/>
                </a:cxn>
                <a:cxn ang="0">
                  <a:pos x="14" y="590"/>
                </a:cxn>
                <a:cxn ang="0">
                  <a:pos x="12" y="668"/>
                </a:cxn>
                <a:cxn ang="0">
                  <a:pos x="57" y="726"/>
                </a:cxn>
                <a:cxn ang="0">
                  <a:pos x="86" y="752"/>
                </a:cxn>
                <a:cxn ang="0">
                  <a:pos x="125" y="746"/>
                </a:cxn>
                <a:cxn ang="0">
                  <a:pos x="160" y="777"/>
                </a:cxn>
                <a:cxn ang="0">
                  <a:pos x="196" y="783"/>
                </a:cxn>
                <a:cxn ang="0">
                  <a:pos x="198" y="775"/>
                </a:cxn>
                <a:cxn ang="0">
                  <a:pos x="209" y="774"/>
                </a:cxn>
                <a:cxn ang="0">
                  <a:pos x="223" y="755"/>
                </a:cxn>
                <a:cxn ang="0">
                  <a:pos x="236" y="730"/>
                </a:cxn>
                <a:cxn ang="0">
                  <a:pos x="262" y="697"/>
                </a:cxn>
                <a:cxn ang="0">
                  <a:pos x="274" y="698"/>
                </a:cxn>
                <a:cxn ang="0">
                  <a:pos x="290" y="693"/>
                </a:cxn>
                <a:cxn ang="0">
                  <a:pos x="304" y="675"/>
                </a:cxn>
                <a:cxn ang="0">
                  <a:pos x="326" y="669"/>
                </a:cxn>
                <a:cxn ang="0">
                  <a:pos x="337" y="681"/>
                </a:cxn>
                <a:cxn ang="0">
                  <a:pos x="352" y="693"/>
                </a:cxn>
                <a:cxn ang="0">
                  <a:pos x="357" y="699"/>
                </a:cxn>
                <a:cxn ang="0">
                  <a:pos x="367" y="750"/>
                </a:cxn>
                <a:cxn ang="0">
                  <a:pos x="346" y="776"/>
                </a:cxn>
                <a:cxn ang="0">
                  <a:pos x="321" y="804"/>
                </a:cxn>
                <a:cxn ang="0">
                  <a:pos x="313" y="824"/>
                </a:cxn>
                <a:cxn ang="0">
                  <a:pos x="327" y="830"/>
                </a:cxn>
                <a:cxn ang="0">
                  <a:pos x="352" y="833"/>
                </a:cxn>
                <a:cxn ang="0">
                  <a:pos x="312" y="854"/>
                </a:cxn>
                <a:cxn ang="0">
                  <a:pos x="367" y="896"/>
                </a:cxn>
                <a:cxn ang="0">
                  <a:pos x="397" y="915"/>
                </a:cxn>
                <a:cxn ang="0">
                  <a:pos x="408" y="310"/>
                </a:cxn>
              </a:cxnLst>
              <a:rect l="0" t="0" r="r" b="b"/>
              <a:pathLst>
                <a:path w="408" h="921">
                  <a:moveTo>
                    <a:pt x="401" y="0"/>
                  </a:moveTo>
                  <a:cubicBezTo>
                    <a:pt x="395" y="9"/>
                    <a:pt x="395" y="9"/>
                    <a:pt x="395" y="9"/>
                  </a:cubicBezTo>
                  <a:cubicBezTo>
                    <a:pt x="395" y="9"/>
                    <a:pt x="400" y="12"/>
                    <a:pt x="398" y="15"/>
                  </a:cubicBezTo>
                  <a:cubicBezTo>
                    <a:pt x="397" y="18"/>
                    <a:pt x="391" y="18"/>
                    <a:pt x="391" y="18"/>
                  </a:cubicBezTo>
                  <a:cubicBezTo>
                    <a:pt x="385" y="30"/>
                    <a:pt x="385" y="30"/>
                    <a:pt x="385" y="30"/>
                  </a:cubicBezTo>
                  <a:cubicBezTo>
                    <a:pt x="377" y="33"/>
                    <a:pt x="377" y="33"/>
                    <a:pt x="377" y="33"/>
                  </a:cubicBezTo>
                  <a:cubicBezTo>
                    <a:pt x="381" y="40"/>
                    <a:pt x="381" y="40"/>
                    <a:pt x="381" y="40"/>
                  </a:cubicBezTo>
                  <a:cubicBezTo>
                    <a:pt x="366" y="53"/>
                    <a:pt x="366" y="53"/>
                    <a:pt x="366" y="53"/>
                  </a:cubicBezTo>
                  <a:cubicBezTo>
                    <a:pt x="366" y="53"/>
                    <a:pt x="376" y="65"/>
                    <a:pt x="371" y="67"/>
                  </a:cubicBezTo>
                  <a:cubicBezTo>
                    <a:pt x="365" y="70"/>
                    <a:pt x="362" y="61"/>
                    <a:pt x="362" y="61"/>
                  </a:cubicBezTo>
                  <a:cubicBezTo>
                    <a:pt x="354" y="73"/>
                    <a:pt x="354" y="73"/>
                    <a:pt x="354" y="73"/>
                  </a:cubicBezTo>
                  <a:cubicBezTo>
                    <a:pt x="352" y="80"/>
                    <a:pt x="352" y="80"/>
                    <a:pt x="352" y="80"/>
                  </a:cubicBezTo>
                  <a:cubicBezTo>
                    <a:pt x="343" y="78"/>
                    <a:pt x="343" y="78"/>
                    <a:pt x="343" y="78"/>
                  </a:cubicBezTo>
                  <a:cubicBezTo>
                    <a:pt x="341" y="84"/>
                    <a:pt x="341" y="84"/>
                    <a:pt x="341" y="84"/>
                  </a:cubicBezTo>
                  <a:cubicBezTo>
                    <a:pt x="328" y="84"/>
                    <a:pt x="328" y="84"/>
                    <a:pt x="328" y="84"/>
                  </a:cubicBezTo>
                  <a:cubicBezTo>
                    <a:pt x="327" y="92"/>
                    <a:pt x="327" y="92"/>
                    <a:pt x="327" y="92"/>
                  </a:cubicBezTo>
                  <a:cubicBezTo>
                    <a:pt x="331" y="94"/>
                    <a:pt x="331" y="94"/>
                    <a:pt x="331" y="94"/>
                  </a:cubicBezTo>
                  <a:cubicBezTo>
                    <a:pt x="322" y="103"/>
                    <a:pt x="322" y="103"/>
                    <a:pt x="322" y="103"/>
                  </a:cubicBezTo>
                  <a:cubicBezTo>
                    <a:pt x="334" y="101"/>
                    <a:pt x="334" y="101"/>
                    <a:pt x="334" y="101"/>
                  </a:cubicBezTo>
                  <a:cubicBezTo>
                    <a:pt x="336" y="113"/>
                    <a:pt x="336" y="113"/>
                    <a:pt x="336" y="113"/>
                  </a:cubicBezTo>
                  <a:cubicBezTo>
                    <a:pt x="333" y="119"/>
                    <a:pt x="333" y="119"/>
                    <a:pt x="333" y="119"/>
                  </a:cubicBezTo>
                  <a:cubicBezTo>
                    <a:pt x="342" y="115"/>
                    <a:pt x="342" y="115"/>
                    <a:pt x="342" y="115"/>
                  </a:cubicBezTo>
                  <a:cubicBezTo>
                    <a:pt x="348" y="116"/>
                    <a:pt x="348" y="116"/>
                    <a:pt x="348" y="116"/>
                  </a:cubicBezTo>
                  <a:cubicBezTo>
                    <a:pt x="348" y="116"/>
                    <a:pt x="354" y="104"/>
                    <a:pt x="359" y="108"/>
                  </a:cubicBezTo>
                  <a:cubicBezTo>
                    <a:pt x="364" y="111"/>
                    <a:pt x="354" y="116"/>
                    <a:pt x="354" y="116"/>
                  </a:cubicBezTo>
                  <a:cubicBezTo>
                    <a:pt x="358" y="129"/>
                    <a:pt x="358" y="129"/>
                    <a:pt x="358" y="129"/>
                  </a:cubicBezTo>
                  <a:cubicBezTo>
                    <a:pt x="374" y="124"/>
                    <a:pt x="374" y="124"/>
                    <a:pt x="374" y="124"/>
                  </a:cubicBezTo>
                  <a:cubicBezTo>
                    <a:pt x="373" y="120"/>
                    <a:pt x="373" y="120"/>
                    <a:pt x="373" y="120"/>
                  </a:cubicBezTo>
                  <a:cubicBezTo>
                    <a:pt x="373" y="120"/>
                    <a:pt x="379" y="120"/>
                    <a:pt x="382" y="119"/>
                  </a:cubicBezTo>
                  <a:cubicBezTo>
                    <a:pt x="387" y="117"/>
                    <a:pt x="389" y="111"/>
                    <a:pt x="393" y="115"/>
                  </a:cubicBezTo>
                  <a:cubicBezTo>
                    <a:pt x="398" y="119"/>
                    <a:pt x="400" y="122"/>
                    <a:pt x="396" y="124"/>
                  </a:cubicBezTo>
                  <a:cubicBezTo>
                    <a:pt x="392" y="126"/>
                    <a:pt x="386" y="135"/>
                    <a:pt x="386" y="135"/>
                  </a:cubicBezTo>
                  <a:cubicBezTo>
                    <a:pt x="377" y="136"/>
                    <a:pt x="377" y="136"/>
                    <a:pt x="377" y="136"/>
                  </a:cubicBezTo>
                  <a:cubicBezTo>
                    <a:pt x="372" y="141"/>
                    <a:pt x="372" y="141"/>
                    <a:pt x="372" y="141"/>
                  </a:cubicBezTo>
                  <a:cubicBezTo>
                    <a:pt x="361" y="149"/>
                    <a:pt x="361" y="149"/>
                    <a:pt x="361" y="149"/>
                  </a:cubicBezTo>
                  <a:cubicBezTo>
                    <a:pt x="361" y="149"/>
                    <a:pt x="367" y="151"/>
                    <a:pt x="367" y="152"/>
                  </a:cubicBezTo>
                  <a:cubicBezTo>
                    <a:pt x="367" y="154"/>
                    <a:pt x="364" y="171"/>
                    <a:pt x="364" y="171"/>
                  </a:cubicBezTo>
                  <a:cubicBezTo>
                    <a:pt x="378" y="176"/>
                    <a:pt x="378" y="176"/>
                    <a:pt x="378" y="176"/>
                  </a:cubicBezTo>
                  <a:cubicBezTo>
                    <a:pt x="383" y="174"/>
                    <a:pt x="383" y="174"/>
                    <a:pt x="383" y="174"/>
                  </a:cubicBezTo>
                  <a:cubicBezTo>
                    <a:pt x="393" y="177"/>
                    <a:pt x="393" y="177"/>
                    <a:pt x="393" y="177"/>
                  </a:cubicBezTo>
                  <a:cubicBezTo>
                    <a:pt x="391" y="199"/>
                    <a:pt x="391" y="199"/>
                    <a:pt x="391" y="199"/>
                  </a:cubicBezTo>
                  <a:cubicBezTo>
                    <a:pt x="385" y="201"/>
                    <a:pt x="385" y="201"/>
                    <a:pt x="385" y="201"/>
                  </a:cubicBezTo>
                  <a:cubicBezTo>
                    <a:pt x="377" y="224"/>
                    <a:pt x="377" y="224"/>
                    <a:pt x="377" y="224"/>
                  </a:cubicBezTo>
                  <a:cubicBezTo>
                    <a:pt x="380" y="229"/>
                    <a:pt x="380" y="229"/>
                    <a:pt x="380" y="229"/>
                  </a:cubicBezTo>
                  <a:cubicBezTo>
                    <a:pt x="380" y="229"/>
                    <a:pt x="396" y="219"/>
                    <a:pt x="398" y="222"/>
                  </a:cubicBezTo>
                  <a:cubicBezTo>
                    <a:pt x="402" y="226"/>
                    <a:pt x="398" y="230"/>
                    <a:pt x="398" y="230"/>
                  </a:cubicBezTo>
                  <a:cubicBezTo>
                    <a:pt x="408" y="229"/>
                    <a:pt x="408" y="229"/>
                    <a:pt x="408" y="229"/>
                  </a:cubicBezTo>
                  <a:cubicBezTo>
                    <a:pt x="408" y="0"/>
                    <a:pt x="408" y="0"/>
                    <a:pt x="408" y="0"/>
                  </a:cubicBezTo>
                  <a:lnTo>
                    <a:pt x="401" y="0"/>
                  </a:lnTo>
                  <a:close/>
                  <a:moveTo>
                    <a:pt x="290" y="834"/>
                  </a:moveTo>
                  <a:cubicBezTo>
                    <a:pt x="285" y="834"/>
                    <a:pt x="285" y="834"/>
                    <a:pt x="285" y="834"/>
                  </a:cubicBezTo>
                  <a:cubicBezTo>
                    <a:pt x="287" y="841"/>
                    <a:pt x="287" y="841"/>
                    <a:pt x="287" y="841"/>
                  </a:cubicBezTo>
                  <a:cubicBezTo>
                    <a:pt x="291" y="846"/>
                    <a:pt x="291" y="846"/>
                    <a:pt x="291" y="846"/>
                  </a:cubicBezTo>
                  <a:cubicBezTo>
                    <a:pt x="293" y="845"/>
                    <a:pt x="293" y="845"/>
                    <a:pt x="293" y="845"/>
                  </a:cubicBezTo>
                  <a:cubicBezTo>
                    <a:pt x="291" y="841"/>
                    <a:pt x="291" y="841"/>
                    <a:pt x="291" y="841"/>
                  </a:cubicBezTo>
                  <a:lnTo>
                    <a:pt x="290" y="834"/>
                  </a:lnTo>
                  <a:close/>
                  <a:moveTo>
                    <a:pt x="379" y="317"/>
                  </a:moveTo>
                  <a:cubicBezTo>
                    <a:pt x="370" y="312"/>
                    <a:pt x="370" y="306"/>
                    <a:pt x="364" y="306"/>
                  </a:cubicBezTo>
                  <a:cubicBezTo>
                    <a:pt x="359" y="308"/>
                    <a:pt x="354" y="309"/>
                    <a:pt x="354" y="309"/>
                  </a:cubicBezTo>
                  <a:cubicBezTo>
                    <a:pt x="354" y="309"/>
                    <a:pt x="358" y="316"/>
                    <a:pt x="355" y="318"/>
                  </a:cubicBezTo>
                  <a:cubicBezTo>
                    <a:pt x="353" y="320"/>
                    <a:pt x="336" y="327"/>
                    <a:pt x="336" y="327"/>
                  </a:cubicBezTo>
                  <a:cubicBezTo>
                    <a:pt x="345" y="336"/>
                    <a:pt x="345" y="336"/>
                    <a:pt x="345" y="336"/>
                  </a:cubicBezTo>
                  <a:cubicBezTo>
                    <a:pt x="345" y="336"/>
                    <a:pt x="338" y="336"/>
                    <a:pt x="337" y="337"/>
                  </a:cubicBezTo>
                  <a:cubicBezTo>
                    <a:pt x="336" y="340"/>
                    <a:pt x="340" y="344"/>
                    <a:pt x="337" y="346"/>
                  </a:cubicBezTo>
                  <a:cubicBezTo>
                    <a:pt x="332" y="348"/>
                    <a:pt x="318" y="343"/>
                    <a:pt x="318" y="343"/>
                  </a:cubicBezTo>
                  <a:cubicBezTo>
                    <a:pt x="306" y="352"/>
                    <a:pt x="306" y="352"/>
                    <a:pt x="306" y="352"/>
                  </a:cubicBezTo>
                  <a:cubicBezTo>
                    <a:pt x="306" y="352"/>
                    <a:pt x="311" y="360"/>
                    <a:pt x="307" y="361"/>
                  </a:cubicBezTo>
                  <a:cubicBezTo>
                    <a:pt x="303" y="361"/>
                    <a:pt x="296" y="357"/>
                    <a:pt x="296" y="357"/>
                  </a:cubicBezTo>
                  <a:cubicBezTo>
                    <a:pt x="297" y="372"/>
                    <a:pt x="297" y="372"/>
                    <a:pt x="297" y="372"/>
                  </a:cubicBezTo>
                  <a:cubicBezTo>
                    <a:pt x="292" y="374"/>
                    <a:pt x="292" y="374"/>
                    <a:pt x="292" y="374"/>
                  </a:cubicBezTo>
                  <a:cubicBezTo>
                    <a:pt x="292" y="374"/>
                    <a:pt x="298" y="380"/>
                    <a:pt x="296" y="387"/>
                  </a:cubicBezTo>
                  <a:cubicBezTo>
                    <a:pt x="294" y="392"/>
                    <a:pt x="290" y="404"/>
                    <a:pt x="290" y="404"/>
                  </a:cubicBezTo>
                  <a:cubicBezTo>
                    <a:pt x="258" y="407"/>
                    <a:pt x="258" y="407"/>
                    <a:pt x="258" y="407"/>
                  </a:cubicBezTo>
                  <a:cubicBezTo>
                    <a:pt x="258" y="407"/>
                    <a:pt x="258" y="404"/>
                    <a:pt x="255" y="403"/>
                  </a:cubicBezTo>
                  <a:cubicBezTo>
                    <a:pt x="251" y="403"/>
                    <a:pt x="248" y="405"/>
                    <a:pt x="248" y="405"/>
                  </a:cubicBezTo>
                  <a:cubicBezTo>
                    <a:pt x="248" y="405"/>
                    <a:pt x="236" y="400"/>
                    <a:pt x="234" y="405"/>
                  </a:cubicBezTo>
                  <a:cubicBezTo>
                    <a:pt x="232" y="409"/>
                    <a:pt x="232" y="412"/>
                    <a:pt x="234" y="413"/>
                  </a:cubicBezTo>
                  <a:cubicBezTo>
                    <a:pt x="238" y="413"/>
                    <a:pt x="243" y="412"/>
                    <a:pt x="245" y="418"/>
                  </a:cubicBezTo>
                  <a:cubicBezTo>
                    <a:pt x="247" y="422"/>
                    <a:pt x="255" y="422"/>
                    <a:pt x="254" y="426"/>
                  </a:cubicBezTo>
                  <a:cubicBezTo>
                    <a:pt x="252" y="430"/>
                    <a:pt x="251" y="438"/>
                    <a:pt x="246" y="435"/>
                  </a:cubicBezTo>
                  <a:cubicBezTo>
                    <a:pt x="242" y="432"/>
                    <a:pt x="239" y="426"/>
                    <a:pt x="239" y="423"/>
                  </a:cubicBezTo>
                  <a:cubicBezTo>
                    <a:pt x="239" y="419"/>
                    <a:pt x="238" y="418"/>
                    <a:pt x="232" y="418"/>
                  </a:cubicBezTo>
                  <a:cubicBezTo>
                    <a:pt x="227" y="418"/>
                    <a:pt x="221" y="419"/>
                    <a:pt x="215" y="414"/>
                  </a:cubicBezTo>
                  <a:cubicBezTo>
                    <a:pt x="210" y="410"/>
                    <a:pt x="205" y="409"/>
                    <a:pt x="202" y="412"/>
                  </a:cubicBezTo>
                  <a:cubicBezTo>
                    <a:pt x="199" y="416"/>
                    <a:pt x="198" y="418"/>
                    <a:pt x="194" y="416"/>
                  </a:cubicBezTo>
                  <a:cubicBezTo>
                    <a:pt x="189" y="415"/>
                    <a:pt x="191" y="407"/>
                    <a:pt x="182" y="408"/>
                  </a:cubicBezTo>
                  <a:cubicBezTo>
                    <a:pt x="174" y="409"/>
                    <a:pt x="161" y="421"/>
                    <a:pt x="161" y="421"/>
                  </a:cubicBezTo>
                  <a:cubicBezTo>
                    <a:pt x="153" y="421"/>
                    <a:pt x="153" y="421"/>
                    <a:pt x="153" y="421"/>
                  </a:cubicBezTo>
                  <a:cubicBezTo>
                    <a:pt x="153" y="421"/>
                    <a:pt x="157" y="427"/>
                    <a:pt x="151" y="427"/>
                  </a:cubicBezTo>
                  <a:cubicBezTo>
                    <a:pt x="145" y="428"/>
                    <a:pt x="129" y="418"/>
                    <a:pt x="129" y="418"/>
                  </a:cubicBezTo>
                  <a:cubicBezTo>
                    <a:pt x="125" y="420"/>
                    <a:pt x="125" y="420"/>
                    <a:pt x="125" y="420"/>
                  </a:cubicBezTo>
                  <a:cubicBezTo>
                    <a:pt x="127" y="427"/>
                    <a:pt x="127" y="427"/>
                    <a:pt x="127" y="427"/>
                  </a:cubicBezTo>
                  <a:cubicBezTo>
                    <a:pt x="127" y="427"/>
                    <a:pt x="118" y="427"/>
                    <a:pt x="116" y="431"/>
                  </a:cubicBezTo>
                  <a:cubicBezTo>
                    <a:pt x="114" y="436"/>
                    <a:pt x="123" y="442"/>
                    <a:pt x="119" y="444"/>
                  </a:cubicBezTo>
                  <a:cubicBezTo>
                    <a:pt x="116" y="446"/>
                    <a:pt x="111" y="445"/>
                    <a:pt x="111" y="445"/>
                  </a:cubicBezTo>
                  <a:cubicBezTo>
                    <a:pt x="111" y="445"/>
                    <a:pt x="110" y="458"/>
                    <a:pt x="104" y="456"/>
                  </a:cubicBezTo>
                  <a:cubicBezTo>
                    <a:pt x="99" y="455"/>
                    <a:pt x="105" y="445"/>
                    <a:pt x="102" y="444"/>
                  </a:cubicBezTo>
                  <a:cubicBezTo>
                    <a:pt x="99" y="443"/>
                    <a:pt x="88" y="450"/>
                    <a:pt x="88" y="450"/>
                  </a:cubicBezTo>
                  <a:cubicBezTo>
                    <a:pt x="77" y="450"/>
                    <a:pt x="77" y="450"/>
                    <a:pt x="77" y="450"/>
                  </a:cubicBezTo>
                  <a:cubicBezTo>
                    <a:pt x="84" y="456"/>
                    <a:pt x="84" y="456"/>
                    <a:pt x="84" y="456"/>
                  </a:cubicBezTo>
                  <a:cubicBezTo>
                    <a:pt x="84" y="456"/>
                    <a:pt x="79" y="459"/>
                    <a:pt x="77" y="461"/>
                  </a:cubicBezTo>
                  <a:cubicBezTo>
                    <a:pt x="75" y="463"/>
                    <a:pt x="80" y="470"/>
                    <a:pt x="80" y="472"/>
                  </a:cubicBezTo>
                  <a:cubicBezTo>
                    <a:pt x="80" y="475"/>
                    <a:pt x="70" y="477"/>
                    <a:pt x="71" y="479"/>
                  </a:cubicBezTo>
                  <a:cubicBezTo>
                    <a:pt x="72" y="483"/>
                    <a:pt x="79" y="482"/>
                    <a:pt x="78" y="486"/>
                  </a:cubicBezTo>
                  <a:cubicBezTo>
                    <a:pt x="78" y="489"/>
                    <a:pt x="65" y="497"/>
                    <a:pt x="65" y="497"/>
                  </a:cubicBezTo>
                  <a:cubicBezTo>
                    <a:pt x="59" y="508"/>
                    <a:pt x="59" y="508"/>
                    <a:pt x="59" y="508"/>
                  </a:cubicBezTo>
                  <a:cubicBezTo>
                    <a:pt x="49" y="514"/>
                    <a:pt x="49" y="514"/>
                    <a:pt x="49" y="514"/>
                  </a:cubicBezTo>
                  <a:cubicBezTo>
                    <a:pt x="51" y="524"/>
                    <a:pt x="51" y="524"/>
                    <a:pt x="51" y="524"/>
                  </a:cubicBezTo>
                  <a:cubicBezTo>
                    <a:pt x="51" y="524"/>
                    <a:pt x="61" y="523"/>
                    <a:pt x="59" y="527"/>
                  </a:cubicBezTo>
                  <a:cubicBezTo>
                    <a:pt x="58" y="533"/>
                    <a:pt x="51" y="538"/>
                    <a:pt x="51" y="538"/>
                  </a:cubicBezTo>
                  <a:cubicBezTo>
                    <a:pt x="51" y="538"/>
                    <a:pt x="53" y="554"/>
                    <a:pt x="47" y="555"/>
                  </a:cubicBezTo>
                  <a:cubicBezTo>
                    <a:pt x="41" y="556"/>
                    <a:pt x="36" y="558"/>
                    <a:pt x="36" y="558"/>
                  </a:cubicBezTo>
                  <a:cubicBezTo>
                    <a:pt x="35" y="562"/>
                    <a:pt x="35" y="562"/>
                    <a:pt x="35" y="562"/>
                  </a:cubicBezTo>
                  <a:cubicBezTo>
                    <a:pt x="39" y="562"/>
                    <a:pt x="39" y="562"/>
                    <a:pt x="39" y="562"/>
                  </a:cubicBezTo>
                  <a:cubicBezTo>
                    <a:pt x="39" y="562"/>
                    <a:pt x="49" y="574"/>
                    <a:pt x="53" y="578"/>
                  </a:cubicBezTo>
                  <a:cubicBezTo>
                    <a:pt x="58" y="580"/>
                    <a:pt x="61" y="585"/>
                    <a:pt x="61" y="585"/>
                  </a:cubicBezTo>
                  <a:cubicBezTo>
                    <a:pt x="61" y="585"/>
                    <a:pt x="68" y="577"/>
                    <a:pt x="67" y="586"/>
                  </a:cubicBezTo>
                  <a:cubicBezTo>
                    <a:pt x="66" y="596"/>
                    <a:pt x="60" y="610"/>
                    <a:pt x="54" y="610"/>
                  </a:cubicBezTo>
                  <a:cubicBezTo>
                    <a:pt x="48" y="610"/>
                    <a:pt x="41" y="611"/>
                    <a:pt x="37" y="604"/>
                  </a:cubicBezTo>
                  <a:cubicBezTo>
                    <a:pt x="34" y="599"/>
                    <a:pt x="22" y="590"/>
                    <a:pt x="14" y="590"/>
                  </a:cubicBezTo>
                  <a:cubicBezTo>
                    <a:pt x="4" y="590"/>
                    <a:pt x="0" y="597"/>
                    <a:pt x="1" y="604"/>
                  </a:cubicBezTo>
                  <a:cubicBezTo>
                    <a:pt x="1" y="612"/>
                    <a:pt x="10" y="613"/>
                    <a:pt x="9" y="618"/>
                  </a:cubicBezTo>
                  <a:cubicBezTo>
                    <a:pt x="0" y="633"/>
                    <a:pt x="0" y="633"/>
                    <a:pt x="0" y="633"/>
                  </a:cubicBezTo>
                  <a:cubicBezTo>
                    <a:pt x="12" y="668"/>
                    <a:pt x="12" y="668"/>
                    <a:pt x="12" y="668"/>
                  </a:cubicBezTo>
                  <a:cubicBezTo>
                    <a:pt x="12" y="668"/>
                    <a:pt x="22" y="666"/>
                    <a:pt x="25" y="675"/>
                  </a:cubicBezTo>
                  <a:cubicBezTo>
                    <a:pt x="28" y="683"/>
                    <a:pt x="22" y="693"/>
                    <a:pt x="22" y="693"/>
                  </a:cubicBezTo>
                  <a:cubicBezTo>
                    <a:pt x="28" y="732"/>
                    <a:pt x="28" y="732"/>
                    <a:pt x="28" y="732"/>
                  </a:cubicBezTo>
                  <a:cubicBezTo>
                    <a:pt x="57" y="726"/>
                    <a:pt x="57" y="726"/>
                    <a:pt x="57" y="726"/>
                  </a:cubicBezTo>
                  <a:cubicBezTo>
                    <a:pt x="57" y="726"/>
                    <a:pt x="57" y="730"/>
                    <a:pt x="60" y="732"/>
                  </a:cubicBezTo>
                  <a:cubicBezTo>
                    <a:pt x="62" y="735"/>
                    <a:pt x="67" y="737"/>
                    <a:pt x="65" y="740"/>
                  </a:cubicBezTo>
                  <a:cubicBezTo>
                    <a:pt x="64" y="742"/>
                    <a:pt x="63" y="749"/>
                    <a:pt x="68" y="750"/>
                  </a:cubicBezTo>
                  <a:cubicBezTo>
                    <a:pt x="74" y="752"/>
                    <a:pt x="86" y="752"/>
                    <a:pt x="86" y="752"/>
                  </a:cubicBezTo>
                  <a:cubicBezTo>
                    <a:pt x="82" y="744"/>
                    <a:pt x="82" y="744"/>
                    <a:pt x="82" y="744"/>
                  </a:cubicBezTo>
                  <a:cubicBezTo>
                    <a:pt x="82" y="744"/>
                    <a:pt x="87" y="745"/>
                    <a:pt x="94" y="743"/>
                  </a:cubicBezTo>
                  <a:cubicBezTo>
                    <a:pt x="101" y="741"/>
                    <a:pt x="98" y="729"/>
                    <a:pt x="108" y="732"/>
                  </a:cubicBezTo>
                  <a:cubicBezTo>
                    <a:pt x="117" y="735"/>
                    <a:pt x="118" y="746"/>
                    <a:pt x="125" y="746"/>
                  </a:cubicBezTo>
                  <a:cubicBezTo>
                    <a:pt x="132" y="746"/>
                    <a:pt x="133" y="742"/>
                    <a:pt x="139" y="744"/>
                  </a:cubicBezTo>
                  <a:cubicBezTo>
                    <a:pt x="144" y="747"/>
                    <a:pt x="149" y="758"/>
                    <a:pt x="157" y="760"/>
                  </a:cubicBezTo>
                  <a:cubicBezTo>
                    <a:pt x="164" y="762"/>
                    <a:pt x="183" y="769"/>
                    <a:pt x="178" y="774"/>
                  </a:cubicBezTo>
                  <a:cubicBezTo>
                    <a:pt x="174" y="778"/>
                    <a:pt x="164" y="772"/>
                    <a:pt x="160" y="777"/>
                  </a:cubicBezTo>
                  <a:cubicBezTo>
                    <a:pt x="156" y="784"/>
                    <a:pt x="157" y="790"/>
                    <a:pt x="166" y="791"/>
                  </a:cubicBezTo>
                  <a:cubicBezTo>
                    <a:pt x="177" y="792"/>
                    <a:pt x="200" y="788"/>
                    <a:pt x="200" y="788"/>
                  </a:cubicBezTo>
                  <a:cubicBezTo>
                    <a:pt x="199" y="784"/>
                    <a:pt x="199" y="784"/>
                    <a:pt x="199" y="784"/>
                  </a:cubicBezTo>
                  <a:cubicBezTo>
                    <a:pt x="196" y="783"/>
                    <a:pt x="196" y="783"/>
                    <a:pt x="196" y="783"/>
                  </a:cubicBezTo>
                  <a:cubicBezTo>
                    <a:pt x="202" y="781"/>
                    <a:pt x="202" y="781"/>
                    <a:pt x="202" y="781"/>
                  </a:cubicBezTo>
                  <a:cubicBezTo>
                    <a:pt x="202" y="778"/>
                    <a:pt x="202" y="778"/>
                    <a:pt x="202" y="778"/>
                  </a:cubicBezTo>
                  <a:cubicBezTo>
                    <a:pt x="198" y="779"/>
                    <a:pt x="198" y="779"/>
                    <a:pt x="198" y="779"/>
                  </a:cubicBezTo>
                  <a:cubicBezTo>
                    <a:pt x="198" y="775"/>
                    <a:pt x="198" y="775"/>
                    <a:pt x="198" y="775"/>
                  </a:cubicBezTo>
                  <a:cubicBezTo>
                    <a:pt x="195" y="772"/>
                    <a:pt x="195" y="772"/>
                    <a:pt x="195" y="772"/>
                  </a:cubicBezTo>
                  <a:cubicBezTo>
                    <a:pt x="202" y="774"/>
                    <a:pt x="202" y="774"/>
                    <a:pt x="202" y="774"/>
                  </a:cubicBezTo>
                  <a:cubicBezTo>
                    <a:pt x="205" y="769"/>
                    <a:pt x="205" y="769"/>
                    <a:pt x="205" y="769"/>
                  </a:cubicBezTo>
                  <a:cubicBezTo>
                    <a:pt x="209" y="774"/>
                    <a:pt x="209" y="774"/>
                    <a:pt x="209" y="774"/>
                  </a:cubicBezTo>
                  <a:cubicBezTo>
                    <a:pt x="209" y="768"/>
                    <a:pt x="209" y="768"/>
                    <a:pt x="209" y="768"/>
                  </a:cubicBezTo>
                  <a:cubicBezTo>
                    <a:pt x="209" y="768"/>
                    <a:pt x="212" y="770"/>
                    <a:pt x="215" y="765"/>
                  </a:cubicBezTo>
                  <a:cubicBezTo>
                    <a:pt x="219" y="760"/>
                    <a:pt x="218" y="755"/>
                    <a:pt x="218" y="755"/>
                  </a:cubicBezTo>
                  <a:cubicBezTo>
                    <a:pt x="218" y="755"/>
                    <a:pt x="222" y="758"/>
                    <a:pt x="223" y="755"/>
                  </a:cubicBezTo>
                  <a:cubicBezTo>
                    <a:pt x="225" y="753"/>
                    <a:pt x="224" y="746"/>
                    <a:pt x="224" y="746"/>
                  </a:cubicBezTo>
                  <a:cubicBezTo>
                    <a:pt x="228" y="744"/>
                    <a:pt x="228" y="744"/>
                    <a:pt x="228" y="744"/>
                  </a:cubicBezTo>
                  <a:cubicBezTo>
                    <a:pt x="228" y="730"/>
                    <a:pt x="228" y="730"/>
                    <a:pt x="228" y="730"/>
                  </a:cubicBezTo>
                  <a:cubicBezTo>
                    <a:pt x="236" y="730"/>
                    <a:pt x="236" y="730"/>
                    <a:pt x="236" y="730"/>
                  </a:cubicBezTo>
                  <a:cubicBezTo>
                    <a:pt x="235" y="723"/>
                    <a:pt x="235" y="723"/>
                    <a:pt x="235" y="723"/>
                  </a:cubicBezTo>
                  <a:cubicBezTo>
                    <a:pt x="243" y="722"/>
                    <a:pt x="243" y="722"/>
                    <a:pt x="243" y="722"/>
                  </a:cubicBezTo>
                  <a:cubicBezTo>
                    <a:pt x="243" y="722"/>
                    <a:pt x="239" y="712"/>
                    <a:pt x="247" y="704"/>
                  </a:cubicBezTo>
                  <a:cubicBezTo>
                    <a:pt x="256" y="695"/>
                    <a:pt x="262" y="697"/>
                    <a:pt x="262" y="697"/>
                  </a:cubicBezTo>
                  <a:cubicBezTo>
                    <a:pt x="266" y="695"/>
                    <a:pt x="266" y="695"/>
                    <a:pt x="266" y="695"/>
                  </a:cubicBezTo>
                  <a:cubicBezTo>
                    <a:pt x="268" y="697"/>
                    <a:pt x="268" y="697"/>
                    <a:pt x="268" y="697"/>
                  </a:cubicBezTo>
                  <a:cubicBezTo>
                    <a:pt x="270" y="693"/>
                    <a:pt x="270" y="693"/>
                    <a:pt x="270" y="693"/>
                  </a:cubicBezTo>
                  <a:cubicBezTo>
                    <a:pt x="274" y="698"/>
                    <a:pt x="274" y="698"/>
                    <a:pt x="274" y="698"/>
                  </a:cubicBezTo>
                  <a:cubicBezTo>
                    <a:pt x="281" y="697"/>
                    <a:pt x="281" y="697"/>
                    <a:pt x="281" y="697"/>
                  </a:cubicBezTo>
                  <a:cubicBezTo>
                    <a:pt x="283" y="692"/>
                    <a:pt x="283" y="692"/>
                    <a:pt x="283" y="692"/>
                  </a:cubicBezTo>
                  <a:cubicBezTo>
                    <a:pt x="285" y="698"/>
                    <a:pt x="285" y="698"/>
                    <a:pt x="285" y="698"/>
                  </a:cubicBezTo>
                  <a:cubicBezTo>
                    <a:pt x="290" y="693"/>
                    <a:pt x="290" y="693"/>
                    <a:pt x="290" y="693"/>
                  </a:cubicBezTo>
                  <a:cubicBezTo>
                    <a:pt x="290" y="693"/>
                    <a:pt x="293" y="698"/>
                    <a:pt x="296" y="697"/>
                  </a:cubicBezTo>
                  <a:cubicBezTo>
                    <a:pt x="299" y="696"/>
                    <a:pt x="298" y="689"/>
                    <a:pt x="298" y="689"/>
                  </a:cubicBezTo>
                  <a:cubicBezTo>
                    <a:pt x="304" y="686"/>
                    <a:pt x="304" y="686"/>
                    <a:pt x="304" y="686"/>
                  </a:cubicBezTo>
                  <a:cubicBezTo>
                    <a:pt x="304" y="686"/>
                    <a:pt x="301" y="677"/>
                    <a:pt x="304" y="675"/>
                  </a:cubicBezTo>
                  <a:cubicBezTo>
                    <a:pt x="307" y="673"/>
                    <a:pt x="309" y="678"/>
                    <a:pt x="309" y="678"/>
                  </a:cubicBezTo>
                  <a:cubicBezTo>
                    <a:pt x="318" y="673"/>
                    <a:pt x="318" y="673"/>
                    <a:pt x="318" y="673"/>
                  </a:cubicBezTo>
                  <a:cubicBezTo>
                    <a:pt x="318" y="673"/>
                    <a:pt x="318" y="667"/>
                    <a:pt x="322" y="667"/>
                  </a:cubicBezTo>
                  <a:cubicBezTo>
                    <a:pt x="326" y="667"/>
                    <a:pt x="326" y="669"/>
                    <a:pt x="326" y="669"/>
                  </a:cubicBezTo>
                  <a:cubicBezTo>
                    <a:pt x="332" y="668"/>
                    <a:pt x="332" y="668"/>
                    <a:pt x="332" y="668"/>
                  </a:cubicBezTo>
                  <a:cubicBezTo>
                    <a:pt x="332" y="668"/>
                    <a:pt x="333" y="674"/>
                    <a:pt x="337" y="675"/>
                  </a:cubicBezTo>
                  <a:cubicBezTo>
                    <a:pt x="340" y="675"/>
                    <a:pt x="345" y="672"/>
                    <a:pt x="345" y="675"/>
                  </a:cubicBezTo>
                  <a:cubicBezTo>
                    <a:pt x="345" y="679"/>
                    <a:pt x="337" y="681"/>
                    <a:pt x="337" y="681"/>
                  </a:cubicBezTo>
                  <a:cubicBezTo>
                    <a:pt x="338" y="686"/>
                    <a:pt x="338" y="686"/>
                    <a:pt x="338" y="686"/>
                  </a:cubicBezTo>
                  <a:cubicBezTo>
                    <a:pt x="341" y="684"/>
                    <a:pt x="341" y="684"/>
                    <a:pt x="341" y="684"/>
                  </a:cubicBezTo>
                  <a:cubicBezTo>
                    <a:pt x="342" y="691"/>
                    <a:pt x="342" y="691"/>
                    <a:pt x="342" y="691"/>
                  </a:cubicBezTo>
                  <a:cubicBezTo>
                    <a:pt x="352" y="693"/>
                    <a:pt x="352" y="693"/>
                    <a:pt x="352" y="693"/>
                  </a:cubicBezTo>
                  <a:cubicBezTo>
                    <a:pt x="352" y="696"/>
                    <a:pt x="352" y="696"/>
                    <a:pt x="352" y="696"/>
                  </a:cubicBezTo>
                  <a:cubicBezTo>
                    <a:pt x="346" y="696"/>
                    <a:pt x="346" y="696"/>
                    <a:pt x="346" y="696"/>
                  </a:cubicBezTo>
                  <a:cubicBezTo>
                    <a:pt x="348" y="703"/>
                    <a:pt x="348" y="703"/>
                    <a:pt x="348" y="703"/>
                  </a:cubicBezTo>
                  <a:cubicBezTo>
                    <a:pt x="357" y="699"/>
                    <a:pt x="357" y="699"/>
                    <a:pt x="357" y="699"/>
                  </a:cubicBezTo>
                  <a:cubicBezTo>
                    <a:pt x="357" y="699"/>
                    <a:pt x="357" y="706"/>
                    <a:pt x="359" y="708"/>
                  </a:cubicBezTo>
                  <a:cubicBezTo>
                    <a:pt x="361" y="710"/>
                    <a:pt x="364" y="715"/>
                    <a:pt x="363" y="722"/>
                  </a:cubicBezTo>
                  <a:cubicBezTo>
                    <a:pt x="363" y="728"/>
                    <a:pt x="361" y="731"/>
                    <a:pt x="361" y="738"/>
                  </a:cubicBezTo>
                  <a:cubicBezTo>
                    <a:pt x="361" y="743"/>
                    <a:pt x="367" y="750"/>
                    <a:pt x="367" y="750"/>
                  </a:cubicBezTo>
                  <a:cubicBezTo>
                    <a:pt x="391" y="746"/>
                    <a:pt x="391" y="746"/>
                    <a:pt x="391" y="746"/>
                  </a:cubicBezTo>
                  <a:cubicBezTo>
                    <a:pt x="391" y="746"/>
                    <a:pt x="388" y="757"/>
                    <a:pt x="381" y="758"/>
                  </a:cubicBezTo>
                  <a:cubicBezTo>
                    <a:pt x="374" y="760"/>
                    <a:pt x="366" y="759"/>
                    <a:pt x="362" y="762"/>
                  </a:cubicBezTo>
                  <a:cubicBezTo>
                    <a:pt x="358" y="766"/>
                    <a:pt x="350" y="774"/>
                    <a:pt x="346" y="776"/>
                  </a:cubicBezTo>
                  <a:cubicBezTo>
                    <a:pt x="342" y="778"/>
                    <a:pt x="331" y="779"/>
                    <a:pt x="331" y="779"/>
                  </a:cubicBezTo>
                  <a:cubicBezTo>
                    <a:pt x="330" y="789"/>
                    <a:pt x="330" y="789"/>
                    <a:pt x="330" y="789"/>
                  </a:cubicBezTo>
                  <a:cubicBezTo>
                    <a:pt x="323" y="791"/>
                    <a:pt x="323" y="791"/>
                    <a:pt x="323" y="791"/>
                  </a:cubicBezTo>
                  <a:cubicBezTo>
                    <a:pt x="323" y="791"/>
                    <a:pt x="321" y="800"/>
                    <a:pt x="321" y="804"/>
                  </a:cubicBezTo>
                  <a:cubicBezTo>
                    <a:pt x="321" y="808"/>
                    <a:pt x="326" y="813"/>
                    <a:pt x="326" y="813"/>
                  </a:cubicBezTo>
                  <a:cubicBezTo>
                    <a:pt x="326" y="813"/>
                    <a:pt x="323" y="813"/>
                    <a:pt x="321" y="815"/>
                  </a:cubicBezTo>
                  <a:cubicBezTo>
                    <a:pt x="318" y="817"/>
                    <a:pt x="317" y="821"/>
                    <a:pt x="317" y="821"/>
                  </a:cubicBezTo>
                  <a:cubicBezTo>
                    <a:pt x="313" y="824"/>
                    <a:pt x="313" y="824"/>
                    <a:pt x="313" y="824"/>
                  </a:cubicBezTo>
                  <a:cubicBezTo>
                    <a:pt x="314" y="828"/>
                    <a:pt x="314" y="828"/>
                    <a:pt x="314" y="828"/>
                  </a:cubicBezTo>
                  <a:cubicBezTo>
                    <a:pt x="322" y="826"/>
                    <a:pt x="322" y="826"/>
                    <a:pt x="322" y="826"/>
                  </a:cubicBezTo>
                  <a:cubicBezTo>
                    <a:pt x="321" y="832"/>
                    <a:pt x="321" y="832"/>
                    <a:pt x="321" y="832"/>
                  </a:cubicBezTo>
                  <a:cubicBezTo>
                    <a:pt x="327" y="830"/>
                    <a:pt x="327" y="830"/>
                    <a:pt x="327" y="830"/>
                  </a:cubicBezTo>
                  <a:cubicBezTo>
                    <a:pt x="328" y="832"/>
                    <a:pt x="328" y="832"/>
                    <a:pt x="328" y="832"/>
                  </a:cubicBezTo>
                  <a:cubicBezTo>
                    <a:pt x="337" y="832"/>
                    <a:pt x="337" y="832"/>
                    <a:pt x="337" y="832"/>
                  </a:cubicBezTo>
                  <a:cubicBezTo>
                    <a:pt x="337" y="832"/>
                    <a:pt x="339" y="836"/>
                    <a:pt x="342" y="836"/>
                  </a:cubicBezTo>
                  <a:cubicBezTo>
                    <a:pt x="346" y="835"/>
                    <a:pt x="349" y="830"/>
                    <a:pt x="352" y="833"/>
                  </a:cubicBezTo>
                  <a:cubicBezTo>
                    <a:pt x="355" y="837"/>
                    <a:pt x="345" y="840"/>
                    <a:pt x="345" y="840"/>
                  </a:cubicBezTo>
                  <a:cubicBezTo>
                    <a:pt x="345" y="840"/>
                    <a:pt x="344" y="850"/>
                    <a:pt x="340" y="849"/>
                  </a:cubicBezTo>
                  <a:cubicBezTo>
                    <a:pt x="336" y="848"/>
                    <a:pt x="323" y="847"/>
                    <a:pt x="323" y="847"/>
                  </a:cubicBezTo>
                  <a:cubicBezTo>
                    <a:pt x="323" y="847"/>
                    <a:pt x="316" y="853"/>
                    <a:pt x="312" y="854"/>
                  </a:cubicBezTo>
                  <a:cubicBezTo>
                    <a:pt x="309" y="855"/>
                    <a:pt x="297" y="856"/>
                    <a:pt x="301" y="869"/>
                  </a:cubicBezTo>
                  <a:cubicBezTo>
                    <a:pt x="306" y="881"/>
                    <a:pt x="314" y="879"/>
                    <a:pt x="321" y="876"/>
                  </a:cubicBezTo>
                  <a:cubicBezTo>
                    <a:pt x="328" y="873"/>
                    <a:pt x="336" y="869"/>
                    <a:pt x="341" y="876"/>
                  </a:cubicBezTo>
                  <a:cubicBezTo>
                    <a:pt x="346" y="881"/>
                    <a:pt x="363" y="897"/>
                    <a:pt x="367" y="896"/>
                  </a:cubicBezTo>
                  <a:cubicBezTo>
                    <a:pt x="373" y="896"/>
                    <a:pt x="378" y="894"/>
                    <a:pt x="385" y="903"/>
                  </a:cubicBezTo>
                  <a:cubicBezTo>
                    <a:pt x="391" y="912"/>
                    <a:pt x="390" y="921"/>
                    <a:pt x="390" y="921"/>
                  </a:cubicBezTo>
                  <a:cubicBezTo>
                    <a:pt x="393" y="921"/>
                    <a:pt x="393" y="921"/>
                    <a:pt x="393" y="921"/>
                  </a:cubicBezTo>
                  <a:cubicBezTo>
                    <a:pt x="397" y="915"/>
                    <a:pt x="397" y="915"/>
                    <a:pt x="397" y="915"/>
                  </a:cubicBezTo>
                  <a:cubicBezTo>
                    <a:pt x="402" y="915"/>
                    <a:pt x="402" y="915"/>
                    <a:pt x="402" y="915"/>
                  </a:cubicBezTo>
                  <a:cubicBezTo>
                    <a:pt x="402" y="915"/>
                    <a:pt x="402" y="911"/>
                    <a:pt x="406" y="910"/>
                  </a:cubicBezTo>
                  <a:cubicBezTo>
                    <a:pt x="408" y="910"/>
                    <a:pt x="408" y="910"/>
                    <a:pt x="408" y="910"/>
                  </a:cubicBezTo>
                  <a:cubicBezTo>
                    <a:pt x="408" y="310"/>
                    <a:pt x="408" y="310"/>
                    <a:pt x="408" y="310"/>
                  </a:cubicBezTo>
                  <a:cubicBezTo>
                    <a:pt x="399" y="314"/>
                    <a:pt x="387" y="321"/>
                    <a:pt x="379" y="317"/>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8" name="Russia" descr="© INSCALE GmbH, 05.05.2010&#10;http://www.presentationload.com/"/>
            <p:cNvSpPr>
              <a:spLocks noEditPoints="1"/>
            </p:cNvSpPr>
            <p:nvPr/>
          </p:nvSpPr>
          <p:spPr bwMode="gray">
            <a:xfrm>
              <a:off x="4816930" y="681942"/>
              <a:ext cx="4327067" cy="3259542"/>
            </a:xfrm>
            <a:custGeom>
              <a:avLst/>
              <a:gdLst/>
              <a:ahLst/>
              <a:cxnLst>
                <a:cxn ang="0">
                  <a:pos x="1488" y="171"/>
                </a:cxn>
                <a:cxn ang="0">
                  <a:pos x="1498" y="124"/>
                </a:cxn>
                <a:cxn ang="0">
                  <a:pos x="1455" y="94"/>
                </a:cxn>
                <a:cxn ang="0">
                  <a:pos x="1505" y="40"/>
                </a:cxn>
                <a:cxn ang="0">
                  <a:pos x="236" y="29"/>
                </a:cxn>
                <a:cxn ang="0">
                  <a:pos x="258" y="176"/>
                </a:cxn>
                <a:cxn ang="0">
                  <a:pos x="231" y="243"/>
                </a:cxn>
                <a:cxn ang="0">
                  <a:pos x="269" y="266"/>
                </a:cxn>
                <a:cxn ang="0">
                  <a:pos x="245" y="302"/>
                </a:cxn>
                <a:cxn ang="0">
                  <a:pos x="232" y="359"/>
                </a:cxn>
                <a:cxn ang="0">
                  <a:pos x="242" y="440"/>
                </a:cxn>
                <a:cxn ang="0">
                  <a:pos x="272" y="483"/>
                </a:cxn>
                <a:cxn ang="0">
                  <a:pos x="291" y="527"/>
                </a:cxn>
                <a:cxn ang="0">
                  <a:pos x="402" y="538"/>
                </a:cxn>
                <a:cxn ang="0">
                  <a:pos x="466" y="641"/>
                </a:cxn>
                <a:cxn ang="0">
                  <a:pos x="461" y="682"/>
                </a:cxn>
                <a:cxn ang="0">
                  <a:pos x="526" y="719"/>
                </a:cxn>
                <a:cxn ang="0">
                  <a:pos x="592" y="744"/>
                </a:cxn>
                <a:cxn ang="0">
                  <a:pos x="648" y="767"/>
                </a:cxn>
                <a:cxn ang="0">
                  <a:pos x="721" y="786"/>
                </a:cxn>
                <a:cxn ang="0">
                  <a:pos x="782" y="778"/>
                </a:cxn>
                <a:cxn ang="0">
                  <a:pos x="845" y="778"/>
                </a:cxn>
                <a:cxn ang="0">
                  <a:pos x="885" y="828"/>
                </a:cxn>
                <a:cxn ang="0">
                  <a:pos x="861" y="913"/>
                </a:cxn>
                <a:cxn ang="0">
                  <a:pos x="893" y="940"/>
                </a:cxn>
                <a:cxn ang="0">
                  <a:pos x="843" y="992"/>
                </a:cxn>
                <a:cxn ang="0">
                  <a:pos x="862" y="1057"/>
                </a:cxn>
                <a:cxn ang="0">
                  <a:pos x="851" y="1097"/>
                </a:cxn>
                <a:cxn ang="0">
                  <a:pos x="926" y="1125"/>
                </a:cxn>
                <a:cxn ang="0">
                  <a:pos x="1024" y="1154"/>
                </a:cxn>
                <a:cxn ang="0">
                  <a:pos x="1143" y="1118"/>
                </a:cxn>
                <a:cxn ang="0">
                  <a:pos x="1259" y="1103"/>
                </a:cxn>
                <a:cxn ang="0">
                  <a:pos x="1367" y="1105"/>
                </a:cxn>
                <a:cxn ang="0">
                  <a:pos x="1445" y="1060"/>
                </a:cxn>
                <a:cxn ang="0">
                  <a:pos x="1341" y="977"/>
                </a:cxn>
                <a:cxn ang="0">
                  <a:pos x="1308" y="960"/>
                </a:cxn>
                <a:cxn ang="0">
                  <a:pos x="1286" y="870"/>
                </a:cxn>
                <a:cxn ang="0">
                  <a:pos x="1322" y="838"/>
                </a:cxn>
                <a:cxn ang="0">
                  <a:pos x="1331" y="813"/>
                </a:cxn>
                <a:cxn ang="0">
                  <a:pos x="1249" y="746"/>
                </a:cxn>
                <a:cxn ang="0">
                  <a:pos x="1146" y="693"/>
                </a:cxn>
                <a:cxn ang="0">
                  <a:pos x="1185" y="585"/>
                </a:cxn>
                <a:cxn ang="0">
                  <a:pos x="1183" y="508"/>
                </a:cxn>
                <a:cxn ang="0">
                  <a:pos x="1228" y="456"/>
                </a:cxn>
                <a:cxn ang="0">
                  <a:pos x="1306" y="408"/>
                </a:cxn>
                <a:cxn ang="0">
                  <a:pos x="1358" y="405"/>
                </a:cxn>
                <a:cxn ang="0">
                  <a:pos x="1430" y="352"/>
                </a:cxn>
                <a:cxn ang="0">
                  <a:pos x="1532" y="310"/>
                </a:cxn>
                <a:cxn ang="0">
                  <a:pos x="324" y="264"/>
                </a:cxn>
                <a:cxn ang="0">
                  <a:pos x="286" y="156"/>
                </a:cxn>
                <a:cxn ang="0">
                  <a:pos x="321" y="175"/>
                </a:cxn>
                <a:cxn ang="0">
                  <a:pos x="425" y="131"/>
                </a:cxn>
                <a:cxn ang="0">
                  <a:pos x="375" y="84"/>
                </a:cxn>
                <a:cxn ang="0">
                  <a:pos x="402" y="87"/>
                </a:cxn>
                <a:cxn ang="0">
                  <a:pos x="376" y="52"/>
                </a:cxn>
                <a:cxn ang="0">
                  <a:pos x="464" y="146"/>
                </a:cxn>
                <a:cxn ang="0">
                  <a:pos x="51" y="628"/>
                </a:cxn>
                <a:cxn ang="0">
                  <a:pos x="41" y="627"/>
                </a:cxn>
                <a:cxn ang="0">
                  <a:pos x="3" y="676"/>
                </a:cxn>
                <a:cxn ang="0">
                  <a:pos x="3" y="687"/>
                </a:cxn>
              </a:cxnLst>
              <a:rect l="0" t="0" r="r" b="b"/>
              <a:pathLst>
                <a:path w="1532" h="1155">
                  <a:moveTo>
                    <a:pt x="1522" y="230"/>
                  </a:moveTo>
                  <a:cubicBezTo>
                    <a:pt x="1522" y="230"/>
                    <a:pt x="1526" y="226"/>
                    <a:pt x="1522" y="222"/>
                  </a:cubicBezTo>
                  <a:cubicBezTo>
                    <a:pt x="1520" y="219"/>
                    <a:pt x="1504" y="229"/>
                    <a:pt x="1504" y="229"/>
                  </a:cubicBezTo>
                  <a:cubicBezTo>
                    <a:pt x="1501" y="224"/>
                    <a:pt x="1501" y="224"/>
                    <a:pt x="1501" y="224"/>
                  </a:cubicBezTo>
                  <a:cubicBezTo>
                    <a:pt x="1509" y="201"/>
                    <a:pt x="1509" y="201"/>
                    <a:pt x="1509" y="201"/>
                  </a:cubicBezTo>
                  <a:cubicBezTo>
                    <a:pt x="1515" y="199"/>
                    <a:pt x="1515" y="199"/>
                    <a:pt x="1515" y="199"/>
                  </a:cubicBezTo>
                  <a:cubicBezTo>
                    <a:pt x="1517" y="177"/>
                    <a:pt x="1517" y="177"/>
                    <a:pt x="1517" y="177"/>
                  </a:cubicBezTo>
                  <a:cubicBezTo>
                    <a:pt x="1507" y="174"/>
                    <a:pt x="1507" y="174"/>
                    <a:pt x="1507" y="174"/>
                  </a:cubicBezTo>
                  <a:cubicBezTo>
                    <a:pt x="1502" y="176"/>
                    <a:pt x="1502" y="176"/>
                    <a:pt x="1502" y="176"/>
                  </a:cubicBezTo>
                  <a:cubicBezTo>
                    <a:pt x="1488" y="171"/>
                    <a:pt x="1488" y="171"/>
                    <a:pt x="1488" y="171"/>
                  </a:cubicBezTo>
                  <a:cubicBezTo>
                    <a:pt x="1488" y="171"/>
                    <a:pt x="1491" y="154"/>
                    <a:pt x="1491" y="152"/>
                  </a:cubicBezTo>
                  <a:cubicBezTo>
                    <a:pt x="1491" y="151"/>
                    <a:pt x="1485" y="149"/>
                    <a:pt x="1485" y="149"/>
                  </a:cubicBezTo>
                  <a:cubicBezTo>
                    <a:pt x="1496" y="141"/>
                    <a:pt x="1496" y="141"/>
                    <a:pt x="1496" y="141"/>
                  </a:cubicBezTo>
                  <a:cubicBezTo>
                    <a:pt x="1501" y="136"/>
                    <a:pt x="1501" y="136"/>
                    <a:pt x="1501" y="136"/>
                  </a:cubicBezTo>
                  <a:cubicBezTo>
                    <a:pt x="1510" y="135"/>
                    <a:pt x="1510" y="135"/>
                    <a:pt x="1510" y="135"/>
                  </a:cubicBezTo>
                  <a:cubicBezTo>
                    <a:pt x="1510" y="135"/>
                    <a:pt x="1516" y="126"/>
                    <a:pt x="1520" y="124"/>
                  </a:cubicBezTo>
                  <a:cubicBezTo>
                    <a:pt x="1524" y="122"/>
                    <a:pt x="1522" y="119"/>
                    <a:pt x="1517" y="115"/>
                  </a:cubicBezTo>
                  <a:cubicBezTo>
                    <a:pt x="1513" y="111"/>
                    <a:pt x="1511" y="117"/>
                    <a:pt x="1506" y="119"/>
                  </a:cubicBezTo>
                  <a:cubicBezTo>
                    <a:pt x="1503" y="120"/>
                    <a:pt x="1497" y="120"/>
                    <a:pt x="1497" y="120"/>
                  </a:cubicBezTo>
                  <a:cubicBezTo>
                    <a:pt x="1498" y="124"/>
                    <a:pt x="1498" y="124"/>
                    <a:pt x="1498" y="124"/>
                  </a:cubicBezTo>
                  <a:cubicBezTo>
                    <a:pt x="1482" y="129"/>
                    <a:pt x="1482" y="129"/>
                    <a:pt x="1482" y="129"/>
                  </a:cubicBezTo>
                  <a:cubicBezTo>
                    <a:pt x="1478" y="116"/>
                    <a:pt x="1478" y="116"/>
                    <a:pt x="1478" y="116"/>
                  </a:cubicBezTo>
                  <a:cubicBezTo>
                    <a:pt x="1478" y="116"/>
                    <a:pt x="1488" y="111"/>
                    <a:pt x="1483" y="108"/>
                  </a:cubicBezTo>
                  <a:cubicBezTo>
                    <a:pt x="1478" y="104"/>
                    <a:pt x="1472" y="116"/>
                    <a:pt x="1472" y="116"/>
                  </a:cubicBezTo>
                  <a:cubicBezTo>
                    <a:pt x="1466" y="115"/>
                    <a:pt x="1466" y="115"/>
                    <a:pt x="1466" y="115"/>
                  </a:cubicBezTo>
                  <a:cubicBezTo>
                    <a:pt x="1457" y="119"/>
                    <a:pt x="1457" y="119"/>
                    <a:pt x="1457" y="119"/>
                  </a:cubicBezTo>
                  <a:cubicBezTo>
                    <a:pt x="1460" y="113"/>
                    <a:pt x="1460" y="113"/>
                    <a:pt x="1460" y="113"/>
                  </a:cubicBezTo>
                  <a:cubicBezTo>
                    <a:pt x="1458" y="101"/>
                    <a:pt x="1458" y="101"/>
                    <a:pt x="1458" y="101"/>
                  </a:cubicBezTo>
                  <a:cubicBezTo>
                    <a:pt x="1446" y="103"/>
                    <a:pt x="1446" y="103"/>
                    <a:pt x="1446" y="103"/>
                  </a:cubicBezTo>
                  <a:cubicBezTo>
                    <a:pt x="1455" y="94"/>
                    <a:pt x="1455" y="94"/>
                    <a:pt x="1455" y="94"/>
                  </a:cubicBezTo>
                  <a:cubicBezTo>
                    <a:pt x="1451" y="92"/>
                    <a:pt x="1451" y="92"/>
                    <a:pt x="1451" y="92"/>
                  </a:cubicBezTo>
                  <a:cubicBezTo>
                    <a:pt x="1452" y="84"/>
                    <a:pt x="1452" y="84"/>
                    <a:pt x="1452" y="84"/>
                  </a:cubicBezTo>
                  <a:cubicBezTo>
                    <a:pt x="1465" y="84"/>
                    <a:pt x="1465" y="84"/>
                    <a:pt x="1465" y="84"/>
                  </a:cubicBezTo>
                  <a:cubicBezTo>
                    <a:pt x="1467" y="78"/>
                    <a:pt x="1467" y="78"/>
                    <a:pt x="1467" y="78"/>
                  </a:cubicBezTo>
                  <a:cubicBezTo>
                    <a:pt x="1476" y="80"/>
                    <a:pt x="1476" y="80"/>
                    <a:pt x="1476" y="80"/>
                  </a:cubicBezTo>
                  <a:cubicBezTo>
                    <a:pt x="1478" y="73"/>
                    <a:pt x="1478" y="73"/>
                    <a:pt x="1478" y="73"/>
                  </a:cubicBezTo>
                  <a:cubicBezTo>
                    <a:pt x="1486" y="61"/>
                    <a:pt x="1486" y="61"/>
                    <a:pt x="1486" y="61"/>
                  </a:cubicBezTo>
                  <a:cubicBezTo>
                    <a:pt x="1486" y="61"/>
                    <a:pt x="1489" y="70"/>
                    <a:pt x="1495" y="67"/>
                  </a:cubicBezTo>
                  <a:cubicBezTo>
                    <a:pt x="1500" y="65"/>
                    <a:pt x="1490" y="53"/>
                    <a:pt x="1490" y="53"/>
                  </a:cubicBezTo>
                  <a:cubicBezTo>
                    <a:pt x="1505" y="40"/>
                    <a:pt x="1505" y="40"/>
                    <a:pt x="1505" y="40"/>
                  </a:cubicBezTo>
                  <a:cubicBezTo>
                    <a:pt x="1501" y="33"/>
                    <a:pt x="1501" y="33"/>
                    <a:pt x="1501" y="33"/>
                  </a:cubicBezTo>
                  <a:cubicBezTo>
                    <a:pt x="1509" y="30"/>
                    <a:pt x="1509" y="30"/>
                    <a:pt x="1509" y="30"/>
                  </a:cubicBezTo>
                  <a:cubicBezTo>
                    <a:pt x="1515" y="18"/>
                    <a:pt x="1515" y="18"/>
                    <a:pt x="1515" y="18"/>
                  </a:cubicBezTo>
                  <a:cubicBezTo>
                    <a:pt x="1515" y="18"/>
                    <a:pt x="1521" y="18"/>
                    <a:pt x="1522" y="15"/>
                  </a:cubicBezTo>
                  <a:cubicBezTo>
                    <a:pt x="1524" y="12"/>
                    <a:pt x="1519" y="9"/>
                    <a:pt x="1519" y="9"/>
                  </a:cubicBezTo>
                  <a:cubicBezTo>
                    <a:pt x="1525" y="0"/>
                    <a:pt x="1525" y="0"/>
                    <a:pt x="1525" y="0"/>
                  </a:cubicBezTo>
                  <a:cubicBezTo>
                    <a:pt x="235" y="0"/>
                    <a:pt x="235" y="0"/>
                    <a:pt x="235" y="0"/>
                  </a:cubicBezTo>
                  <a:cubicBezTo>
                    <a:pt x="236" y="1"/>
                    <a:pt x="236" y="1"/>
                    <a:pt x="236" y="1"/>
                  </a:cubicBezTo>
                  <a:cubicBezTo>
                    <a:pt x="240" y="10"/>
                    <a:pt x="235" y="25"/>
                    <a:pt x="235" y="25"/>
                  </a:cubicBezTo>
                  <a:cubicBezTo>
                    <a:pt x="236" y="29"/>
                    <a:pt x="236" y="29"/>
                    <a:pt x="236" y="29"/>
                  </a:cubicBezTo>
                  <a:cubicBezTo>
                    <a:pt x="227" y="35"/>
                    <a:pt x="227" y="35"/>
                    <a:pt x="227" y="35"/>
                  </a:cubicBezTo>
                  <a:cubicBezTo>
                    <a:pt x="248" y="49"/>
                    <a:pt x="248" y="49"/>
                    <a:pt x="248" y="49"/>
                  </a:cubicBezTo>
                  <a:cubicBezTo>
                    <a:pt x="259" y="51"/>
                    <a:pt x="259" y="51"/>
                    <a:pt x="259" y="51"/>
                  </a:cubicBezTo>
                  <a:cubicBezTo>
                    <a:pt x="275" y="59"/>
                    <a:pt x="275" y="59"/>
                    <a:pt x="275" y="59"/>
                  </a:cubicBezTo>
                  <a:cubicBezTo>
                    <a:pt x="278" y="67"/>
                    <a:pt x="278" y="67"/>
                    <a:pt x="278" y="67"/>
                  </a:cubicBezTo>
                  <a:cubicBezTo>
                    <a:pt x="278" y="67"/>
                    <a:pt x="290" y="67"/>
                    <a:pt x="291" y="73"/>
                  </a:cubicBezTo>
                  <a:cubicBezTo>
                    <a:pt x="291" y="79"/>
                    <a:pt x="289" y="103"/>
                    <a:pt x="287" y="107"/>
                  </a:cubicBezTo>
                  <a:cubicBezTo>
                    <a:pt x="284" y="115"/>
                    <a:pt x="284" y="115"/>
                    <a:pt x="284" y="115"/>
                  </a:cubicBezTo>
                  <a:cubicBezTo>
                    <a:pt x="284" y="115"/>
                    <a:pt x="275" y="128"/>
                    <a:pt x="272" y="140"/>
                  </a:cubicBezTo>
                  <a:cubicBezTo>
                    <a:pt x="269" y="151"/>
                    <a:pt x="261" y="171"/>
                    <a:pt x="258" y="176"/>
                  </a:cubicBezTo>
                  <a:cubicBezTo>
                    <a:pt x="255" y="182"/>
                    <a:pt x="250" y="195"/>
                    <a:pt x="250" y="195"/>
                  </a:cubicBezTo>
                  <a:cubicBezTo>
                    <a:pt x="237" y="209"/>
                    <a:pt x="237" y="209"/>
                    <a:pt x="237" y="209"/>
                  </a:cubicBezTo>
                  <a:cubicBezTo>
                    <a:pt x="236" y="218"/>
                    <a:pt x="236" y="218"/>
                    <a:pt x="236" y="218"/>
                  </a:cubicBezTo>
                  <a:cubicBezTo>
                    <a:pt x="232" y="221"/>
                    <a:pt x="232" y="221"/>
                    <a:pt x="232" y="221"/>
                  </a:cubicBezTo>
                  <a:cubicBezTo>
                    <a:pt x="221" y="236"/>
                    <a:pt x="221" y="236"/>
                    <a:pt x="221" y="236"/>
                  </a:cubicBezTo>
                  <a:cubicBezTo>
                    <a:pt x="213" y="252"/>
                    <a:pt x="213" y="252"/>
                    <a:pt x="213" y="252"/>
                  </a:cubicBezTo>
                  <a:cubicBezTo>
                    <a:pt x="213" y="253"/>
                    <a:pt x="213" y="253"/>
                    <a:pt x="213" y="253"/>
                  </a:cubicBezTo>
                  <a:cubicBezTo>
                    <a:pt x="216" y="254"/>
                    <a:pt x="216" y="254"/>
                    <a:pt x="216" y="254"/>
                  </a:cubicBezTo>
                  <a:cubicBezTo>
                    <a:pt x="225" y="252"/>
                    <a:pt x="225" y="252"/>
                    <a:pt x="225" y="252"/>
                  </a:cubicBezTo>
                  <a:cubicBezTo>
                    <a:pt x="231" y="243"/>
                    <a:pt x="231" y="243"/>
                    <a:pt x="231" y="243"/>
                  </a:cubicBezTo>
                  <a:cubicBezTo>
                    <a:pt x="235" y="239"/>
                    <a:pt x="235" y="239"/>
                    <a:pt x="235" y="239"/>
                  </a:cubicBezTo>
                  <a:cubicBezTo>
                    <a:pt x="235" y="239"/>
                    <a:pt x="236" y="234"/>
                    <a:pt x="238" y="235"/>
                  </a:cubicBezTo>
                  <a:cubicBezTo>
                    <a:pt x="241" y="236"/>
                    <a:pt x="239" y="239"/>
                    <a:pt x="239" y="239"/>
                  </a:cubicBezTo>
                  <a:cubicBezTo>
                    <a:pt x="242" y="253"/>
                    <a:pt x="242" y="253"/>
                    <a:pt x="242" y="253"/>
                  </a:cubicBezTo>
                  <a:cubicBezTo>
                    <a:pt x="235" y="248"/>
                    <a:pt x="235" y="248"/>
                    <a:pt x="235" y="248"/>
                  </a:cubicBezTo>
                  <a:cubicBezTo>
                    <a:pt x="234" y="249"/>
                    <a:pt x="234" y="249"/>
                    <a:pt x="234" y="249"/>
                  </a:cubicBezTo>
                  <a:cubicBezTo>
                    <a:pt x="241" y="257"/>
                    <a:pt x="241" y="257"/>
                    <a:pt x="241" y="257"/>
                  </a:cubicBezTo>
                  <a:cubicBezTo>
                    <a:pt x="246" y="259"/>
                    <a:pt x="246" y="259"/>
                    <a:pt x="246" y="259"/>
                  </a:cubicBezTo>
                  <a:cubicBezTo>
                    <a:pt x="256" y="267"/>
                    <a:pt x="256" y="267"/>
                    <a:pt x="256" y="267"/>
                  </a:cubicBezTo>
                  <a:cubicBezTo>
                    <a:pt x="256" y="267"/>
                    <a:pt x="260" y="269"/>
                    <a:pt x="269" y="266"/>
                  </a:cubicBezTo>
                  <a:cubicBezTo>
                    <a:pt x="276" y="262"/>
                    <a:pt x="281" y="257"/>
                    <a:pt x="286" y="261"/>
                  </a:cubicBezTo>
                  <a:cubicBezTo>
                    <a:pt x="291" y="265"/>
                    <a:pt x="292" y="269"/>
                    <a:pt x="292" y="269"/>
                  </a:cubicBezTo>
                  <a:cubicBezTo>
                    <a:pt x="301" y="270"/>
                    <a:pt x="301" y="270"/>
                    <a:pt x="301" y="270"/>
                  </a:cubicBezTo>
                  <a:cubicBezTo>
                    <a:pt x="299" y="278"/>
                    <a:pt x="299" y="278"/>
                    <a:pt x="299" y="278"/>
                  </a:cubicBezTo>
                  <a:cubicBezTo>
                    <a:pt x="267" y="275"/>
                    <a:pt x="267" y="275"/>
                    <a:pt x="267" y="275"/>
                  </a:cubicBezTo>
                  <a:cubicBezTo>
                    <a:pt x="261" y="281"/>
                    <a:pt x="261" y="281"/>
                    <a:pt x="261" y="281"/>
                  </a:cubicBezTo>
                  <a:cubicBezTo>
                    <a:pt x="261" y="281"/>
                    <a:pt x="270" y="287"/>
                    <a:pt x="262" y="290"/>
                  </a:cubicBezTo>
                  <a:cubicBezTo>
                    <a:pt x="255" y="294"/>
                    <a:pt x="249" y="290"/>
                    <a:pt x="249" y="290"/>
                  </a:cubicBezTo>
                  <a:cubicBezTo>
                    <a:pt x="243" y="294"/>
                    <a:pt x="243" y="294"/>
                    <a:pt x="243" y="294"/>
                  </a:cubicBezTo>
                  <a:cubicBezTo>
                    <a:pt x="243" y="294"/>
                    <a:pt x="251" y="300"/>
                    <a:pt x="245" y="302"/>
                  </a:cubicBezTo>
                  <a:cubicBezTo>
                    <a:pt x="240" y="303"/>
                    <a:pt x="236" y="296"/>
                    <a:pt x="236" y="296"/>
                  </a:cubicBezTo>
                  <a:cubicBezTo>
                    <a:pt x="234" y="299"/>
                    <a:pt x="234" y="299"/>
                    <a:pt x="234" y="299"/>
                  </a:cubicBezTo>
                  <a:cubicBezTo>
                    <a:pt x="234" y="304"/>
                    <a:pt x="234" y="304"/>
                    <a:pt x="234" y="304"/>
                  </a:cubicBezTo>
                  <a:cubicBezTo>
                    <a:pt x="239" y="310"/>
                    <a:pt x="239" y="310"/>
                    <a:pt x="239" y="310"/>
                  </a:cubicBezTo>
                  <a:cubicBezTo>
                    <a:pt x="238" y="317"/>
                    <a:pt x="238" y="317"/>
                    <a:pt x="238" y="317"/>
                  </a:cubicBezTo>
                  <a:cubicBezTo>
                    <a:pt x="244" y="322"/>
                    <a:pt x="244" y="322"/>
                    <a:pt x="244" y="322"/>
                  </a:cubicBezTo>
                  <a:cubicBezTo>
                    <a:pt x="244" y="322"/>
                    <a:pt x="238" y="326"/>
                    <a:pt x="238" y="328"/>
                  </a:cubicBezTo>
                  <a:cubicBezTo>
                    <a:pt x="238" y="329"/>
                    <a:pt x="240" y="331"/>
                    <a:pt x="240" y="331"/>
                  </a:cubicBezTo>
                  <a:cubicBezTo>
                    <a:pt x="237" y="347"/>
                    <a:pt x="237" y="347"/>
                    <a:pt x="237" y="347"/>
                  </a:cubicBezTo>
                  <a:cubicBezTo>
                    <a:pt x="237" y="347"/>
                    <a:pt x="233" y="357"/>
                    <a:pt x="232" y="359"/>
                  </a:cubicBezTo>
                  <a:cubicBezTo>
                    <a:pt x="229" y="361"/>
                    <a:pt x="226" y="364"/>
                    <a:pt x="226" y="364"/>
                  </a:cubicBezTo>
                  <a:cubicBezTo>
                    <a:pt x="226" y="364"/>
                    <a:pt x="232" y="376"/>
                    <a:pt x="235" y="382"/>
                  </a:cubicBezTo>
                  <a:cubicBezTo>
                    <a:pt x="238" y="389"/>
                    <a:pt x="239" y="399"/>
                    <a:pt x="239" y="399"/>
                  </a:cubicBezTo>
                  <a:cubicBezTo>
                    <a:pt x="239" y="399"/>
                    <a:pt x="244" y="403"/>
                    <a:pt x="244" y="406"/>
                  </a:cubicBezTo>
                  <a:cubicBezTo>
                    <a:pt x="245" y="410"/>
                    <a:pt x="245" y="413"/>
                    <a:pt x="245" y="413"/>
                  </a:cubicBezTo>
                  <a:cubicBezTo>
                    <a:pt x="245" y="413"/>
                    <a:pt x="255" y="419"/>
                    <a:pt x="255" y="421"/>
                  </a:cubicBezTo>
                  <a:cubicBezTo>
                    <a:pt x="254" y="423"/>
                    <a:pt x="245" y="425"/>
                    <a:pt x="245" y="425"/>
                  </a:cubicBezTo>
                  <a:cubicBezTo>
                    <a:pt x="245" y="425"/>
                    <a:pt x="248" y="429"/>
                    <a:pt x="248" y="431"/>
                  </a:cubicBezTo>
                  <a:cubicBezTo>
                    <a:pt x="246" y="434"/>
                    <a:pt x="243" y="434"/>
                    <a:pt x="243" y="434"/>
                  </a:cubicBezTo>
                  <a:cubicBezTo>
                    <a:pt x="242" y="440"/>
                    <a:pt x="242" y="440"/>
                    <a:pt x="242" y="440"/>
                  </a:cubicBezTo>
                  <a:cubicBezTo>
                    <a:pt x="243" y="444"/>
                    <a:pt x="243" y="444"/>
                    <a:pt x="243" y="444"/>
                  </a:cubicBezTo>
                  <a:cubicBezTo>
                    <a:pt x="246" y="443"/>
                    <a:pt x="250" y="443"/>
                    <a:pt x="250" y="443"/>
                  </a:cubicBezTo>
                  <a:cubicBezTo>
                    <a:pt x="252" y="450"/>
                    <a:pt x="252" y="450"/>
                    <a:pt x="252" y="450"/>
                  </a:cubicBezTo>
                  <a:cubicBezTo>
                    <a:pt x="252" y="450"/>
                    <a:pt x="259" y="451"/>
                    <a:pt x="261" y="452"/>
                  </a:cubicBezTo>
                  <a:cubicBezTo>
                    <a:pt x="264" y="453"/>
                    <a:pt x="267" y="456"/>
                    <a:pt x="267" y="456"/>
                  </a:cubicBezTo>
                  <a:cubicBezTo>
                    <a:pt x="267" y="467"/>
                    <a:pt x="267" y="467"/>
                    <a:pt x="267" y="467"/>
                  </a:cubicBezTo>
                  <a:cubicBezTo>
                    <a:pt x="264" y="471"/>
                    <a:pt x="264" y="471"/>
                    <a:pt x="264" y="471"/>
                  </a:cubicBezTo>
                  <a:cubicBezTo>
                    <a:pt x="266" y="475"/>
                    <a:pt x="266" y="475"/>
                    <a:pt x="266" y="475"/>
                  </a:cubicBezTo>
                  <a:cubicBezTo>
                    <a:pt x="264" y="486"/>
                    <a:pt x="264" y="486"/>
                    <a:pt x="264" y="486"/>
                  </a:cubicBezTo>
                  <a:cubicBezTo>
                    <a:pt x="264" y="486"/>
                    <a:pt x="269" y="483"/>
                    <a:pt x="272" y="483"/>
                  </a:cubicBezTo>
                  <a:cubicBezTo>
                    <a:pt x="274" y="483"/>
                    <a:pt x="276" y="486"/>
                    <a:pt x="276" y="486"/>
                  </a:cubicBezTo>
                  <a:cubicBezTo>
                    <a:pt x="274" y="491"/>
                    <a:pt x="274" y="491"/>
                    <a:pt x="274" y="491"/>
                  </a:cubicBezTo>
                  <a:cubicBezTo>
                    <a:pt x="282" y="493"/>
                    <a:pt x="282" y="493"/>
                    <a:pt x="282" y="493"/>
                  </a:cubicBezTo>
                  <a:cubicBezTo>
                    <a:pt x="283" y="498"/>
                    <a:pt x="283" y="498"/>
                    <a:pt x="283" y="498"/>
                  </a:cubicBezTo>
                  <a:cubicBezTo>
                    <a:pt x="286" y="499"/>
                    <a:pt x="286" y="499"/>
                    <a:pt x="286" y="499"/>
                  </a:cubicBezTo>
                  <a:cubicBezTo>
                    <a:pt x="289" y="508"/>
                    <a:pt x="289" y="508"/>
                    <a:pt x="289" y="508"/>
                  </a:cubicBezTo>
                  <a:cubicBezTo>
                    <a:pt x="291" y="514"/>
                    <a:pt x="291" y="514"/>
                    <a:pt x="291" y="514"/>
                  </a:cubicBezTo>
                  <a:cubicBezTo>
                    <a:pt x="293" y="515"/>
                    <a:pt x="293" y="515"/>
                    <a:pt x="293" y="515"/>
                  </a:cubicBezTo>
                  <a:cubicBezTo>
                    <a:pt x="293" y="515"/>
                    <a:pt x="294" y="522"/>
                    <a:pt x="292" y="526"/>
                  </a:cubicBezTo>
                  <a:cubicBezTo>
                    <a:pt x="291" y="526"/>
                    <a:pt x="291" y="526"/>
                    <a:pt x="291" y="527"/>
                  </a:cubicBezTo>
                  <a:cubicBezTo>
                    <a:pt x="293" y="527"/>
                    <a:pt x="295" y="529"/>
                    <a:pt x="298" y="529"/>
                  </a:cubicBezTo>
                  <a:cubicBezTo>
                    <a:pt x="301" y="529"/>
                    <a:pt x="307" y="524"/>
                    <a:pt x="313" y="525"/>
                  </a:cubicBezTo>
                  <a:cubicBezTo>
                    <a:pt x="318" y="526"/>
                    <a:pt x="310" y="534"/>
                    <a:pt x="317" y="535"/>
                  </a:cubicBezTo>
                  <a:cubicBezTo>
                    <a:pt x="322" y="536"/>
                    <a:pt x="321" y="530"/>
                    <a:pt x="323" y="529"/>
                  </a:cubicBezTo>
                  <a:cubicBezTo>
                    <a:pt x="324" y="526"/>
                    <a:pt x="338" y="524"/>
                    <a:pt x="343" y="529"/>
                  </a:cubicBezTo>
                  <a:cubicBezTo>
                    <a:pt x="349" y="533"/>
                    <a:pt x="337" y="542"/>
                    <a:pt x="348" y="544"/>
                  </a:cubicBezTo>
                  <a:cubicBezTo>
                    <a:pt x="357" y="544"/>
                    <a:pt x="351" y="536"/>
                    <a:pt x="351" y="536"/>
                  </a:cubicBezTo>
                  <a:cubicBezTo>
                    <a:pt x="351" y="536"/>
                    <a:pt x="357" y="534"/>
                    <a:pt x="365" y="531"/>
                  </a:cubicBezTo>
                  <a:cubicBezTo>
                    <a:pt x="371" y="527"/>
                    <a:pt x="379" y="527"/>
                    <a:pt x="384" y="532"/>
                  </a:cubicBezTo>
                  <a:cubicBezTo>
                    <a:pt x="390" y="535"/>
                    <a:pt x="396" y="532"/>
                    <a:pt x="402" y="538"/>
                  </a:cubicBezTo>
                  <a:cubicBezTo>
                    <a:pt x="409" y="545"/>
                    <a:pt x="401" y="554"/>
                    <a:pt x="401" y="554"/>
                  </a:cubicBezTo>
                  <a:cubicBezTo>
                    <a:pt x="413" y="570"/>
                    <a:pt x="413" y="570"/>
                    <a:pt x="413" y="570"/>
                  </a:cubicBezTo>
                  <a:cubicBezTo>
                    <a:pt x="411" y="588"/>
                    <a:pt x="411" y="588"/>
                    <a:pt x="411" y="588"/>
                  </a:cubicBezTo>
                  <a:cubicBezTo>
                    <a:pt x="411" y="588"/>
                    <a:pt x="422" y="590"/>
                    <a:pt x="429" y="594"/>
                  </a:cubicBezTo>
                  <a:cubicBezTo>
                    <a:pt x="435" y="597"/>
                    <a:pt x="426" y="604"/>
                    <a:pt x="426" y="604"/>
                  </a:cubicBezTo>
                  <a:cubicBezTo>
                    <a:pt x="434" y="606"/>
                    <a:pt x="434" y="606"/>
                    <a:pt x="434" y="606"/>
                  </a:cubicBezTo>
                  <a:cubicBezTo>
                    <a:pt x="434" y="606"/>
                    <a:pt x="435" y="611"/>
                    <a:pt x="437" y="615"/>
                  </a:cubicBezTo>
                  <a:cubicBezTo>
                    <a:pt x="438" y="619"/>
                    <a:pt x="456" y="620"/>
                    <a:pt x="456" y="620"/>
                  </a:cubicBezTo>
                  <a:cubicBezTo>
                    <a:pt x="456" y="620"/>
                    <a:pt x="462" y="621"/>
                    <a:pt x="465" y="625"/>
                  </a:cubicBezTo>
                  <a:cubicBezTo>
                    <a:pt x="468" y="628"/>
                    <a:pt x="466" y="641"/>
                    <a:pt x="466" y="641"/>
                  </a:cubicBezTo>
                  <a:cubicBezTo>
                    <a:pt x="479" y="637"/>
                    <a:pt x="479" y="637"/>
                    <a:pt x="479" y="637"/>
                  </a:cubicBezTo>
                  <a:cubicBezTo>
                    <a:pt x="495" y="639"/>
                    <a:pt x="495" y="639"/>
                    <a:pt x="495" y="639"/>
                  </a:cubicBezTo>
                  <a:cubicBezTo>
                    <a:pt x="490" y="646"/>
                    <a:pt x="490" y="646"/>
                    <a:pt x="490" y="646"/>
                  </a:cubicBezTo>
                  <a:cubicBezTo>
                    <a:pt x="510" y="655"/>
                    <a:pt x="510" y="655"/>
                    <a:pt x="510" y="655"/>
                  </a:cubicBezTo>
                  <a:cubicBezTo>
                    <a:pt x="511" y="660"/>
                    <a:pt x="511" y="660"/>
                    <a:pt x="511" y="660"/>
                  </a:cubicBezTo>
                  <a:cubicBezTo>
                    <a:pt x="500" y="664"/>
                    <a:pt x="500" y="664"/>
                    <a:pt x="500" y="664"/>
                  </a:cubicBezTo>
                  <a:cubicBezTo>
                    <a:pt x="502" y="669"/>
                    <a:pt x="502" y="669"/>
                    <a:pt x="502" y="669"/>
                  </a:cubicBezTo>
                  <a:cubicBezTo>
                    <a:pt x="502" y="669"/>
                    <a:pt x="499" y="677"/>
                    <a:pt x="490" y="681"/>
                  </a:cubicBezTo>
                  <a:cubicBezTo>
                    <a:pt x="481" y="687"/>
                    <a:pt x="472" y="679"/>
                    <a:pt x="472" y="679"/>
                  </a:cubicBezTo>
                  <a:cubicBezTo>
                    <a:pt x="461" y="682"/>
                    <a:pt x="461" y="682"/>
                    <a:pt x="461" y="682"/>
                  </a:cubicBezTo>
                  <a:cubicBezTo>
                    <a:pt x="462" y="690"/>
                    <a:pt x="462" y="690"/>
                    <a:pt x="462" y="690"/>
                  </a:cubicBezTo>
                  <a:cubicBezTo>
                    <a:pt x="459" y="697"/>
                    <a:pt x="459" y="697"/>
                    <a:pt x="459" y="697"/>
                  </a:cubicBezTo>
                  <a:cubicBezTo>
                    <a:pt x="459" y="697"/>
                    <a:pt x="467" y="699"/>
                    <a:pt x="472" y="704"/>
                  </a:cubicBezTo>
                  <a:cubicBezTo>
                    <a:pt x="479" y="709"/>
                    <a:pt x="477" y="715"/>
                    <a:pt x="477" y="715"/>
                  </a:cubicBezTo>
                  <a:cubicBezTo>
                    <a:pt x="477" y="715"/>
                    <a:pt x="479" y="716"/>
                    <a:pt x="481" y="720"/>
                  </a:cubicBezTo>
                  <a:cubicBezTo>
                    <a:pt x="484" y="724"/>
                    <a:pt x="485" y="736"/>
                    <a:pt x="485" y="736"/>
                  </a:cubicBezTo>
                  <a:cubicBezTo>
                    <a:pt x="489" y="739"/>
                    <a:pt x="489" y="739"/>
                    <a:pt x="489" y="739"/>
                  </a:cubicBezTo>
                  <a:cubicBezTo>
                    <a:pt x="493" y="739"/>
                    <a:pt x="500" y="740"/>
                    <a:pt x="503" y="737"/>
                  </a:cubicBezTo>
                  <a:cubicBezTo>
                    <a:pt x="508" y="734"/>
                    <a:pt x="507" y="719"/>
                    <a:pt x="507" y="719"/>
                  </a:cubicBezTo>
                  <a:cubicBezTo>
                    <a:pt x="526" y="719"/>
                    <a:pt x="526" y="719"/>
                    <a:pt x="526" y="719"/>
                  </a:cubicBezTo>
                  <a:cubicBezTo>
                    <a:pt x="529" y="719"/>
                    <a:pt x="529" y="719"/>
                    <a:pt x="529" y="719"/>
                  </a:cubicBezTo>
                  <a:cubicBezTo>
                    <a:pt x="533" y="718"/>
                    <a:pt x="539" y="706"/>
                    <a:pt x="539" y="706"/>
                  </a:cubicBezTo>
                  <a:cubicBezTo>
                    <a:pt x="552" y="706"/>
                    <a:pt x="552" y="706"/>
                    <a:pt x="552" y="706"/>
                  </a:cubicBezTo>
                  <a:cubicBezTo>
                    <a:pt x="552" y="706"/>
                    <a:pt x="552" y="700"/>
                    <a:pt x="560" y="699"/>
                  </a:cubicBezTo>
                  <a:cubicBezTo>
                    <a:pt x="568" y="699"/>
                    <a:pt x="567" y="705"/>
                    <a:pt x="567" y="705"/>
                  </a:cubicBezTo>
                  <a:cubicBezTo>
                    <a:pt x="576" y="706"/>
                    <a:pt x="576" y="706"/>
                    <a:pt x="576" y="706"/>
                  </a:cubicBezTo>
                  <a:cubicBezTo>
                    <a:pt x="576" y="706"/>
                    <a:pt x="576" y="713"/>
                    <a:pt x="580" y="719"/>
                  </a:cubicBezTo>
                  <a:cubicBezTo>
                    <a:pt x="584" y="724"/>
                    <a:pt x="596" y="725"/>
                    <a:pt x="599" y="729"/>
                  </a:cubicBezTo>
                  <a:cubicBezTo>
                    <a:pt x="602" y="735"/>
                    <a:pt x="584" y="739"/>
                    <a:pt x="584" y="739"/>
                  </a:cubicBezTo>
                  <a:cubicBezTo>
                    <a:pt x="584" y="739"/>
                    <a:pt x="587" y="740"/>
                    <a:pt x="592" y="744"/>
                  </a:cubicBezTo>
                  <a:cubicBezTo>
                    <a:pt x="597" y="747"/>
                    <a:pt x="595" y="755"/>
                    <a:pt x="595" y="755"/>
                  </a:cubicBezTo>
                  <a:cubicBezTo>
                    <a:pt x="600" y="755"/>
                    <a:pt x="600" y="755"/>
                    <a:pt x="600" y="755"/>
                  </a:cubicBezTo>
                  <a:cubicBezTo>
                    <a:pt x="599" y="762"/>
                    <a:pt x="599" y="762"/>
                    <a:pt x="599" y="762"/>
                  </a:cubicBezTo>
                  <a:cubicBezTo>
                    <a:pt x="613" y="759"/>
                    <a:pt x="613" y="759"/>
                    <a:pt x="613" y="759"/>
                  </a:cubicBezTo>
                  <a:cubicBezTo>
                    <a:pt x="619" y="763"/>
                    <a:pt x="619" y="763"/>
                    <a:pt x="619" y="763"/>
                  </a:cubicBezTo>
                  <a:cubicBezTo>
                    <a:pt x="619" y="763"/>
                    <a:pt x="629" y="753"/>
                    <a:pt x="634" y="753"/>
                  </a:cubicBezTo>
                  <a:cubicBezTo>
                    <a:pt x="639" y="753"/>
                    <a:pt x="639" y="762"/>
                    <a:pt x="639" y="762"/>
                  </a:cubicBezTo>
                  <a:cubicBezTo>
                    <a:pt x="645" y="758"/>
                    <a:pt x="645" y="758"/>
                    <a:pt x="645" y="758"/>
                  </a:cubicBezTo>
                  <a:cubicBezTo>
                    <a:pt x="645" y="758"/>
                    <a:pt x="649" y="759"/>
                    <a:pt x="650" y="759"/>
                  </a:cubicBezTo>
                  <a:cubicBezTo>
                    <a:pt x="651" y="759"/>
                    <a:pt x="648" y="767"/>
                    <a:pt x="648" y="767"/>
                  </a:cubicBezTo>
                  <a:cubicBezTo>
                    <a:pt x="661" y="783"/>
                    <a:pt x="661" y="783"/>
                    <a:pt x="661" y="783"/>
                  </a:cubicBezTo>
                  <a:cubicBezTo>
                    <a:pt x="659" y="788"/>
                    <a:pt x="659" y="788"/>
                    <a:pt x="659" y="788"/>
                  </a:cubicBezTo>
                  <a:cubicBezTo>
                    <a:pt x="659" y="788"/>
                    <a:pt x="675" y="800"/>
                    <a:pt x="680" y="795"/>
                  </a:cubicBezTo>
                  <a:cubicBezTo>
                    <a:pt x="686" y="791"/>
                    <a:pt x="687" y="789"/>
                    <a:pt x="693" y="788"/>
                  </a:cubicBezTo>
                  <a:cubicBezTo>
                    <a:pt x="698" y="787"/>
                    <a:pt x="698" y="794"/>
                    <a:pt x="701" y="794"/>
                  </a:cubicBezTo>
                  <a:cubicBezTo>
                    <a:pt x="704" y="794"/>
                    <a:pt x="704" y="790"/>
                    <a:pt x="704" y="790"/>
                  </a:cubicBezTo>
                  <a:cubicBezTo>
                    <a:pt x="711" y="790"/>
                    <a:pt x="711" y="790"/>
                    <a:pt x="711" y="790"/>
                  </a:cubicBezTo>
                  <a:cubicBezTo>
                    <a:pt x="712" y="795"/>
                    <a:pt x="712" y="795"/>
                    <a:pt x="712" y="795"/>
                  </a:cubicBezTo>
                  <a:cubicBezTo>
                    <a:pt x="717" y="797"/>
                    <a:pt x="717" y="797"/>
                    <a:pt x="717" y="797"/>
                  </a:cubicBezTo>
                  <a:cubicBezTo>
                    <a:pt x="717" y="797"/>
                    <a:pt x="720" y="790"/>
                    <a:pt x="721" y="786"/>
                  </a:cubicBezTo>
                  <a:cubicBezTo>
                    <a:pt x="723" y="783"/>
                    <a:pt x="734" y="779"/>
                    <a:pt x="734" y="779"/>
                  </a:cubicBezTo>
                  <a:cubicBezTo>
                    <a:pt x="744" y="768"/>
                    <a:pt x="744" y="768"/>
                    <a:pt x="744" y="768"/>
                  </a:cubicBezTo>
                  <a:cubicBezTo>
                    <a:pt x="748" y="773"/>
                    <a:pt x="748" y="773"/>
                    <a:pt x="748" y="773"/>
                  </a:cubicBezTo>
                  <a:cubicBezTo>
                    <a:pt x="753" y="774"/>
                    <a:pt x="753" y="774"/>
                    <a:pt x="753" y="774"/>
                  </a:cubicBezTo>
                  <a:cubicBezTo>
                    <a:pt x="754" y="778"/>
                    <a:pt x="754" y="778"/>
                    <a:pt x="754" y="778"/>
                  </a:cubicBezTo>
                  <a:cubicBezTo>
                    <a:pt x="764" y="788"/>
                    <a:pt x="764" y="788"/>
                    <a:pt x="764" y="788"/>
                  </a:cubicBezTo>
                  <a:cubicBezTo>
                    <a:pt x="774" y="788"/>
                    <a:pt x="774" y="788"/>
                    <a:pt x="774" y="788"/>
                  </a:cubicBezTo>
                  <a:cubicBezTo>
                    <a:pt x="779" y="791"/>
                    <a:pt x="779" y="791"/>
                    <a:pt x="779" y="791"/>
                  </a:cubicBezTo>
                  <a:cubicBezTo>
                    <a:pt x="782" y="788"/>
                    <a:pt x="782" y="788"/>
                    <a:pt x="782" y="788"/>
                  </a:cubicBezTo>
                  <a:cubicBezTo>
                    <a:pt x="782" y="778"/>
                    <a:pt x="782" y="778"/>
                    <a:pt x="782" y="778"/>
                  </a:cubicBezTo>
                  <a:cubicBezTo>
                    <a:pt x="797" y="783"/>
                    <a:pt x="797" y="783"/>
                    <a:pt x="797" y="783"/>
                  </a:cubicBezTo>
                  <a:cubicBezTo>
                    <a:pt x="801" y="777"/>
                    <a:pt x="801" y="777"/>
                    <a:pt x="801" y="777"/>
                  </a:cubicBezTo>
                  <a:cubicBezTo>
                    <a:pt x="811" y="783"/>
                    <a:pt x="811" y="783"/>
                    <a:pt x="811" y="783"/>
                  </a:cubicBezTo>
                  <a:cubicBezTo>
                    <a:pt x="819" y="783"/>
                    <a:pt x="819" y="783"/>
                    <a:pt x="819" y="783"/>
                  </a:cubicBezTo>
                  <a:cubicBezTo>
                    <a:pt x="821" y="775"/>
                    <a:pt x="821" y="775"/>
                    <a:pt x="821" y="775"/>
                  </a:cubicBezTo>
                  <a:cubicBezTo>
                    <a:pt x="826" y="774"/>
                    <a:pt x="826" y="774"/>
                    <a:pt x="826" y="774"/>
                  </a:cubicBezTo>
                  <a:cubicBezTo>
                    <a:pt x="826" y="774"/>
                    <a:pt x="829" y="778"/>
                    <a:pt x="830" y="781"/>
                  </a:cubicBezTo>
                  <a:cubicBezTo>
                    <a:pt x="831" y="783"/>
                    <a:pt x="836" y="782"/>
                    <a:pt x="836" y="782"/>
                  </a:cubicBezTo>
                  <a:cubicBezTo>
                    <a:pt x="838" y="778"/>
                    <a:pt x="838" y="778"/>
                    <a:pt x="838" y="778"/>
                  </a:cubicBezTo>
                  <a:cubicBezTo>
                    <a:pt x="845" y="778"/>
                    <a:pt x="845" y="778"/>
                    <a:pt x="845" y="778"/>
                  </a:cubicBezTo>
                  <a:cubicBezTo>
                    <a:pt x="845" y="778"/>
                    <a:pt x="847" y="782"/>
                    <a:pt x="851" y="784"/>
                  </a:cubicBezTo>
                  <a:cubicBezTo>
                    <a:pt x="856" y="786"/>
                    <a:pt x="862" y="784"/>
                    <a:pt x="862" y="784"/>
                  </a:cubicBezTo>
                  <a:cubicBezTo>
                    <a:pt x="864" y="777"/>
                    <a:pt x="864" y="777"/>
                    <a:pt x="864" y="777"/>
                  </a:cubicBezTo>
                  <a:cubicBezTo>
                    <a:pt x="870" y="777"/>
                    <a:pt x="870" y="777"/>
                    <a:pt x="870" y="777"/>
                  </a:cubicBezTo>
                  <a:cubicBezTo>
                    <a:pt x="870" y="788"/>
                    <a:pt x="870" y="788"/>
                    <a:pt x="870" y="788"/>
                  </a:cubicBezTo>
                  <a:cubicBezTo>
                    <a:pt x="870" y="788"/>
                    <a:pt x="876" y="791"/>
                    <a:pt x="879" y="800"/>
                  </a:cubicBezTo>
                  <a:cubicBezTo>
                    <a:pt x="881" y="808"/>
                    <a:pt x="868" y="818"/>
                    <a:pt x="868" y="818"/>
                  </a:cubicBezTo>
                  <a:cubicBezTo>
                    <a:pt x="868" y="824"/>
                    <a:pt x="868" y="824"/>
                    <a:pt x="868" y="824"/>
                  </a:cubicBezTo>
                  <a:cubicBezTo>
                    <a:pt x="885" y="823"/>
                    <a:pt x="885" y="823"/>
                    <a:pt x="885" y="823"/>
                  </a:cubicBezTo>
                  <a:cubicBezTo>
                    <a:pt x="885" y="828"/>
                    <a:pt x="885" y="828"/>
                    <a:pt x="885" y="828"/>
                  </a:cubicBezTo>
                  <a:cubicBezTo>
                    <a:pt x="876" y="831"/>
                    <a:pt x="876" y="831"/>
                    <a:pt x="876" y="831"/>
                  </a:cubicBezTo>
                  <a:cubicBezTo>
                    <a:pt x="876" y="846"/>
                    <a:pt x="876" y="846"/>
                    <a:pt x="876" y="846"/>
                  </a:cubicBezTo>
                  <a:cubicBezTo>
                    <a:pt x="876" y="846"/>
                    <a:pt x="882" y="845"/>
                    <a:pt x="889" y="849"/>
                  </a:cubicBezTo>
                  <a:cubicBezTo>
                    <a:pt x="896" y="853"/>
                    <a:pt x="892" y="861"/>
                    <a:pt x="892" y="861"/>
                  </a:cubicBezTo>
                  <a:cubicBezTo>
                    <a:pt x="897" y="862"/>
                    <a:pt x="897" y="862"/>
                    <a:pt x="897" y="862"/>
                  </a:cubicBezTo>
                  <a:cubicBezTo>
                    <a:pt x="898" y="876"/>
                    <a:pt x="898" y="876"/>
                    <a:pt x="898" y="876"/>
                  </a:cubicBezTo>
                  <a:cubicBezTo>
                    <a:pt x="895" y="879"/>
                    <a:pt x="895" y="879"/>
                    <a:pt x="895" y="879"/>
                  </a:cubicBezTo>
                  <a:cubicBezTo>
                    <a:pt x="895" y="879"/>
                    <a:pt x="900" y="883"/>
                    <a:pt x="900" y="889"/>
                  </a:cubicBezTo>
                  <a:cubicBezTo>
                    <a:pt x="901" y="896"/>
                    <a:pt x="874" y="899"/>
                    <a:pt x="866" y="901"/>
                  </a:cubicBezTo>
                  <a:cubicBezTo>
                    <a:pt x="859" y="904"/>
                    <a:pt x="860" y="909"/>
                    <a:pt x="861" y="913"/>
                  </a:cubicBezTo>
                  <a:cubicBezTo>
                    <a:pt x="861" y="916"/>
                    <a:pt x="856" y="919"/>
                    <a:pt x="849" y="923"/>
                  </a:cubicBezTo>
                  <a:cubicBezTo>
                    <a:pt x="843" y="926"/>
                    <a:pt x="843" y="939"/>
                    <a:pt x="847" y="945"/>
                  </a:cubicBezTo>
                  <a:cubicBezTo>
                    <a:pt x="850" y="950"/>
                    <a:pt x="852" y="955"/>
                    <a:pt x="852" y="958"/>
                  </a:cubicBezTo>
                  <a:cubicBezTo>
                    <a:pt x="870" y="954"/>
                    <a:pt x="870" y="954"/>
                    <a:pt x="870" y="954"/>
                  </a:cubicBezTo>
                  <a:cubicBezTo>
                    <a:pt x="870" y="945"/>
                    <a:pt x="870" y="945"/>
                    <a:pt x="870" y="945"/>
                  </a:cubicBezTo>
                  <a:cubicBezTo>
                    <a:pt x="881" y="945"/>
                    <a:pt x="881" y="945"/>
                    <a:pt x="881" y="945"/>
                  </a:cubicBezTo>
                  <a:cubicBezTo>
                    <a:pt x="880" y="940"/>
                    <a:pt x="880" y="940"/>
                    <a:pt x="880" y="940"/>
                  </a:cubicBezTo>
                  <a:cubicBezTo>
                    <a:pt x="884" y="934"/>
                    <a:pt x="884" y="934"/>
                    <a:pt x="884" y="934"/>
                  </a:cubicBezTo>
                  <a:cubicBezTo>
                    <a:pt x="894" y="934"/>
                    <a:pt x="894" y="934"/>
                    <a:pt x="894" y="934"/>
                  </a:cubicBezTo>
                  <a:cubicBezTo>
                    <a:pt x="893" y="940"/>
                    <a:pt x="893" y="940"/>
                    <a:pt x="893" y="940"/>
                  </a:cubicBezTo>
                  <a:cubicBezTo>
                    <a:pt x="900" y="949"/>
                    <a:pt x="900" y="949"/>
                    <a:pt x="900" y="949"/>
                  </a:cubicBezTo>
                  <a:cubicBezTo>
                    <a:pt x="891" y="948"/>
                    <a:pt x="891" y="948"/>
                    <a:pt x="891" y="948"/>
                  </a:cubicBezTo>
                  <a:cubicBezTo>
                    <a:pt x="891" y="948"/>
                    <a:pt x="887" y="955"/>
                    <a:pt x="883" y="964"/>
                  </a:cubicBezTo>
                  <a:cubicBezTo>
                    <a:pt x="880" y="974"/>
                    <a:pt x="871" y="971"/>
                    <a:pt x="871" y="971"/>
                  </a:cubicBezTo>
                  <a:cubicBezTo>
                    <a:pt x="870" y="978"/>
                    <a:pt x="870" y="978"/>
                    <a:pt x="870" y="978"/>
                  </a:cubicBezTo>
                  <a:cubicBezTo>
                    <a:pt x="878" y="977"/>
                    <a:pt x="878" y="977"/>
                    <a:pt x="878" y="977"/>
                  </a:cubicBezTo>
                  <a:cubicBezTo>
                    <a:pt x="876" y="983"/>
                    <a:pt x="876" y="983"/>
                    <a:pt x="876" y="983"/>
                  </a:cubicBezTo>
                  <a:cubicBezTo>
                    <a:pt x="866" y="983"/>
                    <a:pt x="866" y="983"/>
                    <a:pt x="866" y="983"/>
                  </a:cubicBezTo>
                  <a:cubicBezTo>
                    <a:pt x="858" y="992"/>
                    <a:pt x="858" y="992"/>
                    <a:pt x="858" y="992"/>
                  </a:cubicBezTo>
                  <a:cubicBezTo>
                    <a:pt x="843" y="992"/>
                    <a:pt x="843" y="992"/>
                    <a:pt x="843" y="992"/>
                  </a:cubicBezTo>
                  <a:cubicBezTo>
                    <a:pt x="855" y="1009"/>
                    <a:pt x="855" y="1009"/>
                    <a:pt x="855" y="1009"/>
                  </a:cubicBezTo>
                  <a:cubicBezTo>
                    <a:pt x="855" y="1009"/>
                    <a:pt x="862" y="1005"/>
                    <a:pt x="867" y="1005"/>
                  </a:cubicBezTo>
                  <a:cubicBezTo>
                    <a:pt x="874" y="1005"/>
                    <a:pt x="876" y="1014"/>
                    <a:pt x="876" y="1014"/>
                  </a:cubicBezTo>
                  <a:cubicBezTo>
                    <a:pt x="876" y="1014"/>
                    <a:pt x="893" y="1012"/>
                    <a:pt x="894" y="1020"/>
                  </a:cubicBezTo>
                  <a:cubicBezTo>
                    <a:pt x="895" y="1026"/>
                    <a:pt x="880" y="1019"/>
                    <a:pt x="880" y="1019"/>
                  </a:cubicBezTo>
                  <a:cubicBezTo>
                    <a:pt x="877" y="1033"/>
                    <a:pt x="877" y="1033"/>
                    <a:pt x="877" y="1033"/>
                  </a:cubicBezTo>
                  <a:cubicBezTo>
                    <a:pt x="873" y="1025"/>
                    <a:pt x="873" y="1025"/>
                    <a:pt x="873" y="1025"/>
                  </a:cubicBezTo>
                  <a:cubicBezTo>
                    <a:pt x="867" y="1028"/>
                    <a:pt x="867" y="1028"/>
                    <a:pt x="867" y="1028"/>
                  </a:cubicBezTo>
                  <a:cubicBezTo>
                    <a:pt x="867" y="1028"/>
                    <a:pt x="871" y="1044"/>
                    <a:pt x="871" y="1049"/>
                  </a:cubicBezTo>
                  <a:cubicBezTo>
                    <a:pt x="871" y="1053"/>
                    <a:pt x="865" y="1053"/>
                    <a:pt x="862" y="1057"/>
                  </a:cubicBezTo>
                  <a:cubicBezTo>
                    <a:pt x="859" y="1060"/>
                    <a:pt x="868" y="1068"/>
                    <a:pt x="866" y="1073"/>
                  </a:cubicBezTo>
                  <a:cubicBezTo>
                    <a:pt x="864" y="1080"/>
                    <a:pt x="859" y="1091"/>
                    <a:pt x="852" y="1092"/>
                  </a:cubicBezTo>
                  <a:cubicBezTo>
                    <a:pt x="846" y="1092"/>
                    <a:pt x="844" y="1084"/>
                    <a:pt x="844" y="1084"/>
                  </a:cubicBezTo>
                  <a:cubicBezTo>
                    <a:pt x="830" y="1085"/>
                    <a:pt x="830" y="1085"/>
                    <a:pt x="830" y="1085"/>
                  </a:cubicBezTo>
                  <a:cubicBezTo>
                    <a:pt x="831" y="1090"/>
                    <a:pt x="831" y="1090"/>
                    <a:pt x="831" y="1090"/>
                  </a:cubicBezTo>
                  <a:cubicBezTo>
                    <a:pt x="831" y="1090"/>
                    <a:pt x="841" y="1091"/>
                    <a:pt x="842" y="1093"/>
                  </a:cubicBezTo>
                  <a:cubicBezTo>
                    <a:pt x="842" y="1096"/>
                    <a:pt x="830" y="1103"/>
                    <a:pt x="830" y="1103"/>
                  </a:cubicBezTo>
                  <a:cubicBezTo>
                    <a:pt x="833" y="1108"/>
                    <a:pt x="833" y="1108"/>
                    <a:pt x="833" y="1108"/>
                  </a:cubicBezTo>
                  <a:cubicBezTo>
                    <a:pt x="847" y="1103"/>
                    <a:pt x="847" y="1103"/>
                    <a:pt x="847" y="1103"/>
                  </a:cubicBezTo>
                  <a:cubicBezTo>
                    <a:pt x="847" y="1103"/>
                    <a:pt x="841" y="1098"/>
                    <a:pt x="851" y="1097"/>
                  </a:cubicBezTo>
                  <a:cubicBezTo>
                    <a:pt x="862" y="1097"/>
                    <a:pt x="852" y="1104"/>
                    <a:pt x="852" y="1104"/>
                  </a:cubicBezTo>
                  <a:cubicBezTo>
                    <a:pt x="865" y="1107"/>
                    <a:pt x="865" y="1107"/>
                    <a:pt x="865" y="1107"/>
                  </a:cubicBezTo>
                  <a:cubicBezTo>
                    <a:pt x="873" y="1120"/>
                    <a:pt x="873" y="1120"/>
                    <a:pt x="873" y="1120"/>
                  </a:cubicBezTo>
                  <a:cubicBezTo>
                    <a:pt x="894" y="1118"/>
                    <a:pt x="894" y="1118"/>
                    <a:pt x="894" y="1118"/>
                  </a:cubicBezTo>
                  <a:cubicBezTo>
                    <a:pt x="895" y="1112"/>
                    <a:pt x="895" y="1112"/>
                    <a:pt x="895" y="1112"/>
                  </a:cubicBezTo>
                  <a:cubicBezTo>
                    <a:pt x="903" y="1118"/>
                    <a:pt x="903" y="1118"/>
                    <a:pt x="903" y="1118"/>
                  </a:cubicBezTo>
                  <a:cubicBezTo>
                    <a:pt x="908" y="1118"/>
                    <a:pt x="908" y="1118"/>
                    <a:pt x="908" y="1118"/>
                  </a:cubicBezTo>
                  <a:cubicBezTo>
                    <a:pt x="911" y="1123"/>
                    <a:pt x="911" y="1123"/>
                    <a:pt x="911" y="1123"/>
                  </a:cubicBezTo>
                  <a:cubicBezTo>
                    <a:pt x="917" y="1122"/>
                    <a:pt x="917" y="1122"/>
                    <a:pt x="917" y="1122"/>
                  </a:cubicBezTo>
                  <a:cubicBezTo>
                    <a:pt x="926" y="1125"/>
                    <a:pt x="926" y="1125"/>
                    <a:pt x="926" y="1125"/>
                  </a:cubicBezTo>
                  <a:cubicBezTo>
                    <a:pt x="929" y="1122"/>
                    <a:pt x="929" y="1122"/>
                    <a:pt x="929" y="1122"/>
                  </a:cubicBezTo>
                  <a:cubicBezTo>
                    <a:pt x="943" y="1121"/>
                    <a:pt x="943" y="1121"/>
                    <a:pt x="943" y="1121"/>
                  </a:cubicBezTo>
                  <a:cubicBezTo>
                    <a:pt x="949" y="1128"/>
                    <a:pt x="949" y="1128"/>
                    <a:pt x="949" y="1128"/>
                  </a:cubicBezTo>
                  <a:cubicBezTo>
                    <a:pt x="949" y="1128"/>
                    <a:pt x="970" y="1130"/>
                    <a:pt x="976" y="1133"/>
                  </a:cubicBezTo>
                  <a:cubicBezTo>
                    <a:pt x="982" y="1136"/>
                    <a:pt x="998" y="1147"/>
                    <a:pt x="998" y="1147"/>
                  </a:cubicBezTo>
                  <a:cubicBezTo>
                    <a:pt x="1003" y="1146"/>
                    <a:pt x="1003" y="1146"/>
                    <a:pt x="1003" y="1146"/>
                  </a:cubicBezTo>
                  <a:cubicBezTo>
                    <a:pt x="1007" y="1150"/>
                    <a:pt x="1007" y="1150"/>
                    <a:pt x="1007" y="1150"/>
                  </a:cubicBezTo>
                  <a:cubicBezTo>
                    <a:pt x="1016" y="1151"/>
                    <a:pt x="1016" y="1151"/>
                    <a:pt x="1016" y="1151"/>
                  </a:cubicBezTo>
                  <a:cubicBezTo>
                    <a:pt x="1019" y="1155"/>
                    <a:pt x="1019" y="1155"/>
                    <a:pt x="1019" y="1155"/>
                  </a:cubicBezTo>
                  <a:cubicBezTo>
                    <a:pt x="1024" y="1154"/>
                    <a:pt x="1024" y="1154"/>
                    <a:pt x="1024" y="1154"/>
                  </a:cubicBezTo>
                  <a:cubicBezTo>
                    <a:pt x="1024" y="1154"/>
                    <a:pt x="1024" y="1144"/>
                    <a:pt x="1028" y="1139"/>
                  </a:cubicBezTo>
                  <a:cubicBezTo>
                    <a:pt x="1031" y="1135"/>
                    <a:pt x="1047" y="1137"/>
                    <a:pt x="1047" y="1137"/>
                  </a:cubicBezTo>
                  <a:cubicBezTo>
                    <a:pt x="1050" y="1132"/>
                    <a:pt x="1050" y="1132"/>
                    <a:pt x="1050" y="1132"/>
                  </a:cubicBezTo>
                  <a:cubicBezTo>
                    <a:pt x="1072" y="1135"/>
                    <a:pt x="1072" y="1135"/>
                    <a:pt x="1072" y="1135"/>
                  </a:cubicBezTo>
                  <a:cubicBezTo>
                    <a:pt x="1073" y="1134"/>
                    <a:pt x="1073" y="1134"/>
                    <a:pt x="1073" y="1134"/>
                  </a:cubicBezTo>
                  <a:cubicBezTo>
                    <a:pt x="1080" y="1134"/>
                    <a:pt x="1080" y="1134"/>
                    <a:pt x="1080" y="1134"/>
                  </a:cubicBezTo>
                  <a:cubicBezTo>
                    <a:pt x="1085" y="1130"/>
                    <a:pt x="1085" y="1130"/>
                    <a:pt x="1085" y="1130"/>
                  </a:cubicBezTo>
                  <a:cubicBezTo>
                    <a:pt x="1085" y="1130"/>
                    <a:pt x="1095" y="1136"/>
                    <a:pt x="1107" y="1133"/>
                  </a:cubicBezTo>
                  <a:cubicBezTo>
                    <a:pt x="1120" y="1131"/>
                    <a:pt x="1137" y="1117"/>
                    <a:pt x="1137" y="1117"/>
                  </a:cubicBezTo>
                  <a:cubicBezTo>
                    <a:pt x="1143" y="1118"/>
                    <a:pt x="1143" y="1118"/>
                    <a:pt x="1143" y="1118"/>
                  </a:cubicBezTo>
                  <a:cubicBezTo>
                    <a:pt x="1143" y="1118"/>
                    <a:pt x="1146" y="1113"/>
                    <a:pt x="1154" y="1113"/>
                  </a:cubicBezTo>
                  <a:cubicBezTo>
                    <a:pt x="1161" y="1112"/>
                    <a:pt x="1162" y="1117"/>
                    <a:pt x="1169" y="1119"/>
                  </a:cubicBezTo>
                  <a:cubicBezTo>
                    <a:pt x="1175" y="1122"/>
                    <a:pt x="1192" y="1117"/>
                    <a:pt x="1192" y="1117"/>
                  </a:cubicBezTo>
                  <a:cubicBezTo>
                    <a:pt x="1210" y="1117"/>
                    <a:pt x="1210" y="1117"/>
                    <a:pt x="1210" y="1117"/>
                  </a:cubicBezTo>
                  <a:cubicBezTo>
                    <a:pt x="1208" y="1123"/>
                    <a:pt x="1208" y="1123"/>
                    <a:pt x="1208" y="1123"/>
                  </a:cubicBezTo>
                  <a:cubicBezTo>
                    <a:pt x="1208" y="1123"/>
                    <a:pt x="1215" y="1125"/>
                    <a:pt x="1221" y="1124"/>
                  </a:cubicBezTo>
                  <a:cubicBezTo>
                    <a:pt x="1227" y="1124"/>
                    <a:pt x="1233" y="1115"/>
                    <a:pt x="1233" y="1115"/>
                  </a:cubicBezTo>
                  <a:cubicBezTo>
                    <a:pt x="1233" y="1108"/>
                    <a:pt x="1233" y="1108"/>
                    <a:pt x="1233" y="1108"/>
                  </a:cubicBezTo>
                  <a:cubicBezTo>
                    <a:pt x="1233" y="1108"/>
                    <a:pt x="1239" y="1103"/>
                    <a:pt x="1243" y="1100"/>
                  </a:cubicBezTo>
                  <a:cubicBezTo>
                    <a:pt x="1248" y="1098"/>
                    <a:pt x="1259" y="1103"/>
                    <a:pt x="1259" y="1103"/>
                  </a:cubicBezTo>
                  <a:cubicBezTo>
                    <a:pt x="1259" y="1093"/>
                    <a:pt x="1259" y="1093"/>
                    <a:pt x="1259" y="1093"/>
                  </a:cubicBezTo>
                  <a:cubicBezTo>
                    <a:pt x="1266" y="1094"/>
                    <a:pt x="1266" y="1094"/>
                    <a:pt x="1266" y="1094"/>
                  </a:cubicBezTo>
                  <a:cubicBezTo>
                    <a:pt x="1274" y="1090"/>
                    <a:pt x="1274" y="1090"/>
                    <a:pt x="1274" y="1090"/>
                  </a:cubicBezTo>
                  <a:cubicBezTo>
                    <a:pt x="1285" y="1097"/>
                    <a:pt x="1285" y="1097"/>
                    <a:pt x="1285" y="1097"/>
                  </a:cubicBezTo>
                  <a:cubicBezTo>
                    <a:pt x="1291" y="1091"/>
                    <a:pt x="1291" y="1091"/>
                    <a:pt x="1291" y="1091"/>
                  </a:cubicBezTo>
                  <a:cubicBezTo>
                    <a:pt x="1302" y="1088"/>
                    <a:pt x="1302" y="1088"/>
                    <a:pt x="1302" y="1088"/>
                  </a:cubicBezTo>
                  <a:cubicBezTo>
                    <a:pt x="1302" y="1088"/>
                    <a:pt x="1305" y="1105"/>
                    <a:pt x="1309" y="1109"/>
                  </a:cubicBezTo>
                  <a:cubicBezTo>
                    <a:pt x="1315" y="1113"/>
                    <a:pt x="1337" y="1108"/>
                    <a:pt x="1347" y="1108"/>
                  </a:cubicBezTo>
                  <a:cubicBezTo>
                    <a:pt x="1357" y="1107"/>
                    <a:pt x="1359" y="1109"/>
                    <a:pt x="1359" y="1109"/>
                  </a:cubicBezTo>
                  <a:cubicBezTo>
                    <a:pt x="1367" y="1105"/>
                    <a:pt x="1367" y="1105"/>
                    <a:pt x="1367" y="1105"/>
                  </a:cubicBezTo>
                  <a:cubicBezTo>
                    <a:pt x="1367" y="1105"/>
                    <a:pt x="1371" y="1106"/>
                    <a:pt x="1378" y="1106"/>
                  </a:cubicBezTo>
                  <a:cubicBezTo>
                    <a:pt x="1383" y="1106"/>
                    <a:pt x="1388" y="1115"/>
                    <a:pt x="1388" y="1115"/>
                  </a:cubicBezTo>
                  <a:cubicBezTo>
                    <a:pt x="1390" y="1112"/>
                    <a:pt x="1390" y="1112"/>
                    <a:pt x="1390" y="1112"/>
                  </a:cubicBezTo>
                  <a:cubicBezTo>
                    <a:pt x="1390" y="1112"/>
                    <a:pt x="1407" y="1123"/>
                    <a:pt x="1408" y="1123"/>
                  </a:cubicBezTo>
                  <a:cubicBezTo>
                    <a:pt x="1411" y="1123"/>
                    <a:pt x="1417" y="1121"/>
                    <a:pt x="1429" y="1120"/>
                  </a:cubicBezTo>
                  <a:cubicBezTo>
                    <a:pt x="1440" y="1119"/>
                    <a:pt x="1435" y="1108"/>
                    <a:pt x="1435" y="1108"/>
                  </a:cubicBezTo>
                  <a:cubicBezTo>
                    <a:pt x="1438" y="1102"/>
                    <a:pt x="1438" y="1102"/>
                    <a:pt x="1438" y="1102"/>
                  </a:cubicBezTo>
                  <a:cubicBezTo>
                    <a:pt x="1437" y="1091"/>
                    <a:pt x="1437" y="1091"/>
                    <a:pt x="1437" y="1091"/>
                  </a:cubicBezTo>
                  <a:cubicBezTo>
                    <a:pt x="1446" y="1078"/>
                    <a:pt x="1446" y="1078"/>
                    <a:pt x="1446" y="1078"/>
                  </a:cubicBezTo>
                  <a:cubicBezTo>
                    <a:pt x="1445" y="1060"/>
                    <a:pt x="1445" y="1060"/>
                    <a:pt x="1445" y="1060"/>
                  </a:cubicBezTo>
                  <a:cubicBezTo>
                    <a:pt x="1434" y="1060"/>
                    <a:pt x="1434" y="1060"/>
                    <a:pt x="1434" y="1060"/>
                  </a:cubicBezTo>
                  <a:cubicBezTo>
                    <a:pt x="1417" y="1047"/>
                    <a:pt x="1417" y="1047"/>
                    <a:pt x="1417" y="1047"/>
                  </a:cubicBezTo>
                  <a:cubicBezTo>
                    <a:pt x="1417" y="1047"/>
                    <a:pt x="1406" y="1046"/>
                    <a:pt x="1404" y="1045"/>
                  </a:cubicBezTo>
                  <a:cubicBezTo>
                    <a:pt x="1402" y="1045"/>
                    <a:pt x="1391" y="1038"/>
                    <a:pt x="1391" y="1038"/>
                  </a:cubicBezTo>
                  <a:cubicBezTo>
                    <a:pt x="1391" y="1038"/>
                    <a:pt x="1387" y="1038"/>
                    <a:pt x="1382" y="1036"/>
                  </a:cubicBezTo>
                  <a:cubicBezTo>
                    <a:pt x="1378" y="1035"/>
                    <a:pt x="1380" y="1033"/>
                    <a:pt x="1376" y="1026"/>
                  </a:cubicBezTo>
                  <a:cubicBezTo>
                    <a:pt x="1372" y="1020"/>
                    <a:pt x="1365" y="1024"/>
                    <a:pt x="1358" y="1018"/>
                  </a:cubicBezTo>
                  <a:cubicBezTo>
                    <a:pt x="1352" y="1012"/>
                    <a:pt x="1356" y="999"/>
                    <a:pt x="1356" y="999"/>
                  </a:cubicBezTo>
                  <a:cubicBezTo>
                    <a:pt x="1350" y="999"/>
                    <a:pt x="1350" y="999"/>
                    <a:pt x="1350" y="999"/>
                  </a:cubicBezTo>
                  <a:cubicBezTo>
                    <a:pt x="1341" y="977"/>
                    <a:pt x="1341" y="977"/>
                    <a:pt x="1341" y="977"/>
                  </a:cubicBezTo>
                  <a:cubicBezTo>
                    <a:pt x="1341" y="964"/>
                    <a:pt x="1341" y="964"/>
                    <a:pt x="1341" y="964"/>
                  </a:cubicBezTo>
                  <a:cubicBezTo>
                    <a:pt x="1343" y="961"/>
                    <a:pt x="1343" y="961"/>
                    <a:pt x="1343" y="961"/>
                  </a:cubicBezTo>
                  <a:cubicBezTo>
                    <a:pt x="1343" y="961"/>
                    <a:pt x="1342" y="959"/>
                    <a:pt x="1339" y="959"/>
                  </a:cubicBezTo>
                  <a:cubicBezTo>
                    <a:pt x="1335" y="960"/>
                    <a:pt x="1338" y="972"/>
                    <a:pt x="1338" y="972"/>
                  </a:cubicBezTo>
                  <a:cubicBezTo>
                    <a:pt x="1342" y="993"/>
                    <a:pt x="1342" y="993"/>
                    <a:pt x="1342" y="993"/>
                  </a:cubicBezTo>
                  <a:cubicBezTo>
                    <a:pt x="1339" y="992"/>
                    <a:pt x="1339" y="992"/>
                    <a:pt x="1339" y="992"/>
                  </a:cubicBezTo>
                  <a:cubicBezTo>
                    <a:pt x="1337" y="974"/>
                    <a:pt x="1337" y="974"/>
                    <a:pt x="1337" y="974"/>
                  </a:cubicBezTo>
                  <a:cubicBezTo>
                    <a:pt x="1333" y="973"/>
                    <a:pt x="1333" y="973"/>
                    <a:pt x="1333" y="973"/>
                  </a:cubicBezTo>
                  <a:cubicBezTo>
                    <a:pt x="1313" y="957"/>
                    <a:pt x="1313" y="957"/>
                    <a:pt x="1313" y="957"/>
                  </a:cubicBezTo>
                  <a:cubicBezTo>
                    <a:pt x="1313" y="957"/>
                    <a:pt x="1310" y="960"/>
                    <a:pt x="1308" y="960"/>
                  </a:cubicBezTo>
                  <a:cubicBezTo>
                    <a:pt x="1306" y="960"/>
                    <a:pt x="1304" y="955"/>
                    <a:pt x="1301" y="952"/>
                  </a:cubicBezTo>
                  <a:cubicBezTo>
                    <a:pt x="1297" y="950"/>
                    <a:pt x="1286" y="956"/>
                    <a:pt x="1286" y="956"/>
                  </a:cubicBezTo>
                  <a:cubicBezTo>
                    <a:pt x="1286" y="956"/>
                    <a:pt x="1277" y="946"/>
                    <a:pt x="1275" y="942"/>
                  </a:cubicBezTo>
                  <a:cubicBezTo>
                    <a:pt x="1273" y="936"/>
                    <a:pt x="1281" y="930"/>
                    <a:pt x="1285" y="924"/>
                  </a:cubicBezTo>
                  <a:cubicBezTo>
                    <a:pt x="1290" y="917"/>
                    <a:pt x="1287" y="902"/>
                    <a:pt x="1287" y="902"/>
                  </a:cubicBezTo>
                  <a:cubicBezTo>
                    <a:pt x="1283" y="899"/>
                    <a:pt x="1283" y="899"/>
                    <a:pt x="1283" y="899"/>
                  </a:cubicBezTo>
                  <a:cubicBezTo>
                    <a:pt x="1287" y="894"/>
                    <a:pt x="1287" y="894"/>
                    <a:pt x="1287" y="894"/>
                  </a:cubicBezTo>
                  <a:cubicBezTo>
                    <a:pt x="1284" y="893"/>
                    <a:pt x="1284" y="893"/>
                    <a:pt x="1284" y="893"/>
                  </a:cubicBezTo>
                  <a:cubicBezTo>
                    <a:pt x="1283" y="877"/>
                    <a:pt x="1283" y="877"/>
                    <a:pt x="1283" y="877"/>
                  </a:cubicBezTo>
                  <a:cubicBezTo>
                    <a:pt x="1286" y="870"/>
                    <a:pt x="1286" y="870"/>
                    <a:pt x="1286" y="870"/>
                  </a:cubicBezTo>
                  <a:cubicBezTo>
                    <a:pt x="1286" y="870"/>
                    <a:pt x="1280" y="865"/>
                    <a:pt x="1281" y="862"/>
                  </a:cubicBezTo>
                  <a:cubicBezTo>
                    <a:pt x="1282" y="858"/>
                    <a:pt x="1291" y="864"/>
                    <a:pt x="1296" y="865"/>
                  </a:cubicBezTo>
                  <a:cubicBezTo>
                    <a:pt x="1300" y="865"/>
                    <a:pt x="1299" y="862"/>
                    <a:pt x="1299" y="862"/>
                  </a:cubicBezTo>
                  <a:cubicBezTo>
                    <a:pt x="1299" y="862"/>
                    <a:pt x="1291" y="856"/>
                    <a:pt x="1293" y="853"/>
                  </a:cubicBezTo>
                  <a:cubicBezTo>
                    <a:pt x="1296" y="850"/>
                    <a:pt x="1306" y="844"/>
                    <a:pt x="1306" y="844"/>
                  </a:cubicBezTo>
                  <a:cubicBezTo>
                    <a:pt x="1313" y="846"/>
                    <a:pt x="1313" y="846"/>
                    <a:pt x="1313" y="846"/>
                  </a:cubicBezTo>
                  <a:cubicBezTo>
                    <a:pt x="1317" y="845"/>
                    <a:pt x="1317" y="845"/>
                    <a:pt x="1317" y="845"/>
                  </a:cubicBezTo>
                  <a:cubicBezTo>
                    <a:pt x="1305" y="836"/>
                    <a:pt x="1305" y="836"/>
                    <a:pt x="1305" y="836"/>
                  </a:cubicBezTo>
                  <a:cubicBezTo>
                    <a:pt x="1308" y="831"/>
                    <a:pt x="1308" y="831"/>
                    <a:pt x="1308" y="831"/>
                  </a:cubicBezTo>
                  <a:cubicBezTo>
                    <a:pt x="1322" y="838"/>
                    <a:pt x="1322" y="838"/>
                    <a:pt x="1322" y="838"/>
                  </a:cubicBezTo>
                  <a:cubicBezTo>
                    <a:pt x="1327" y="836"/>
                    <a:pt x="1327" y="836"/>
                    <a:pt x="1327" y="836"/>
                  </a:cubicBezTo>
                  <a:cubicBezTo>
                    <a:pt x="1320" y="832"/>
                    <a:pt x="1320" y="832"/>
                    <a:pt x="1320" y="832"/>
                  </a:cubicBezTo>
                  <a:cubicBezTo>
                    <a:pt x="1323" y="825"/>
                    <a:pt x="1323" y="825"/>
                    <a:pt x="1323" y="825"/>
                  </a:cubicBezTo>
                  <a:cubicBezTo>
                    <a:pt x="1313" y="820"/>
                    <a:pt x="1313" y="820"/>
                    <a:pt x="1313" y="820"/>
                  </a:cubicBezTo>
                  <a:cubicBezTo>
                    <a:pt x="1314" y="815"/>
                    <a:pt x="1314" y="815"/>
                    <a:pt x="1314" y="815"/>
                  </a:cubicBezTo>
                  <a:cubicBezTo>
                    <a:pt x="1322" y="817"/>
                    <a:pt x="1322" y="817"/>
                    <a:pt x="1322" y="817"/>
                  </a:cubicBezTo>
                  <a:cubicBezTo>
                    <a:pt x="1325" y="817"/>
                    <a:pt x="1325" y="817"/>
                    <a:pt x="1325" y="817"/>
                  </a:cubicBezTo>
                  <a:cubicBezTo>
                    <a:pt x="1318" y="812"/>
                    <a:pt x="1318" y="812"/>
                    <a:pt x="1318" y="812"/>
                  </a:cubicBezTo>
                  <a:cubicBezTo>
                    <a:pt x="1323" y="809"/>
                    <a:pt x="1323" y="809"/>
                    <a:pt x="1323" y="809"/>
                  </a:cubicBezTo>
                  <a:cubicBezTo>
                    <a:pt x="1331" y="813"/>
                    <a:pt x="1331" y="813"/>
                    <a:pt x="1331" y="813"/>
                  </a:cubicBezTo>
                  <a:cubicBezTo>
                    <a:pt x="1331" y="813"/>
                    <a:pt x="1331" y="806"/>
                    <a:pt x="1329" y="803"/>
                  </a:cubicBezTo>
                  <a:cubicBezTo>
                    <a:pt x="1326" y="800"/>
                    <a:pt x="1319" y="801"/>
                    <a:pt x="1320" y="797"/>
                  </a:cubicBezTo>
                  <a:cubicBezTo>
                    <a:pt x="1321" y="791"/>
                    <a:pt x="1332" y="792"/>
                    <a:pt x="1332" y="792"/>
                  </a:cubicBezTo>
                  <a:cubicBezTo>
                    <a:pt x="1324" y="788"/>
                    <a:pt x="1324" y="788"/>
                    <a:pt x="1324" y="788"/>
                  </a:cubicBezTo>
                  <a:cubicBezTo>
                    <a:pt x="1324" y="788"/>
                    <a:pt x="1301" y="792"/>
                    <a:pt x="1290" y="791"/>
                  </a:cubicBezTo>
                  <a:cubicBezTo>
                    <a:pt x="1281" y="790"/>
                    <a:pt x="1280" y="784"/>
                    <a:pt x="1284" y="777"/>
                  </a:cubicBezTo>
                  <a:cubicBezTo>
                    <a:pt x="1288" y="772"/>
                    <a:pt x="1298" y="778"/>
                    <a:pt x="1302" y="774"/>
                  </a:cubicBezTo>
                  <a:cubicBezTo>
                    <a:pt x="1307" y="769"/>
                    <a:pt x="1288" y="762"/>
                    <a:pt x="1281" y="760"/>
                  </a:cubicBezTo>
                  <a:cubicBezTo>
                    <a:pt x="1273" y="758"/>
                    <a:pt x="1268" y="747"/>
                    <a:pt x="1263" y="744"/>
                  </a:cubicBezTo>
                  <a:cubicBezTo>
                    <a:pt x="1257" y="742"/>
                    <a:pt x="1256" y="746"/>
                    <a:pt x="1249" y="746"/>
                  </a:cubicBezTo>
                  <a:cubicBezTo>
                    <a:pt x="1242" y="746"/>
                    <a:pt x="1241" y="735"/>
                    <a:pt x="1232" y="732"/>
                  </a:cubicBezTo>
                  <a:cubicBezTo>
                    <a:pt x="1222" y="729"/>
                    <a:pt x="1225" y="741"/>
                    <a:pt x="1218" y="743"/>
                  </a:cubicBezTo>
                  <a:cubicBezTo>
                    <a:pt x="1211" y="745"/>
                    <a:pt x="1206" y="744"/>
                    <a:pt x="1206" y="744"/>
                  </a:cubicBezTo>
                  <a:cubicBezTo>
                    <a:pt x="1210" y="752"/>
                    <a:pt x="1210" y="752"/>
                    <a:pt x="1210" y="752"/>
                  </a:cubicBezTo>
                  <a:cubicBezTo>
                    <a:pt x="1210" y="752"/>
                    <a:pt x="1198" y="752"/>
                    <a:pt x="1192" y="750"/>
                  </a:cubicBezTo>
                  <a:cubicBezTo>
                    <a:pt x="1187" y="749"/>
                    <a:pt x="1188" y="742"/>
                    <a:pt x="1189" y="740"/>
                  </a:cubicBezTo>
                  <a:cubicBezTo>
                    <a:pt x="1191" y="737"/>
                    <a:pt x="1186" y="735"/>
                    <a:pt x="1184" y="732"/>
                  </a:cubicBezTo>
                  <a:cubicBezTo>
                    <a:pt x="1181" y="730"/>
                    <a:pt x="1181" y="726"/>
                    <a:pt x="1181" y="726"/>
                  </a:cubicBezTo>
                  <a:cubicBezTo>
                    <a:pt x="1152" y="732"/>
                    <a:pt x="1152" y="732"/>
                    <a:pt x="1152" y="732"/>
                  </a:cubicBezTo>
                  <a:cubicBezTo>
                    <a:pt x="1146" y="693"/>
                    <a:pt x="1146" y="693"/>
                    <a:pt x="1146" y="693"/>
                  </a:cubicBezTo>
                  <a:cubicBezTo>
                    <a:pt x="1146" y="693"/>
                    <a:pt x="1152" y="683"/>
                    <a:pt x="1149" y="675"/>
                  </a:cubicBezTo>
                  <a:cubicBezTo>
                    <a:pt x="1146" y="666"/>
                    <a:pt x="1136" y="668"/>
                    <a:pt x="1136" y="668"/>
                  </a:cubicBezTo>
                  <a:cubicBezTo>
                    <a:pt x="1124" y="633"/>
                    <a:pt x="1124" y="633"/>
                    <a:pt x="1124" y="633"/>
                  </a:cubicBezTo>
                  <a:cubicBezTo>
                    <a:pt x="1133" y="618"/>
                    <a:pt x="1133" y="618"/>
                    <a:pt x="1133" y="618"/>
                  </a:cubicBezTo>
                  <a:cubicBezTo>
                    <a:pt x="1134" y="613"/>
                    <a:pt x="1125" y="612"/>
                    <a:pt x="1125" y="604"/>
                  </a:cubicBezTo>
                  <a:cubicBezTo>
                    <a:pt x="1124" y="597"/>
                    <a:pt x="1128" y="590"/>
                    <a:pt x="1138" y="590"/>
                  </a:cubicBezTo>
                  <a:cubicBezTo>
                    <a:pt x="1146" y="590"/>
                    <a:pt x="1158" y="599"/>
                    <a:pt x="1161" y="604"/>
                  </a:cubicBezTo>
                  <a:cubicBezTo>
                    <a:pt x="1165" y="611"/>
                    <a:pt x="1172" y="610"/>
                    <a:pt x="1178" y="610"/>
                  </a:cubicBezTo>
                  <a:cubicBezTo>
                    <a:pt x="1184" y="610"/>
                    <a:pt x="1190" y="596"/>
                    <a:pt x="1191" y="586"/>
                  </a:cubicBezTo>
                  <a:cubicBezTo>
                    <a:pt x="1192" y="577"/>
                    <a:pt x="1185" y="585"/>
                    <a:pt x="1185" y="585"/>
                  </a:cubicBezTo>
                  <a:cubicBezTo>
                    <a:pt x="1185" y="585"/>
                    <a:pt x="1182" y="580"/>
                    <a:pt x="1177" y="578"/>
                  </a:cubicBezTo>
                  <a:cubicBezTo>
                    <a:pt x="1173" y="574"/>
                    <a:pt x="1163" y="562"/>
                    <a:pt x="1163" y="562"/>
                  </a:cubicBezTo>
                  <a:cubicBezTo>
                    <a:pt x="1159" y="562"/>
                    <a:pt x="1159" y="562"/>
                    <a:pt x="1159" y="562"/>
                  </a:cubicBezTo>
                  <a:cubicBezTo>
                    <a:pt x="1160" y="558"/>
                    <a:pt x="1160" y="558"/>
                    <a:pt x="1160" y="558"/>
                  </a:cubicBezTo>
                  <a:cubicBezTo>
                    <a:pt x="1160" y="558"/>
                    <a:pt x="1165" y="556"/>
                    <a:pt x="1171" y="555"/>
                  </a:cubicBezTo>
                  <a:cubicBezTo>
                    <a:pt x="1177" y="554"/>
                    <a:pt x="1175" y="538"/>
                    <a:pt x="1175" y="538"/>
                  </a:cubicBezTo>
                  <a:cubicBezTo>
                    <a:pt x="1175" y="538"/>
                    <a:pt x="1182" y="533"/>
                    <a:pt x="1183" y="527"/>
                  </a:cubicBezTo>
                  <a:cubicBezTo>
                    <a:pt x="1185" y="523"/>
                    <a:pt x="1175" y="524"/>
                    <a:pt x="1175" y="524"/>
                  </a:cubicBezTo>
                  <a:cubicBezTo>
                    <a:pt x="1173" y="514"/>
                    <a:pt x="1173" y="514"/>
                    <a:pt x="1173" y="514"/>
                  </a:cubicBezTo>
                  <a:cubicBezTo>
                    <a:pt x="1183" y="508"/>
                    <a:pt x="1183" y="508"/>
                    <a:pt x="1183" y="508"/>
                  </a:cubicBezTo>
                  <a:cubicBezTo>
                    <a:pt x="1189" y="497"/>
                    <a:pt x="1189" y="497"/>
                    <a:pt x="1189" y="497"/>
                  </a:cubicBezTo>
                  <a:cubicBezTo>
                    <a:pt x="1189" y="497"/>
                    <a:pt x="1202" y="489"/>
                    <a:pt x="1202" y="486"/>
                  </a:cubicBezTo>
                  <a:cubicBezTo>
                    <a:pt x="1203" y="482"/>
                    <a:pt x="1196" y="483"/>
                    <a:pt x="1195" y="479"/>
                  </a:cubicBezTo>
                  <a:cubicBezTo>
                    <a:pt x="1194" y="477"/>
                    <a:pt x="1204" y="475"/>
                    <a:pt x="1204" y="472"/>
                  </a:cubicBezTo>
                  <a:cubicBezTo>
                    <a:pt x="1204" y="470"/>
                    <a:pt x="1199" y="463"/>
                    <a:pt x="1201" y="461"/>
                  </a:cubicBezTo>
                  <a:cubicBezTo>
                    <a:pt x="1203" y="459"/>
                    <a:pt x="1208" y="456"/>
                    <a:pt x="1208" y="456"/>
                  </a:cubicBezTo>
                  <a:cubicBezTo>
                    <a:pt x="1201" y="450"/>
                    <a:pt x="1201" y="450"/>
                    <a:pt x="1201" y="450"/>
                  </a:cubicBezTo>
                  <a:cubicBezTo>
                    <a:pt x="1212" y="450"/>
                    <a:pt x="1212" y="450"/>
                    <a:pt x="1212" y="450"/>
                  </a:cubicBezTo>
                  <a:cubicBezTo>
                    <a:pt x="1212" y="450"/>
                    <a:pt x="1223" y="443"/>
                    <a:pt x="1226" y="444"/>
                  </a:cubicBezTo>
                  <a:cubicBezTo>
                    <a:pt x="1229" y="445"/>
                    <a:pt x="1223" y="455"/>
                    <a:pt x="1228" y="456"/>
                  </a:cubicBezTo>
                  <a:cubicBezTo>
                    <a:pt x="1234" y="458"/>
                    <a:pt x="1235" y="445"/>
                    <a:pt x="1235" y="445"/>
                  </a:cubicBezTo>
                  <a:cubicBezTo>
                    <a:pt x="1235" y="445"/>
                    <a:pt x="1240" y="446"/>
                    <a:pt x="1243" y="444"/>
                  </a:cubicBezTo>
                  <a:cubicBezTo>
                    <a:pt x="1247" y="442"/>
                    <a:pt x="1238" y="436"/>
                    <a:pt x="1240" y="431"/>
                  </a:cubicBezTo>
                  <a:cubicBezTo>
                    <a:pt x="1242" y="427"/>
                    <a:pt x="1251" y="427"/>
                    <a:pt x="1251" y="427"/>
                  </a:cubicBezTo>
                  <a:cubicBezTo>
                    <a:pt x="1249" y="420"/>
                    <a:pt x="1249" y="420"/>
                    <a:pt x="1249" y="420"/>
                  </a:cubicBezTo>
                  <a:cubicBezTo>
                    <a:pt x="1253" y="418"/>
                    <a:pt x="1253" y="418"/>
                    <a:pt x="1253" y="418"/>
                  </a:cubicBezTo>
                  <a:cubicBezTo>
                    <a:pt x="1253" y="418"/>
                    <a:pt x="1269" y="428"/>
                    <a:pt x="1275" y="427"/>
                  </a:cubicBezTo>
                  <a:cubicBezTo>
                    <a:pt x="1281" y="427"/>
                    <a:pt x="1277" y="421"/>
                    <a:pt x="1277" y="421"/>
                  </a:cubicBezTo>
                  <a:cubicBezTo>
                    <a:pt x="1285" y="421"/>
                    <a:pt x="1285" y="421"/>
                    <a:pt x="1285" y="421"/>
                  </a:cubicBezTo>
                  <a:cubicBezTo>
                    <a:pt x="1285" y="421"/>
                    <a:pt x="1298" y="409"/>
                    <a:pt x="1306" y="408"/>
                  </a:cubicBezTo>
                  <a:cubicBezTo>
                    <a:pt x="1315" y="407"/>
                    <a:pt x="1313" y="415"/>
                    <a:pt x="1318" y="416"/>
                  </a:cubicBezTo>
                  <a:cubicBezTo>
                    <a:pt x="1322" y="418"/>
                    <a:pt x="1323" y="416"/>
                    <a:pt x="1326" y="412"/>
                  </a:cubicBezTo>
                  <a:cubicBezTo>
                    <a:pt x="1329" y="409"/>
                    <a:pt x="1334" y="410"/>
                    <a:pt x="1339" y="414"/>
                  </a:cubicBezTo>
                  <a:cubicBezTo>
                    <a:pt x="1345" y="419"/>
                    <a:pt x="1351" y="418"/>
                    <a:pt x="1356" y="418"/>
                  </a:cubicBezTo>
                  <a:cubicBezTo>
                    <a:pt x="1362" y="418"/>
                    <a:pt x="1363" y="419"/>
                    <a:pt x="1363" y="423"/>
                  </a:cubicBezTo>
                  <a:cubicBezTo>
                    <a:pt x="1363" y="426"/>
                    <a:pt x="1366" y="432"/>
                    <a:pt x="1370" y="435"/>
                  </a:cubicBezTo>
                  <a:cubicBezTo>
                    <a:pt x="1375" y="438"/>
                    <a:pt x="1376" y="430"/>
                    <a:pt x="1378" y="426"/>
                  </a:cubicBezTo>
                  <a:cubicBezTo>
                    <a:pt x="1379" y="422"/>
                    <a:pt x="1371" y="422"/>
                    <a:pt x="1369" y="418"/>
                  </a:cubicBezTo>
                  <a:cubicBezTo>
                    <a:pt x="1367" y="412"/>
                    <a:pt x="1362" y="413"/>
                    <a:pt x="1358" y="413"/>
                  </a:cubicBezTo>
                  <a:cubicBezTo>
                    <a:pt x="1356" y="412"/>
                    <a:pt x="1356" y="409"/>
                    <a:pt x="1358" y="405"/>
                  </a:cubicBezTo>
                  <a:cubicBezTo>
                    <a:pt x="1360" y="400"/>
                    <a:pt x="1372" y="405"/>
                    <a:pt x="1372" y="405"/>
                  </a:cubicBezTo>
                  <a:cubicBezTo>
                    <a:pt x="1372" y="405"/>
                    <a:pt x="1375" y="403"/>
                    <a:pt x="1379" y="403"/>
                  </a:cubicBezTo>
                  <a:cubicBezTo>
                    <a:pt x="1382" y="404"/>
                    <a:pt x="1382" y="407"/>
                    <a:pt x="1382" y="407"/>
                  </a:cubicBezTo>
                  <a:cubicBezTo>
                    <a:pt x="1414" y="404"/>
                    <a:pt x="1414" y="404"/>
                    <a:pt x="1414" y="404"/>
                  </a:cubicBezTo>
                  <a:cubicBezTo>
                    <a:pt x="1414" y="404"/>
                    <a:pt x="1418" y="392"/>
                    <a:pt x="1420" y="387"/>
                  </a:cubicBezTo>
                  <a:cubicBezTo>
                    <a:pt x="1422" y="380"/>
                    <a:pt x="1416" y="374"/>
                    <a:pt x="1416" y="374"/>
                  </a:cubicBezTo>
                  <a:cubicBezTo>
                    <a:pt x="1421" y="372"/>
                    <a:pt x="1421" y="372"/>
                    <a:pt x="1421" y="372"/>
                  </a:cubicBezTo>
                  <a:cubicBezTo>
                    <a:pt x="1420" y="357"/>
                    <a:pt x="1420" y="357"/>
                    <a:pt x="1420" y="357"/>
                  </a:cubicBezTo>
                  <a:cubicBezTo>
                    <a:pt x="1420" y="357"/>
                    <a:pt x="1427" y="361"/>
                    <a:pt x="1431" y="361"/>
                  </a:cubicBezTo>
                  <a:cubicBezTo>
                    <a:pt x="1435" y="360"/>
                    <a:pt x="1430" y="352"/>
                    <a:pt x="1430" y="352"/>
                  </a:cubicBezTo>
                  <a:cubicBezTo>
                    <a:pt x="1442" y="343"/>
                    <a:pt x="1442" y="343"/>
                    <a:pt x="1442" y="343"/>
                  </a:cubicBezTo>
                  <a:cubicBezTo>
                    <a:pt x="1442" y="343"/>
                    <a:pt x="1456" y="348"/>
                    <a:pt x="1461" y="346"/>
                  </a:cubicBezTo>
                  <a:cubicBezTo>
                    <a:pt x="1464" y="344"/>
                    <a:pt x="1460" y="340"/>
                    <a:pt x="1461" y="337"/>
                  </a:cubicBezTo>
                  <a:cubicBezTo>
                    <a:pt x="1462" y="336"/>
                    <a:pt x="1469" y="336"/>
                    <a:pt x="1469" y="336"/>
                  </a:cubicBezTo>
                  <a:cubicBezTo>
                    <a:pt x="1460" y="327"/>
                    <a:pt x="1460" y="327"/>
                    <a:pt x="1460" y="327"/>
                  </a:cubicBezTo>
                  <a:cubicBezTo>
                    <a:pt x="1460" y="327"/>
                    <a:pt x="1477" y="320"/>
                    <a:pt x="1479" y="318"/>
                  </a:cubicBezTo>
                  <a:cubicBezTo>
                    <a:pt x="1482" y="316"/>
                    <a:pt x="1478" y="309"/>
                    <a:pt x="1478" y="309"/>
                  </a:cubicBezTo>
                  <a:cubicBezTo>
                    <a:pt x="1478" y="309"/>
                    <a:pt x="1483" y="308"/>
                    <a:pt x="1488" y="306"/>
                  </a:cubicBezTo>
                  <a:cubicBezTo>
                    <a:pt x="1494" y="306"/>
                    <a:pt x="1494" y="312"/>
                    <a:pt x="1503" y="317"/>
                  </a:cubicBezTo>
                  <a:cubicBezTo>
                    <a:pt x="1511" y="321"/>
                    <a:pt x="1523" y="314"/>
                    <a:pt x="1532" y="310"/>
                  </a:cubicBezTo>
                  <a:cubicBezTo>
                    <a:pt x="1532" y="229"/>
                    <a:pt x="1532" y="229"/>
                    <a:pt x="1532" y="229"/>
                  </a:cubicBezTo>
                  <a:lnTo>
                    <a:pt x="1522" y="230"/>
                  </a:lnTo>
                  <a:close/>
                  <a:moveTo>
                    <a:pt x="375" y="212"/>
                  </a:moveTo>
                  <a:cubicBezTo>
                    <a:pt x="373" y="220"/>
                    <a:pt x="367" y="219"/>
                    <a:pt x="367" y="219"/>
                  </a:cubicBezTo>
                  <a:cubicBezTo>
                    <a:pt x="367" y="219"/>
                    <a:pt x="377" y="237"/>
                    <a:pt x="372" y="240"/>
                  </a:cubicBezTo>
                  <a:cubicBezTo>
                    <a:pt x="366" y="243"/>
                    <a:pt x="357" y="240"/>
                    <a:pt x="357" y="240"/>
                  </a:cubicBezTo>
                  <a:cubicBezTo>
                    <a:pt x="346" y="241"/>
                    <a:pt x="346" y="241"/>
                    <a:pt x="346" y="241"/>
                  </a:cubicBezTo>
                  <a:cubicBezTo>
                    <a:pt x="340" y="250"/>
                    <a:pt x="340" y="250"/>
                    <a:pt x="340" y="250"/>
                  </a:cubicBezTo>
                  <a:cubicBezTo>
                    <a:pt x="340" y="250"/>
                    <a:pt x="350" y="264"/>
                    <a:pt x="341" y="264"/>
                  </a:cubicBezTo>
                  <a:cubicBezTo>
                    <a:pt x="334" y="265"/>
                    <a:pt x="324" y="264"/>
                    <a:pt x="324" y="264"/>
                  </a:cubicBezTo>
                  <a:cubicBezTo>
                    <a:pt x="324" y="252"/>
                    <a:pt x="324" y="252"/>
                    <a:pt x="324" y="252"/>
                  </a:cubicBezTo>
                  <a:cubicBezTo>
                    <a:pt x="316" y="248"/>
                    <a:pt x="316" y="248"/>
                    <a:pt x="316" y="248"/>
                  </a:cubicBezTo>
                  <a:cubicBezTo>
                    <a:pt x="316" y="248"/>
                    <a:pt x="319" y="242"/>
                    <a:pt x="313" y="237"/>
                  </a:cubicBezTo>
                  <a:cubicBezTo>
                    <a:pt x="307" y="232"/>
                    <a:pt x="299" y="226"/>
                    <a:pt x="299" y="226"/>
                  </a:cubicBezTo>
                  <a:cubicBezTo>
                    <a:pt x="299" y="226"/>
                    <a:pt x="299" y="220"/>
                    <a:pt x="295" y="215"/>
                  </a:cubicBezTo>
                  <a:cubicBezTo>
                    <a:pt x="291" y="209"/>
                    <a:pt x="266" y="203"/>
                    <a:pt x="266" y="198"/>
                  </a:cubicBezTo>
                  <a:cubicBezTo>
                    <a:pt x="267" y="192"/>
                    <a:pt x="277" y="188"/>
                    <a:pt x="277" y="188"/>
                  </a:cubicBezTo>
                  <a:cubicBezTo>
                    <a:pt x="275" y="178"/>
                    <a:pt x="275" y="178"/>
                    <a:pt x="275" y="178"/>
                  </a:cubicBezTo>
                  <a:cubicBezTo>
                    <a:pt x="275" y="178"/>
                    <a:pt x="285" y="174"/>
                    <a:pt x="285" y="170"/>
                  </a:cubicBezTo>
                  <a:cubicBezTo>
                    <a:pt x="285" y="164"/>
                    <a:pt x="286" y="156"/>
                    <a:pt x="286" y="156"/>
                  </a:cubicBezTo>
                  <a:cubicBezTo>
                    <a:pt x="291" y="157"/>
                    <a:pt x="297" y="158"/>
                    <a:pt x="297" y="158"/>
                  </a:cubicBezTo>
                  <a:cubicBezTo>
                    <a:pt x="301" y="163"/>
                    <a:pt x="301" y="163"/>
                    <a:pt x="301" y="163"/>
                  </a:cubicBezTo>
                  <a:cubicBezTo>
                    <a:pt x="302" y="160"/>
                    <a:pt x="302" y="160"/>
                    <a:pt x="302" y="160"/>
                  </a:cubicBezTo>
                  <a:cubicBezTo>
                    <a:pt x="310" y="160"/>
                    <a:pt x="310" y="160"/>
                    <a:pt x="310" y="160"/>
                  </a:cubicBezTo>
                  <a:cubicBezTo>
                    <a:pt x="316" y="169"/>
                    <a:pt x="316" y="169"/>
                    <a:pt x="316" y="169"/>
                  </a:cubicBezTo>
                  <a:cubicBezTo>
                    <a:pt x="319" y="166"/>
                    <a:pt x="319" y="166"/>
                    <a:pt x="319" y="166"/>
                  </a:cubicBezTo>
                  <a:cubicBezTo>
                    <a:pt x="325" y="173"/>
                    <a:pt x="325" y="173"/>
                    <a:pt x="325" y="173"/>
                  </a:cubicBezTo>
                  <a:cubicBezTo>
                    <a:pt x="315" y="173"/>
                    <a:pt x="315" y="173"/>
                    <a:pt x="315" y="173"/>
                  </a:cubicBezTo>
                  <a:cubicBezTo>
                    <a:pt x="315" y="173"/>
                    <a:pt x="313" y="176"/>
                    <a:pt x="316" y="177"/>
                  </a:cubicBezTo>
                  <a:cubicBezTo>
                    <a:pt x="319" y="178"/>
                    <a:pt x="321" y="175"/>
                    <a:pt x="321" y="175"/>
                  </a:cubicBezTo>
                  <a:cubicBezTo>
                    <a:pt x="321" y="175"/>
                    <a:pt x="341" y="173"/>
                    <a:pt x="349" y="178"/>
                  </a:cubicBezTo>
                  <a:cubicBezTo>
                    <a:pt x="355" y="185"/>
                    <a:pt x="356" y="189"/>
                    <a:pt x="356" y="189"/>
                  </a:cubicBezTo>
                  <a:cubicBezTo>
                    <a:pt x="366" y="194"/>
                    <a:pt x="366" y="194"/>
                    <a:pt x="366" y="194"/>
                  </a:cubicBezTo>
                  <a:cubicBezTo>
                    <a:pt x="369" y="204"/>
                    <a:pt x="369" y="204"/>
                    <a:pt x="369" y="204"/>
                  </a:cubicBezTo>
                  <a:cubicBezTo>
                    <a:pt x="369" y="204"/>
                    <a:pt x="376" y="205"/>
                    <a:pt x="375" y="212"/>
                  </a:cubicBezTo>
                  <a:close/>
                  <a:moveTo>
                    <a:pt x="464" y="146"/>
                  </a:moveTo>
                  <a:cubicBezTo>
                    <a:pt x="462" y="151"/>
                    <a:pt x="462" y="158"/>
                    <a:pt x="462" y="158"/>
                  </a:cubicBezTo>
                  <a:cubicBezTo>
                    <a:pt x="449" y="160"/>
                    <a:pt x="449" y="160"/>
                    <a:pt x="449" y="160"/>
                  </a:cubicBezTo>
                  <a:cubicBezTo>
                    <a:pt x="449" y="160"/>
                    <a:pt x="454" y="151"/>
                    <a:pt x="446" y="142"/>
                  </a:cubicBezTo>
                  <a:cubicBezTo>
                    <a:pt x="437" y="132"/>
                    <a:pt x="425" y="131"/>
                    <a:pt x="425" y="131"/>
                  </a:cubicBezTo>
                  <a:cubicBezTo>
                    <a:pt x="408" y="128"/>
                    <a:pt x="408" y="128"/>
                    <a:pt x="408" y="128"/>
                  </a:cubicBezTo>
                  <a:cubicBezTo>
                    <a:pt x="388" y="111"/>
                    <a:pt x="388" y="111"/>
                    <a:pt x="388" y="111"/>
                  </a:cubicBezTo>
                  <a:cubicBezTo>
                    <a:pt x="398" y="117"/>
                    <a:pt x="398" y="117"/>
                    <a:pt x="398" y="117"/>
                  </a:cubicBezTo>
                  <a:cubicBezTo>
                    <a:pt x="401" y="117"/>
                    <a:pt x="401" y="117"/>
                    <a:pt x="401" y="117"/>
                  </a:cubicBezTo>
                  <a:cubicBezTo>
                    <a:pt x="401" y="108"/>
                    <a:pt x="401" y="108"/>
                    <a:pt x="401" y="108"/>
                  </a:cubicBezTo>
                  <a:cubicBezTo>
                    <a:pt x="392" y="103"/>
                    <a:pt x="392" y="103"/>
                    <a:pt x="392" y="103"/>
                  </a:cubicBezTo>
                  <a:cubicBezTo>
                    <a:pt x="389" y="101"/>
                    <a:pt x="389" y="101"/>
                    <a:pt x="389" y="101"/>
                  </a:cubicBezTo>
                  <a:cubicBezTo>
                    <a:pt x="381" y="92"/>
                    <a:pt x="381" y="92"/>
                    <a:pt x="381" y="92"/>
                  </a:cubicBezTo>
                  <a:cubicBezTo>
                    <a:pt x="373" y="84"/>
                    <a:pt x="373" y="84"/>
                    <a:pt x="373" y="84"/>
                  </a:cubicBezTo>
                  <a:cubicBezTo>
                    <a:pt x="375" y="84"/>
                    <a:pt x="375" y="84"/>
                    <a:pt x="375" y="84"/>
                  </a:cubicBezTo>
                  <a:cubicBezTo>
                    <a:pt x="384" y="90"/>
                    <a:pt x="384" y="90"/>
                    <a:pt x="384" y="90"/>
                  </a:cubicBezTo>
                  <a:cubicBezTo>
                    <a:pt x="386" y="95"/>
                    <a:pt x="386" y="95"/>
                    <a:pt x="386" y="95"/>
                  </a:cubicBezTo>
                  <a:cubicBezTo>
                    <a:pt x="401" y="103"/>
                    <a:pt x="401" y="103"/>
                    <a:pt x="401" y="103"/>
                  </a:cubicBezTo>
                  <a:cubicBezTo>
                    <a:pt x="401" y="100"/>
                    <a:pt x="401" y="100"/>
                    <a:pt x="401" y="100"/>
                  </a:cubicBezTo>
                  <a:cubicBezTo>
                    <a:pt x="395" y="92"/>
                    <a:pt x="395" y="92"/>
                    <a:pt x="395" y="92"/>
                  </a:cubicBezTo>
                  <a:cubicBezTo>
                    <a:pt x="399" y="92"/>
                    <a:pt x="399" y="92"/>
                    <a:pt x="399" y="92"/>
                  </a:cubicBezTo>
                  <a:cubicBezTo>
                    <a:pt x="385" y="80"/>
                    <a:pt x="385" y="80"/>
                    <a:pt x="385" y="80"/>
                  </a:cubicBezTo>
                  <a:cubicBezTo>
                    <a:pt x="398" y="87"/>
                    <a:pt x="398" y="87"/>
                    <a:pt x="398" y="87"/>
                  </a:cubicBezTo>
                  <a:cubicBezTo>
                    <a:pt x="385" y="72"/>
                    <a:pt x="385" y="72"/>
                    <a:pt x="385" y="72"/>
                  </a:cubicBezTo>
                  <a:cubicBezTo>
                    <a:pt x="385" y="72"/>
                    <a:pt x="401" y="83"/>
                    <a:pt x="402" y="87"/>
                  </a:cubicBezTo>
                  <a:cubicBezTo>
                    <a:pt x="404" y="90"/>
                    <a:pt x="411" y="96"/>
                    <a:pt x="413" y="97"/>
                  </a:cubicBezTo>
                  <a:cubicBezTo>
                    <a:pt x="414" y="97"/>
                    <a:pt x="414" y="94"/>
                    <a:pt x="414" y="94"/>
                  </a:cubicBezTo>
                  <a:cubicBezTo>
                    <a:pt x="414" y="94"/>
                    <a:pt x="407" y="90"/>
                    <a:pt x="408" y="88"/>
                  </a:cubicBezTo>
                  <a:cubicBezTo>
                    <a:pt x="409" y="85"/>
                    <a:pt x="422" y="94"/>
                    <a:pt x="422" y="84"/>
                  </a:cubicBezTo>
                  <a:cubicBezTo>
                    <a:pt x="423" y="75"/>
                    <a:pt x="411" y="66"/>
                    <a:pt x="411" y="66"/>
                  </a:cubicBezTo>
                  <a:cubicBezTo>
                    <a:pt x="405" y="66"/>
                    <a:pt x="405" y="66"/>
                    <a:pt x="405" y="66"/>
                  </a:cubicBezTo>
                  <a:cubicBezTo>
                    <a:pt x="397" y="63"/>
                    <a:pt x="397" y="63"/>
                    <a:pt x="397" y="63"/>
                  </a:cubicBezTo>
                  <a:cubicBezTo>
                    <a:pt x="393" y="63"/>
                    <a:pt x="393" y="63"/>
                    <a:pt x="393" y="63"/>
                  </a:cubicBezTo>
                  <a:cubicBezTo>
                    <a:pt x="404" y="77"/>
                    <a:pt x="404" y="77"/>
                    <a:pt x="404" y="77"/>
                  </a:cubicBezTo>
                  <a:cubicBezTo>
                    <a:pt x="404" y="77"/>
                    <a:pt x="374" y="54"/>
                    <a:pt x="376" y="52"/>
                  </a:cubicBezTo>
                  <a:cubicBezTo>
                    <a:pt x="379" y="49"/>
                    <a:pt x="385" y="54"/>
                    <a:pt x="385" y="54"/>
                  </a:cubicBezTo>
                  <a:cubicBezTo>
                    <a:pt x="385" y="54"/>
                    <a:pt x="390" y="52"/>
                    <a:pt x="393" y="53"/>
                  </a:cubicBezTo>
                  <a:cubicBezTo>
                    <a:pt x="397" y="53"/>
                    <a:pt x="407" y="59"/>
                    <a:pt x="407" y="59"/>
                  </a:cubicBezTo>
                  <a:cubicBezTo>
                    <a:pt x="407" y="59"/>
                    <a:pt x="421" y="56"/>
                    <a:pt x="426" y="66"/>
                  </a:cubicBezTo>
                  <a:cubicBezTo>
                    <a:pt x="433" y="76"/>
                    <a:pt x="424" y="88"/>
                    <a:pt x="429" y="91"/>
                  </a:cubicBezTo>
                  <a:cubicBezTo>
                    <a:pt x="433" y="94"/>
                    <a:pt x="440" y="104"/>
                    <a:pt x="440" y="104"/>
                  </a:cubicBezTo>
                  <a:cubicBezTo>
                    <a:pt x="447" y="104"/>
                    <a:pt x="447" y="104"/>
                    <a:pt x="447" y="104"/>
                  </a:cubicBezTo>
                  <a:cubicBezTo>
                    <a:pt x="448" y="111"/>
                    <a:pt x="448" y="111"/>
                    <a:pt x="448" y="111"/>
                  </a:cubicBezTo>
                  <a:cubicBezTo>
                    <a:pt x="448" y="111"/>
                    <a:pt x="466" y="116"/>
                    <a:pt x="468" y="126"/>
                  </a:cubicBezTo>
                  <a:cubicBezTo>
                    <a:pt x="470" y="136"/>
                    <a:pt x="467" y="141"/>
                    <a:pt x="464" y="146"/>
                  </a:cubicBezTo>
                  <a:close/>
                  <a:moveTo>
                    <a:pt x="109" y="652"/>
                  </a:moveTo>
                  <a:cubicBezTo>
                    <a:pt x="109" y="652"/>
                    <a:pt x="117" y="647"/>
                    <a:pt x="113" y="644"/>
                  </a:cubicBezTo>
                  <a:cubicBezTo>
                    <a:pt x="110" y="642"/>
                    <a:pt x="101" y="635"/>
                    <a:pt x="101" y="635"/>
                  </a:cubicBezTo>
                  <a:cubicBezTo>
                    <a:pt x="90" y="635"/>
                    <a:pt x="90" y="635"/>
                    <a:pt x="90" y="635"/>
                  </a:cubicBezTo>
                  <a:cubicBezTo>
                    <a:pt x="80" y="639"/>
                    <a:pt x="80" y="639"/>
                    <a:pt x="80" y="639"/>
                  </a:cubicBezTo>
                  <a:cubicBezTo>
                    <a:pt x="79" y="635"/>
                    <a:pt x="79" y="635"/>
                    <a:pt x="79" y="635"/>
                  </a:cubicBezTo>
                  <a:cubicBezTo>
                    <a:pt x="79" y="635"/>
                    <a:pt x="73" y="637"/>
                    <a:pt x="69" y="634"/>
                  </a:cubicBezTo>
                  <a:cubicBezTo>
                    <a:pt x="64" y="632"/>
                    <a:pt x="62" y="631"/>
                    <a:pt x="62" y="631"/>
                  </a:cubicBezTo>
                  <a:cubicBezTo>
                    <a:pt x="56" y="632"/>
                    <a:pt x="56" y="632"/>
                    <a:pt x="56" y="632"/>
                  </a:cubicBezTo>
                  <a:cubicBezTo>
                    <a:pt x="51" y="628"/>
                    <a:pt x="51" y="628"/>
                    <a:pt x="51" y="628"/>
                  </a:cubicBezTo>
                  <a:cubicBezTo>
                    <a:pt x="49" y="633"/>
                    <a:pt x="49" y="633"/>
                    <a:pt x="49" y="633"/>
                  </a:cubicBezTo>
                  <a:cubicBezTo>
                    <a:pt x="46" y="633"/>
                    <a:pt x="46" y="633"/>
                    <a:pt x="46" y="633"/>
                  </a:cubicBezTo>
                  <a:cubicBezTo>
                    <a:pt x="51" y="649"/>
                    <a:pt x="51" y="649"/>
                    <a:pt x="51" y="649"/>
                  </a:cubicBezTo>
                  <a:cubicBezTo>
                    <a:pt x="44" y="653"/>
                    <a:pt x="44" y="653"/>
                    <a:pt x="44" y="653"/>
                  </a:cubicBezTo>
                  <a:cubicBezTo>
                    <a:pt x="37" y="653"/>
                    <a:pt x="37" y="653"/>
                    <a:pt x="37" y="653"/>
                  </a:cubicBezTo>
                  <a:cubicBezTo>
                    <a:pt x="37" y="653"/>
                    <a:pt x="33" y="652"/>
                    <a:pt x="32" y="652"/>
                  </a:cubicBezTo>
                  <a:cubicBezTo>
                    <a:pt x="31" y="652"/>
                    <a:pt x="24" y="653"/>
                    <a:pt x="24" y="653"/>
                  </a:cubicBezTo>
                  <a:cubicBezTo>
                    <a:pt x="36" y="636"/>
                    <a:pt x="36" y="636"/>
                    <a:pt x="36" y="636"/>
                  </a:cubicBezTo>
                  <a:cubicBezTo>
                    <a:pt x="36" y="632"/>
                    <a:pt x="36" y="632"/>
                    <a:pt x="36" y="632"/>
                  </a:cubicBezTo>
                  <a:cubicBezTo>
                    <a:pt x="41" y="627"/>
                    <a:pt x="41" y="627"/>
                    <a:pt x="41" y="627"/>
                  </a:cubicBezTo>
                  <a:cubicBezTo>
                    <a:pt x="39" y="625"/>
                    <a:pt x="39" y="625"/>
                    <a:pt x="39" y="625"/>
                  </a:cubicBezTo>
                  <a:cubicBezTo>
                    <a:pt x="37" y="626"/>
                    <a:pt x="37" y="626"/>
                    <a:pt x="37" y="626"/>
                  </a:cubicBezTo>
                  <a:cubicBezTo>
                    <a:pt x="32" y="636"/>
                    <a:pt x="32" y="636"/>
                    <a:pt x="32" y="636"/>
                  </a:cubicBezTo>
                  <a:cubicBezTo>
                    <a:pt x="23" y="649"/>
                    <a:pt x="23" y="649"/>
                    <a:pt x="23" y="649"/>
                  </a:cubicBezTo>
                  <a:cubicBezTo>
                    <a:pt x="20" y="652"/>
                    <a:pt x="20" y="652"/>
                    <a:pt x="20" y="652"/>
                  </a:cubicBezTo>
                  <a:cubicBezTo>
                    <a:pt x="2" y="655"/>
                    <a:pt x="2" y="655"/>
                    <a:pt x="2" y="655"/>
                  </a:cubicBezTo>
                  <a:cubicBezTo>
                    <a:pt x="0" y="660"/>
                    <a:pt x="0" y="660"/>
                    <a:pt x="0" y="660"/>
                  </a:cubicBezTo>
                  <a:cubicBezTo>
                    <a:pt x="3" y="664"/>
                    <a:pt x="3" y="664"/>
                    <a:pt x="3" y="664"/>
                  </a:cubicBezTo>
                  <a:cubicBezTo>
                    <a:pt x="0" y="675"/>
                    <a:pt x="0" y="675"/>
                    <a:pt x="0" y="675"/>
                  </a:cubicBezTo>
                  <a:cubicBezTo>
                    <a:pt x="3" y="676"/>
                    <a:pt x="3" y="676"/>
                    <a:pt x="3" y="676"/>
                  </a:cubicBezTo>
                  <a:cubicBezTo>
                    <a:pt x="4" y="673"/>
                    <a:pt x="4" y="673"/>
                    <a:pt x="4" y="673"/>
                  </a:cubicBezTo>
                  <a:cubicBezTo>
                    <a:pt x="6" y="671"/>
                    <a:pt x="6" y="671"/>
                    <a:pt x="6" y="671"/>
                  </a:cubicBezTo>
                  <a:cubicBezTo>
                    <a:pt x="8" y="674"/>
                    <a:pt x="8" y="674"/>
                    <a:pt x="8" y="674"/>
                  </a:cubicBezTo>
                  <a:cubicBezTo>
                    <a:pt x="13" y="669"/>
                    <a:pt x="13" y="669"/>
                    <a:pt x="13" y="669"/>
                  </a:cubicBezTo>
                  <a:cubicBezTo>
                    <a:pt x="21" y="671"/>
                    <a:pt x="21" y="671"/>
                    <a:pt x="21" y="671"/>
                  </a:cubicBezTo>
                  <a:cubicBezTo>
                    <a:pt x="16" y="673"/>
                    <a:pt x="16" y="673"/>
                    <a:pt x="16" y="673"/>
                  </a:cubicBezTo>
                  <a:cubicBezTo>
                    <a:pt x="16" y="675"/>
                    <a:pt x="16" y="675"/>
                    <a:pt x="16" y="675"/>
                  </a:cubicBezTo>
                  <a:cubicBezTo>
                    <a:pt x="8" y="680"/>
                    <a:pt x="8" y="680"/>
                    <a:pt x="8" y="680"/>
                  </a:cubicBezTo>
                  <a:cubicBezTo>
                    <a:pt x="6" y="679"/>
                    <a:pt x="6" y="679"/>
                    <a:pt x="6" y="679"/>
                  </a:cubicBezTo>
                  <a:cubicBezTo>
                    <a:pt x="3" y="687"/>
                    <a:pt x="3" y="687"/>
                    <a:pt x="3" y="687"/>
                  </a:cubicBezTo>
                  <a:cubicBezTo>
                    <a:pt x="11" y="687"/>
                    <a:pt x="45" y="689"/>
                    <a:pt x="58" y="688"/>
                  </a:cubicBezTo>
                  <a:cubicBezTo>
                    <a:pt x="74" y="688"/>
                    <a:pt x="113" y="678"/>
                    <a:pt x="113" y="678"/>
                  </a:cubicBezTo>
                  <a:cubicBezTo>
                    <a:pt x="113" y="678"/>
                    <a:pt x="106" y="671"/>
                    <a:pt x="107" y="663"/>
                  </a:cubicBezTo>
                  <a:cubicBezTo>
                    <a:pt x="107" y="657"/>
                    <a:pt x="109" y="652"/>
                    <a:pt x="109" y="652"/>
                  </a:cubicBezTo>
                  <a:close/>
                  <a:moveTo>
                    <a:pt x="244" y="266"/>
                  </a:moveTo>
                  <a:cubicBezTo>
                    <a:pt x="246" y="263"/>
                    <a:pt x="246" y="263"/>
                    <a:pt x="246" y="263"/>
                  </a:cubicBezTo>
                  <a:cubicBezTo>
                    <a:pt x="238" y="259"/>
                    <a:pt x="238" y="259"/>
                    <a:pt x="238" y="259"/>
                  </a:cubicBezTo>
                  <a:cubicBezTo>
                    <a:pt x="239" y="264"/>
                    <a:pt x="239" y="264"/>
                    <a:pt x="239" y="264"/>
                  </a:cubicBezTo>
                  <a:lnTo>
                    <a:pt x="244" y="266"/>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59" name="Finland" descr="© INSCALE GmbH, 05.05.2010&#10;http://www.presentationload.com/"/>
            <p:cNvSpPr>
              <a:spLocks noEditPoints="1"/>
            </p:cNvSpPr>
            <p:nvPr/>
          </p:nvSpPr>
          <p:spPr bwMode="gray">
            <a:xfrm>
              <a:off x="4663965" y="681942"/>
              <a:ext cx="974771" cy="927578"/>
            </a:xfrm>
            <a:custGeom>
              <a:avLst/>
              <a:gdLst/>
              <a:ahLst/>
              <a:cxnLst>
                <a:cxn ang="0">
                  <a:pos x="25" y="116"/>
                </a:cxn>
                <a:cxn ang="0">
                  <a:pos x="27" y="322"/>
                </a:cxn>
                <a:cxn ang="0">
                  <a:pos x="19" y="322"/>
                </a:cxn>
                <a:cxn ang="0">
                  <a:pos x="54" y="282"/>
                </a:cxn>
                <a:cxn ang="0">
                  <a:pos x="62" y="289"/>
                </a:cxn>
                <a:cxn ang="0">
                  <a:pos x="60" y="109"/>
                </a:cxn>
                <a:cxn ang="0">
                  <a:pos x="17" y="312"/>
                </a:cxn>
                <a:cxn ang="0">
                  <a:pos x="18" y="305"/>
                </a:cxn>
                <a:cxn ang="0">
                  <a:pos x="11" y="312"/>
                </a:cxn>
                <a:cxn ang="0">
                  <a:pos x="13" y="325"/>
                </a:cxn>
                <a:cxn ang="0">
                  <a:pos x="17" y="312"/>
                </a:cxn>
                <a:cxn ang="0">
                  <a:pos x="76" y="309"/>
                </a:cxn>
                <a:cxn ang="0">
                  <a:pos x="76" y="309"/>
                </a:cxn>
                <a:cxn ang="0">
                  <a:pos x="230" y="272"/>
                </a:cxn>
                <a:cxn ang="0">
                  <a:pos x="329" y="59"/>
                </a:cxn>
                <a:cxn ang="0">
                  <a:pos x="289" y="25"/>
                </a:cxn>
                <a:cxn ang="0">
                  <a:pos x="110" y="10"/>
                </a:cxn>
                <a:cxn ang="0">
                  <a:pos x="92" y="50"/>
                </a:cxn>
                <a:cxn ang="0">
                  <a:pos x="77" y="73"/>
                </a:cxn>
                <a:cxn ang="0">
                  <a:pos x="68" y="76"/>
                </a:cxn>
                <a:cxn ang="0">
                  <a:pos x="65" y="91"/>
                </a:cxn>
                <a:cxn ang="0">
                  <a:pos x="61" y="99"/>
                </a:cxn>
                <a:cxn ang="0">
                  <a:pos x="43" y="117"/>
                </a:cxn>
                <a:cxn ang="0">
                  <a:pos x="38" y="137"/>
                </a:cxn>
                <a:cxn ang="0">
                  <a:pos x="35" y="159"/>
                </a:cxn>
                <a:cxn ang="0">
                  <a:pos x="46" y="201"/>
                </a:cxn>
                <a:cxn ang="0">
                  <a:pos x="57" y="217"/>
                </a:cxn>
                <a:cxn ang="0">
                  <a:pos x="52" y="227"/>
                </a:cxn>
                <a:cxn ang="0">
                  <a:pos x="58" y="253"/>
                </a:cxn>
                <a:cxn ang="0">
                  <a:pos x="50" y="268"/>
                </a:cxn>
                <a:cxn ang="0">
                  <a:pos x="60" y="283"/>
                </a:cxn>
                <a:cxn ang="0">
                  <a:pos x="73" y="290"/>
                </a:cxn>
                <a:cxn ang="0">
                  <a:pos x="94" y="293"/>
                </a:cxn>
                <a:cxn ang="0">
                  <a:pos x="114" y="294"/>
                </a:cxn>
                <a:cxn ang="0">
                  <a:pos x="120" y="311"/>
                </a:cxn>
                <a:cxn ang="0">
                  <a:pos x="122" y="317"/>
                </a:cxn>
                <a:cxn ang="0">
                  <a:pos x="132" y="318"/>
                </a:cxn>
                <a:cxn ang="0">
                  <a:pos x="164" y="305"/>
                </a:cxn>
                <a:cxn ang="0">
                  <a:pos x="185" y="290"/>
                </a:cxn>
                <a:cxn ang="0">
                  <a:pos x="208" y="279"/>
                </a:cxn>
                <a:cxn ang="0">
                  <a:pos x="223" y="272"/>
                </a:cxn>
                <a:cxn ang="0">
                  <a:pos x="246" y="257"/>
                </a:cxn>
                <a:cxn ang="0">
                  <a:pos x="286" y="221"/>
                </a:cxn>
                <a:cxn ang="0">
                  <a:pos x="326" y="140"/>
                </a:cxn>
                <a:cxn ang="0">
                  <a:pos x="207" y="289"/>
                </a:cxn>
                <a:cxn ang="0">
                  <a:pos x="228" y="274"/>
                </a:cxn>
                <a:cxn ang="0">
                  <a:pos x="85" y="309"/>
                </a:cxn>
                <a:cxn ang="0">
                  <a:pos x="73" y="298"/>
                </a:cxn>
                <a:cxn ang="0">
                  <a:pos x="76" y="293"/>
                </a:cxn>
                <a:cxn ang="0">
                  <a:pos x="138" y="322"/>
                </a:cxn>
                <a:cxn ang="0">
                  <a:pos x="102" y="305"/>
                </a:cxn>
                <a:cxn ang="0">
                  <a:pos x="96" y="319"/>
                </a:cxn>
                <a:cxn ang="0">
                  <a:pos x="112" y="299"/>
                </a:cxn>
              </a:cxnLst>
              <a:rect l="0" t="0" r="r" b="b"/>
              <a:pathLst>
                <a:path w="345" h="329">
                  <a:moveTo>
                    <a:pt x="35" y="117"/>
                  </a:moveTo>
                  <a:cubicBezTo>
                    <a:pt x="35" y="117"/>
                    <a:pt x="32" y="119"/>
                    <a:pt x="31" y="119"/>
                  </a:cubicBezTo>
                  <a:cubicBezTo>
                    <a:pt x="29" y="119"/>
                    <a:pt x="30" y="116"/>
                    <a:pt x="30" y="116"/>
                  </a:cubicBezTo>
                  <a:cubicBezTo>
                    <a:pt x="29" y="114"/>
                    <a:pt x="29" y="114"/>
                    <a:pt x="29" y="114"/>
                  </a:cubicBezTo>
                  <a:cubicBezTo>
                    <a:pt x="25" y="116"/>
                    <a:pt x="25" y="116"/>
                    <a:pt x="25" y="116"/>
                  </a:cubicBezTo>
                  <a:cubicBezTo>
                    <a:pt x="29" y="123"/>
                    <a:pt x="29" y="123"/>
                    <a:pt x="29" y="123"/>
                  </a:cubicBezTo>
                  <a:cubicBezTo>
                    <a:pt x="34" y="124"/>
                    <a:pt x="37" y="121"/>
                    <a:pt x="37" y="121"/>
                  </a:cubicBezTo>
                  <a:lnTo>
                    <a:pt x="35" y="117"/>
                  </a:lnTo>
                  <a:close/>
                  <a:moveTo>
                    <a:pt x="26" y="318"/>
                  </a:moveTo>
                  <a:cubicBezTo>
                    <a:pt x="24" y="319"/>
                    <a:pt x="24" y="322"/>
                    <a:pt x="27" y="322"/>
                  </a:cubicBezTo>
                  <a:cubicBezTo>
                    <a:pt x="29" y="321"/>
                    <a:pt x="29" y="317"/>
                    <a:pt x="26" y="318"/>
                  </a:cubicBezTo>
                  <a:close/>
                  <a:moveTo>
                    <a:pt x="18" y="325"/>
                  </a:moveTo>
                  <a:cubicBezTo>
                    <a:pt x="24" y="329"/>
                    <a:pt x="24" y="329"/>
                    <a:pt x="24" y="329"/>
                  </a:cubicBezTo>
                  <a:cubicBezTo>
                    <a:pt x="26" y="326"/>
                    <a:pt x="26" y="326"/>
                    <a:pt x="26" y="326"/>
                  </a:cubicBezTo>
                  <a:cubicBezTo>
                    <a:pt x="19" y="322"/>
                    <a:pt x="19" y="322"/>
                    <a:pt x="19" y="322"/>
                  </a:cubicBezTo>
                  <a:lnTo>
                    <a:pt x="18" y="325"/>
                  </a:lnTo>
                  <a:close/>
                  <a:moveTo>
                    <a:pt x="53" y="283"/>
                  </a:moveTo>
                  <a:cubicBezTo>
                    <a:pt x="56" y="286"/>
                    <a:pt x="56" y="286"/>
                    <a:pt x="56" y="286"/>
                  </a:cubicBezTo>
                  <a:cubicBezTo>
                    <a:pt x="57" y="283"/>
                    <a:pt x="57" y="283"/>
                    <a:pt x="57" y="283"/>
                  </a:cubicBezTo>
                  <a:cubicBezTo>
                    <a:pt x="54" y="282"/>
                    <a:pt x="54" y="282"/>
                    <a:pt x="54" y="282"/>
                  </a:cubicBezTo>
                  <a:lnTo>
                    <a:pt x="53" y="283"/>
                  </a:lnTo>
                  <a:close/>
                  <a:moveTo>
                    <a:pt x="62" y="289"/>
                  </a:moveTo>
                  <a:cubicBezTo>
                    <a:pt x="58" y="286"/>
                    <a:pt x="57" y="285"/>
                    <a:pt x="58" y="287"/>
                  </a:cubicBezTo>
                  <a:cubicBezTo>
                    <a:pt x="60" y="292"/>
                    <a:pt x="60" y="292"/>
                    <a:pt x="60" y="292"/>
                  </a:cubicBezTo>
                  <a:cubicBezTo>
                    <a:pt x="65" y="292"/>
                    <a:pt x="65" y="292"/>
                    <a:pt x="62" y="289"/>
                  </a:cubicBezTo>
                  <a:close/>
                  <a:moveTo>
                    <a:pt x="60" y="109"/>
                  </a:moveTo>
                  <a:cubicBezTo>
                    <a:pt x="56" y="107"/>
                    <a:pt x="56" y="107"/>
                    <a:pt x="56" y="107"/>
                  </a:cubicBezTo>
                  <a:cubicBezTo>
                    <a:pt x="53" y="111"/>
                    <a:pt x="53" y="111"/>
                    <a:pt x="53" y="111"/>
                  </a:cubicBezTo>
                  <a:cubicBezTo>
                    <a:pt x="57" y="111"/>
                    <a:pt x="57" y="111"/>
                    <a:pt x="57" y="111"/>
                  </a:cubicBezTo>
                  <a:lnTo>
                    <a:pt x="60" y="109"/>
                  </a:lnTo>
                  <a:close/>
                  <a:moveTo>
                    <a:pt x="35" y="111"/>
                  </a:moveTo>
                  <a:cubicBezTo>
                    <a:pt x="30" y="112"/>
                    <a:pt x="30" y="112"/>
                    <a:pt x="30" y="112"/>
                  </a:cubicBezTo>
                  <a:cubicBezTo>
                    <a:pt x="33" y="115"/>
                    <a:pt x="33" y="115"/>
                    <a:pt x="33" y="115"/>
                  </a:cubicBezTo>
                  <a:lnTo>
                    <a:pt x="35" y="111"/>
                  </a:lnTo>
                  <a:close/>
                  <a:moveTo>
                    <a:pt x="17" y="312"/>
                  </a:moveTo>
                  <a:cubicBezTo>
                    <a:pt x="17" y="312"/>
                    <a:pt x="17" y="314"/>
                    <a:pt x="18" y="316"/>
                  </a:cubicBezTo>
                  <a:cubicBezTo>
                    <a:pt x="19" y="317"/>
                    <a:pt x="24" y="315"/>
                    <a:pt x="24" y="315"/>
                  </a:cubicBezTo>
                  <a:cubicBezTo>
                    <a:pt x="23" y="308"/>
                    <a:pt x="23" y="308"/>
                    <a:pt x="23" y="308"/>
                  </a:cubicBezTo>
                  <a:cubicBezTo>
                    <a:pt x="18" y="308"/>
                    <a:pt x="18" y="308"/>
                    <a:pt x="18" y="308"/>
                  </a:cubicBezTo>
                  <a:cubicBezTo>
                    <a:pt x="18" y="305"/>
                    <a:pt x="18" y="305"/>
                    <a:pt x="18" y="305"/>
                  </a:cubicBezTo>
                  <a:cubicBezTo>
                    <a:pt x="14" y="306"/>
                    <a:pt x="14" y="306"/>
                    <a:pt x="14" y="306"/>
                  </a:cubicBezTo>
                  <a:cubicBezTo>
                    <a:pt x="14" y="306"/>
                    <a:pt x="13" y="304"/>
                    <a:pt x="13" y="302"/>
                  </a:cubicBezTo>
                  <a:cubicBezTo>
                    <a:pt x="13" y="301"/>
                    <a:pt x="10" y="299"/>
                    <a:pt x="8" y="303"/>
                  </a:cubicBezTo>
                  <a:cubicBezTo>
                    <a:pt x="8" y="306"/>
                    <a:pt x="8" y="306"/>
                    <a:pt x="8" y="306"/>
                  </a:cubicBezTo>
                  <a:cubicBezTo>
                    <a:pt x="11" y="312"/>
                    <a:pt x="11" y="312"/>
                    <a:pt x="11" y="312"/>
                  </a:cubicBezTo>
                  <a:cubicBezTo>
                    <a:pt x="8" y="314"/>
                    <a:pt x="8" y="314"/>
                    <a:pt x="8" y="314"/>
                  </a:cubicBezTo>
                  <a:cubicBezTo>
                    <a:pt x="7" y="310"/>
                    <a:pt x="7" y="310"/>
                    <a:pt x="7" y="310"/>
                  </a:cubicBezTo>
                  <a:cubicBezTo>
                    <a:pt x="4" y="313"/>
                    <a:pt x="4" y="313"/>
                    <a:pt x="4" y="313"/>
                  </a:cubicBezTo>
                  <a:cubicBezTo>
                    <a:pt x="9" y="324"/>
                    <a:pt x="9" y="324"/>
                    <a:pt x="9" y="324"/>
                  </a:cubicBezTo>
                  <a:cubicBezTo>
                    <a:pt x="13" y="325"/>
                    <a:pt x="13" y="325"/>
                    <a:pt x="13" y="325"/>
                  </a:cubicBezTo>
                  <a:cubicBezTo>
                    <a:pt x="17" y="321"/>
                    <a:pt x="17" y="321"/>
                    <a:pt x="17" y="321"/>
                  </a:cubicBezTo>
                  <a:cubicBezTo>
                    <a:pt x="17" y="317"/>
                    <a:pt x="17" y="317"/>
                    <a:pt x="17" y="317"/>
                  </a:cubicBezTo>
                  <a:cubicBezTo>
                    <a:pt x="15" y="317"/>
                    <a:pt x="15" y="317"/>
                    <a:pt x="15" y="317"/>
                  </a:cubicBezTo>
                  <a:cubicBezTo>
                    <a:pt x="15" y="313"/>
                    <a:pt x="15" y="313"/>
                    <a:pt x="15" y="313"/>
                  </a:cubicBezTo>
                  <a:lnTo>
                    <a:pt x="17" y="312"/>
                  </a:lnTo>
                  <a:close/>
                  <a:moveTo>
                    <a:pt x="0" y="321"/>
                  </a:moveTo>
                  <a:cubicBezTo>
                    <a:pt x="4" y="319"/>
                    <a:pt x="4" y="319"/>
                    <a:pt x="4" y="319"/>
                  </a:cubicBezTo>
                  <a:cubicBezTo>
                    <a:pt x="2" y="313"/>
                    <a:pt x="2" y="313"/>
                    <a:pt x="2" y="313"/>
                  </a:cubicBezTo>
                  <a:lnTo>
                    <a:pt x="0" y="321"/>
                  </a:lnTo>
                  <a:close/>
                  <a:moveTo>
                    <a:pt x="76" y="309"/>
                  </a:moveTo>
                  <a:cubicBezTo>
                    <a:pt x="74" y="310"/>
                    <a:pt x="75" y="312"/>
                    <a:pt x="75" y="312"/>
                  </a:cubicBezTo>
                  <a:cubicBezTo>
                    <a:pt x="73" y="314"/>
                    <a:pt x="73" y="314"/>
                    <a:pt x="73" y="314"/>
                  </a:cubicBezTo>
                  <a:cubicBezTo>
                    <a:pt x="74" y="315"/>
                    <a:pt x="74" y="315"/>
                    <a:pt x="74" y="315"/>
                  </a:cubicBezTo>
                  <a:cubicBezTo>
                    <a:pt x="80" y="310"/>
                    <a:pt x="80" y="310"/>
                    <a:pt x="80" y="310"/>
                  </a:cubicBezTo>
                  <a:cubicBezTo>
                    <a:pt x="80" y="310"/>
                    <a:pt x="78" y="308"/>
                    <a:pt x="76" y="309"/>
                  </a:cubicBezTo>
                  <a:close/>
                  <a:moveTo>
                    <a:pt x="70" y="312"/>
                  </a:moveTo>
                  <a:cubicBezTo>
                    <a:pt x="67" y="312"/>
                    <a:pt x="63" y="317"/>
                    <a:pt x="69" y="316"/>
                  </a:cubicBezTo>
                  <a:cubicBezTo>
                    <a:pt x="69" y="316"/>
                    <a:pt x="74" y="312"/>
                    <a:pt x="70" y="312"/>
                  </a:cubicBezTo>
                  <a:close/>
                  <a:moveTo>
                    <a:pt x="228" y="269"/>
                  </a:moveTo>
                  <a:cubicBezTo>
                    <a:pt x="230" y="272"/>
                    <a:pt x="230" y="272"/>
                    <a:pt x="230" y="272"/>
                  </a:cubicBezTo>
                  <a:cubicBezTo>
                    <a:pt x="234" y="270"/>
                    <a:pt x="234" y="270"/>
                    <a:pt x="234" y="270"/>
                  </a:cubicBezTo>
                  <a:cubicBezTo>
                    <a:pt x="233" y="268"/>
                    <a:pt x="233" y="268"/>
                    <a:pt x="233" y="268"/>
                  </a:cubicBezTo>
                  <a:lnTo>
                    <a:pt x="228" y="269"/>
                  </a:lnTo>
                  <a:close/>
                  <a:moveTo>
                    <a:pt x="332" y="67"/>
                  </a:moveTo>
                  <a:cubicBezTo>
                    <a:pt x="329" y="59"/>
                    <a:pt x="329" y="59"/>
                    <a:pt x="329" y="59"/>
                  </a:cubicBezTo>
                  <a:cubicBezTo>
                    <a:pt x="313" y="51"/>
                    <a:pt x="313" y="51"/>
                    <a:pt x="313" y="51"/>
                  </a:cubicBezTo>
                  <a:cubicBezTo>
                    <a:pt x="302" y="49"/>
                    <a:pt x="302" y="49"/>
                    <a:pt x="302" y="49"/>
                  </a:cubicBezTo>
                  <a:cubicBezTo>
                    <a:pt x="281" y="35"/>
                    <a:pt x="281" y="35"/>
                    <a:pt x="281" y="35"/>
                  </a:cubicBezTo>
                  <a:cubicBezTo>
                    <a:pt x="290" y="29"/>
                    <a:pt x="290" y="29"/>
                    <a:pt x="290" y="29"/>
                  </a:cubicBezTo>
                  <a:cubicBezTo>
                    <a:pt x="289" y="25"/>
                    <a:pt x="289" y="25"/>
                    <a:pt x="289" y="25"/>
                  </a:cubicBezTo>
                  <a:cubicBezTo>
                    <a:pt x="289" y="25"/>
                    <a:pt x="294" y="10"/>
                    <a:pt x="290" y="1"/>
                  </a:cubicBezTo>
                  <a:cubicBezTo>
                    <a:pt x="290" y="1"/>
                    <a:pt x="290" y="1"/>
                    <a:pt x="289" y="0"/>
                  </a:cubicBezTo>
                  <a:cubicBezTo>
                    <a:pt x="111" y="0"/>
                    <a:pt x="111" y="0"/>
                    <a:pt x="111" y="0"/>
                  </a:cubicBezTo>
                  <a:cubicBezTo>
                    <a:pt x="110" y="1"/>
                    <a:pt x="110" y="1"/>
                    <a:pt x="110" y="1"/>
                  </a:cubicBezTo>
                  <a:cubicBezTo>
                    <a:pt x="110" y="10"/>
                    <a:pt x="110" y="10"/>
                    <a:pt x="110" y="10"/>
                  </a:cubicBezTo>
                  <a:cubicBezTo>
                    <a:pt x="108" y="12"/>
                    <a:pt x="108" y="12"/>
                    <a:pt x="108" y="12"/>
                  </a:cubicBezTo>
                  <a:cubicBezTo>
                    <a:pt x="108" y="21"/>
                    <a:pt x="108" y="21"/>
                    <a:pt x="108" y="21"/>
                  </a:cubicBezTo>
                  <a:cubicBezTo>
                    <a:pt x="105" y="22"/>
                    <a:pt x="105" y="22"/>
                    <a:pt x="105" y="22"/>
                  </a:cubicBezTo>
                  <a:cubicBezTo>
                    <a:pt x="100" y="31"/>
                    <a:pt x="100" y="31"/>
                    <a:pt x="100" y="31"/>
                  </a:cubicBezTo>
                  <a:cubicBezTo>
                    <a:pt x="92" y="50"/>
                    <a:pt x="92" y="50"/>
                    <a:pt x="92" y="50"/>
                  </a:cubicBezTo>
                  <a:cubicBezTo>
                    <a:pt x="94" y="56"/>
                    <a:pt x="94" y="56"/>
                    <a:pt x="94" y="56"/>
                  </a:cubicBezTo>
                  <a:cubicBezTo>
                    <a:pt x="86" y="54"/>
                    <a:pt x="86" y="54"/>
                    <a:pt x="86" y="54"/>
                  </a:cubicBezTo>
                  <a:cubicBezTo>
                    <a:pt x="87" y="64"/>
                    <a:pt x="87" y="64"/>
                    <a:pt x="87" y="64"/>
                  </a:cubicBezTo>
                  <a:cubicBezTo>
                    <a:pt x="80" y="68"/>
                    <a:pt x="80" y="68"/>
                    <a:pt x="80" y="68"/>
                  </a:cubicBezTo>
                  <a:cubicBezTo>
                    <a:pt x="77" y="73"/>
                    <a:pt x="77" y="73"/>
                    <a:pt x="77" y="73"/>
                  </a:cubicBezTo>
                  <a:cubicBezTo>
                    <a:pt x="75" y="68"/>
                    <a:pt x="75" y="68"/>
                    <a:pt x="75" y="68"/>
                  </a:cubicBezTo>
                  <a:cubicBezTo>
                    <a:pt x="71" y="69"/>
                    <a:pt x="71" y="69"/>
                    <a:pt x="71" y="69"/>
                  </a:cubicBezTo>
                  <a:cubicBezTo>
                    <a:pt x="71" y="72"/>
                    <a:pt x="71" y="72"/>
                    <a:pt x="71" y="72"/>
                  </a:cubicBezTo>
                  <a:cubicBezTo>
                    <a:pt x="69" y="73"/>
                    <a:pt x="69" y="73"/>
                    <a:pt x="69" y="73"/>
                  </a:cubicBezTo>
                  <a:cubicBezTo>
                    <a:pt x="68" y="76"/>
                    <a:pt x="68" y="76"/>
                    <a:pt x="68" y="76"/>
                  </a:cubicBezTo>
                  <a:cubicBezTo>
                    <a:pt x="74" y="76"/>
                    <a:pt x="74" y="76"/>
                    <a:pt x="74" y="76"/>
                  </a:cubicBezTo>
                  <a:cubicBezTo>
                    <a:pt x="76" y="77"/>
                    <a:pt x="76" y="77"/>
                    <a:pt x="76" y="77"/>
                  </a:cubicBezTo>
                  <a:cubicBezTo>
                    <a:pt x="74" y="85"/>
                    <a:pt x="74" y="85"/>
                    <a:pt x="74" y="85"/>
                  </a:cubicBezTo>
                  <a:cubicBezTo>
                    <a:pt x="74" y="85"/>
                    <a:pt x="70" y="81"/>
                    <a:pt x="67" y="83"/>
                  </a:cubicBezTo>
                  <a:cubicBezTo>
                    <a:pt x="63" y="85"/>
                    <a:pt x="65" y="91"/>
                    <a:pt x="65" y="91"/>
                  </a:cubicBezTo>
                  <a:cubicBezTo>
                    <a:pt x="65" y="94"/>
                    <a:pt x="65" y="94"/>
                    <a:pt x="65" y="94"/>
                  </a:cubicBezTo>
                  <a:cubicBezTo>
                    <a:pt x="64" y="96"/>
                    <a:pt x="63" y="97"/>
                    <a:pt x="63" y="97"/>
                  </a:cubicBezTo>
                  <a:cubicBezTo>
                    <a:pt x="60" y="92"/>
                    <a:pt x="60" y="92"/>
                    <a:pt x="60" y="92"/>
                  </a:cubicBezTo>
                  <a:cubicBezTo>
                    <a:pt x="59" y="93"/>
                    <a:pt x="59" y="93"/>
                    <a:pt x="59" y="93"/>
                  </a:cubicBezTo>
                  <a:cubicBezTo>
                    <a:pt x="61" y="99"/>
                    <a:pt x="61" y="99"/>
                    <a:pt x="61" y="99"/>
                  </a:cubicBezTo>
                  <a:cubicBezTo>
                    <a:pt x="58" y="99"/>
                    <a:pt x="58" y="99"/>
                    <a:pt x="58" y="99"/>
                  </a:cubicBezTo>
                  <a:cubicBezTo>
                    <a:pt x="58" y="99"/>
                    <a:pt x="62" y="110"/>
                    <a:pt x="61" y="112"/>
                  </a:cubicBezTo>
                  <a:cubicBezTo>
                    <a:pt x="60" y="115"/>
                    <a:pt x="54" y="113"/>
                    <a:pt x="52" y="113"/>
                  </a:cubicBezTo>
                  <a:cubicBezTo>
                    <a:pt x="45" y="113"/>
                    <a:pt x="45" y="113"/>
                    <a:pt x="45" y="113"/>
                  </a:cubicBezTo>
                  <a:cubicBezTo>
                    <a:pt x="45" y="113"/>
                    <a:pt x="45" y="117"/>
                    <a:pt x="43" y="117"/>
                  </a:cubicBezTo>
                  <a:cubicBezTo>
                    <a:pt x="42" y="117"/>
                    <a:pt x="40" y="114"/>
                    <a:pt x="40" y="114"/>
                  </a:cubicBezTo>
                  <a:cubicBezTo>
                    <a:pt x="38" y="122"/>
                    <a:pt x="38" y="122"/>
                    <a:pt x="38" y="122"/>
                  </a:cubicBezTo>
                  <a:cubicBezTo>
                    <a:pt x="46" y="130"/>
                    <a:pt x="46" y="130"/>
                    <a:pt x="46" y="130"/>
                  </a:cubicBezTo>
                  <a:cubicBezTo>
                    <a:pt x="40" y="129"/>
                    <a:pt x="40" y="129"/>
                    <a:pt x="40" y="129"/>
                  </a:cubicBezTo>
                  <a:cubicBezTo>
                    <a:pt x="38" y="137"/>
                    <a:pt x="38" y="137"/>
                    <a:pt x="38" y="137"/>
                  </a:cubicBezTo>
                  <a:cubicBezTo>
                    <a:pt x="38" y="137"/>
                    <a:pt x="40" y="139"/>
                    <a:pt x="40" y="141"/>
                  </a:cubicBezTo>
                  <a:cubicBezTo>
                    <a:pt x="40" y="142"/>
                    <a:pt x="35" y="142"/>
                    <a:pt x="35" y="142"/>
                  </a:cubicBezTo>
                  <a:cubicBezTo>
                    <a:pt x="32" y="147"/>
                    <a:pt x="32" y="147"/>
                    <a:pt x="32" y="147"/>
                  </a:cubicBezTo>
                  <a:cubicBezTo>
                    <a:pt x="31" y="159"/>
                    <a:pt x="31" y="159"/>
                    <a:pt x="31" y="159"/>
                  </a:cubicBezTo>
                  <a:cubicBezTo>
                    <a:pt x="35" y="159"/>
                    <a:pt x="35" y="159"/>
                    <a:pt x="35" y="159"/>
                  </a:cubicBezTo>
                  <a:cubicBezTo>
                    <a:pt x="35" y="159"/>
                    <a:pt x="32" y="163"/>
                    <a:pt x="33" y="168"/>
                  </a:cubicBezTo>
                  <a:cubicBezTo>
                    <a:pt x="33" y="172"/>
                    <a:pt x="41" y="174"/>
                    <a:pt x="43" y="178"/>
                  </a:cubicBezTo>
                  <a:cubicBezTo>
                    <a:pt x="46" y="183"/>
                    <a:pt x="43" y="189"/>
                    <a:pt x="43" y="189"/>
                  </a:cubicBezTo>
                  <a:cubicBezTo>
                    <a:pt x="43" y="198"/>
                    <a:pt x="43" y="198"/>
                    <a:pt x="43" y="198"/>
                  </a:cubicBezTo>
                  <a:cubicBezTo>
                    <a:pt x="46" y="201"/>
                    <a:pt x="46" y="201"/>
                    <a:pt x="46" y="201"/>
                  </a:cubicBezTo>
                  <a:cubicBezTo>
                    <a:pt x="49" y="199"/>
                    <a:pt x="49" y="199"/>
                    <a:pt x="49" y="199"/>
                  </a:cubicBezTo>
                  <a:cubicBezTo>
                    <a:pt x="49" y="199"/>
                    <a:pt x="49" y="205"/>
                    <a:pt x="50" y="207"/>
                  </a:cubicBezTo>
                  <a:cubicBezTo>
                    <a:pt x="51" y="210"/>
                    <a:pt x="54" y="214"/>
                    <a:pt x="54" y="214"/>
                  </a:cubicBezTo>
                  <a:cubicBezTo>
                    <a:pt x="53" y="216"/>
                    <a:pt x="53" y="216"/>
                    <a:pt x="53" y="216"/>
                  </a:cubicBezTo>
                  <a:cubicBezTo>
                    <a:pt x="57" y="217"/>
                    <a:pt x="57" y="217"/>
                    <a:pt x="57" y="217"/>
                  </a:cubicBezTo>
                  <a:cubicBezTo>
                    <a:pt x="58" y="222"/>
                    <a:pt x="58" y="222"/>
                    <a:pt x="58" y="222"/>
                  </a:cubicBezTo>
                  <a:cubicBezTo>
                    <a:pt x="53" y="221"/>
                    <a:pt x="53" y="221"/>
                    <a:pt x="53" y="221"/>
                  </a:cubicBezTo>
                  <a:cubicBezTo>
                    <a:pt x="53" y="224"/>
                    <a:pt x="53" y="224"/>
                    <a:pt x="53" y="224"/>
                  </a:cubicBezTo>
                  <a:cubicBezTo>
                    <a:pt x="56" y="227"/>
                    <a:pt x="56" y="227"/>
                    <a:pt x="56" y="227"/>
                  </a:cubicBezTo>
                  <a:cubicBezTo>
                    <a:pt x="52" y="227"/>
                    <a:pt x="52" y="227"/>
                    <a:pt x="52" y="227"/>
                  </a:cubicBezTo>
                  <a:cubicBezTo>
                    <a:pt x="56" y="232"/>
                    <a:pt x="56" y="232"/>
                    <a:pt x="56" y="232"/>
                  </a:cubicBezTo>
                  <a:cubicBezTo>
                    <a:pt x="53" y="233"/>
                    <a:pt x="53" y="233"/>
                    <a:pt x="53" y="233"/>
                  </a:cubicBezTo>
                  <a:cubicBezTo>
                    <a:pt x="58" y="239"/>
                    <a:pt x="58" y="239"/>
                    <a:pt x="58" y="239"/>
                  </a:cubicBezTo>
                  <a:cubicBezTo>
                    <a:pt x="58" y="239"/>
                    <a:pt x="59" y="243"/>
                    <a:pt x="57" y="246"/>
                  </a:cubicBezTo>
                  <a:cubicBezTo>
                    <a:pt x="54" y="248"/>
                    <a:pt x="58" y="253"/>
                    <a:pt x="58" y="253"/>
                  </a:cubicBezTo>
                  <a:cubicBezTo>
                    <a:pt x="58" y="253"/>
                    <a:pt x="53" y="254"/>
                    <a:pt x="53" y="258"/>
                  </a:cubicBezTo>
                  <a:cubicBezTo>
                    <a:pt x="54" y="262"/>
                    <a:pt x="57" y="265"/>
                    <a:pt x="57" y="265"/>
                  </a:cubicBezTo>
                  <a:cubicBezTo>
                    <a:pt x="54" y="265"/>
                    <a:pt x="54" y="265"/>
                    <a:pt x="54" y="265"/>
                  </a:cubicBezTo>
                  <a:cubicBezTo>
                    <a:pt x="51" y="262"/>
                    <a:pt x="51" y="262"/>
                    <a:pt x="51" y="262"/>
                  </a:cubicBezTo>
                  <a:cubicBezTo>
                    <a:pt x="50" y="268"/>
                    <a:pt x="50" y="268"/>
                    <a:pt x="50" y="268"/>
                  </a:cubicBezTo>
                  <a:cubicBezTo>
                    <a:pt x="58" y="268"/>
                    <a:pt x="58" y="268"/>
                    <a:pt x="58" y="268"/>
                  </a:cubicBezTo>
                  <a:cubicBezTo>
                    <a:pt x="56" y="269"/>
                    <a:pt x="56" y="269"/>
                    <a:pt x="56" y="269"/>
                  </a:cubicBezTo>
                  <a:cubicBezTo>
                    <a:pt x="57" y="274"/>
                    <a:pt x="57" y="274"/>
                    <a:pt x="57" y="274"/>
                  </a:cubicBezTo>
                  <a:cubicBezTo>
                    <a:pt x="60" y="277"/>
                    <a:pt x="60" y="277"/>
                    <a:pt x="60" y="277"/>
                  </a:cubicBezTo>
                  <a:cubicBezTo>
                    <a:pt x="60" y="277"/>
                    <a:pt x="58" y="279"/>
                    <a:pt x="60" y="283"/>
                  </a:cubicBezTo>
                  <a:cubicBezTo>
                    <a:pt x="62" y="287"/>
                    <a:pt x="64" y="287"/>
                    <a:pt x="64" y="287"/>
                  </a:cubicBezTo>
                  <a:cubicBezTo>
                    <a:pt x="67" y="290"/>
                    <a:pt x="67" y="290"/>
                    <a:pt x="67" y="290"/>
                  </a:cubicBezTo>
                  <a:cubicBezTo>
                    <a:pt x="67" y="285"/>
                    <a:pt x="67" y="285"/>
                    <a:pt x="67" y="285"/>
                  </a:cubicBezTo>
                  <a:cubicBezTo>
                    <a:pt x="73" y="281"/>
                    <a:pt x="73" y="281"/>
                    <a:pt x="73" y="281"/>
                  </a:cubicBezTo>
                  <a:cubicBezTo>
                    <a:pt x="73" y="290"/>
                    <a:pt x="73" y="290"/>
                    <a:pt x="73" y="290"/>
                  </a:cubicBezTo>
                  <a:cubicBezTo>
                    <a:pt x="75" y="290"/>
                    <a:pt x="75" y="290"/>
                    <a:pt x="75" y="290"/>
                  </a:cubicBezTo>
                  <a:cubicBezTo>
                    <a:pt x="76" y="286"/>
                    <a:pt x="76" y="286"/>
                    <a:pt x="76" y="286"/>
                  </a:cubicBezTo>
                  <a:cubicBezTo>
                    <a:pt x="81" y="290"/>
                    <a:pt x="81" y="290"/>
                    <a:pt x="81" y="290"/>
                  </a:cubicBezTo>
                  <a:cubicBezTo>
                    <a:pt x="87" y="290"/>
                    <a:pt x="87" y="290"/>
                    <a:pt x="87" y="290"/>
                  </a:cubicBezTo>
                  <a:cubicBezTo>
                    <a:pt x="94" y="293"/>
                    <a:pt x="94" y="293"/>
                    <a:pt x="94" y="293"/>
                  </a:cubicBezTo>
                  <a:cubicBezTo>
                    <a:pt x="100" y="293"/>
                    <a:pt x="100" y="293"/>
                    <a:pt x="100" y="293"/>
                  </a:cubicBezTo>
                  <a:cubicBezTo>
                    <a:pt x="98" y="301"/>
                    <a:pt x="98" y="301"/>
                    <a:pt x="98" y="301"/>
                  </a:cubicBezTo>
                  <a:cubicBezTo>
                    <a:pt x="100" y="303"/>
                    <a:pt x="100" y="303"/>
                    <a:pt x="100" y="303"/>
                  </a:cubicBezTo>
                  <a:cubicBezTo>
                    <a:pt x="107" y="300"/>
                    <a:pt x="107" y="300"/>
                    <a:pt x="107" y="300"/>
                  </a:cubicBezTo>
                  <a:cubicBezTo>
                    <a:pt x="114" y="294"/>
                    <a:pt x="114" y="294"/>
                    <a:pt x="114" y="294"/>
                  </a:cubicBezTo>
                  <a:cubicBezTo>
                    <a:pt x="115" y="295"/>
                    <a:pt x="115" y="295"/>
                    <a:pt x="115" y="295"/>
                  </a:cubicBezTo>
                  <a:cubicBezTo>
                    <a:pt x="112" y="304"/>
                    <a:pt x="112" y="304"/>
                    <a:pt x="112" y="304"/>
                  </a:cubicBezTo>
                  <a:cubicBezTo>
                    <a:pt x="117" y="308"/>
                    <a:pt x="117" y="308"/>
                    <a:pt x="117" y="308"/>
                  </a:cubicBezTo>
                  <a:cubicBezTo>
                    <a:pt x="116" y="312"/>
                    <a:pt x="116" y="312"/>
                    <a:pt x="116" y="312"/>
                  </a:cubicBezTo>
                  <a:cubicBezTo>
                    <a:pt x="120" y="311"/>
                    <a:pt x="120" y="311"/>
                    <a:pt x="120" y="311"/>
                  </a:cubicBezTo>
                  <a:cubicBezTo>
                    <a:pt x="120" y="313"/>
                    <a:pt x="120" y="313"/>
                    <a:pt x="120" y="313"/>
                  </a:cubicBezTo>
                  <a:cubicBezTo>
                    <a:pt x="113" y="319"/>
                    <a:pt x="113" y="319"/>
                    <a:pt x="113" y="319"/>
                  </a:cubicBezTo>
                  <a:cubicBezTo>
                    <a:pt x="114" y="321"/>
                    <a:pt x="114" y="321"/>
                    <a:pt x="114" y="321"/>
                  </a:cubicBezTo>
                  <a:cubicBezTo>
                    <a:pt x="119" y="321"/>
                    <a:pt x="119" y="321"/>
                    <a:pt x="119" y="321"/>
                  </a:cubicBezTo>
                  <a:cubicBezTo>
                    <a:pt x="122" y="317"/>
                    <a:pt x="122" y="317"/>
                    <a:pt x="122" y="317"/>
                  </a:cubicBezTo>
                  <a:cubicBezTo>
                    <a:pt x="122" y="317"/>
                    <a:pt x="124" y="319"/>
                    <a:pt x="124" y="321"/>
                  </a:cubicBezTo>
                  <a:cubicBezTo>
                    <a:pt x="125" y="324"/>
                    <a:pt x="115" y="329"/>
                    <a:pt x="115" y="329"/>
                  </a:cubicBezTo>
                  <a:cubicBezTo>
                    <a:pt x="126" y="326"/>
                    <a:pt x="126" y="326"/>
                    <a:pt x="126" y="326"/>
                  </a:cubicBezTo>
                  <a:cubicBezTo>
                    <a:pt x="134" y="310"/>
                    <a:pt x="134" y="310"/>
                    <a:pt x="134" y="310"/>
                  </a:cubicBezTo>
                  <a:cubicBezTo>
                    <a:pt x="132" y="318"/>
                    <a:pt x="132" y="318"/>
                    <a:pt x="132" y="318"/>
                  </a:cubicBezTo>
                  <a:cubicBezTo>
                    <a:pt x="144" y="315"/>
                    <a:pt x="144" y="315"/>
                    <a:pt x="144" y="315"/>
                  </a:cubicBezTo>
                  <a:cubicBezTo>
                    <a:pt x="152" y="309"/>
                    <a:pt x="152" y="309"/>
                    <a:pt x="152" y="309"/>
                  </a:cubicBezTo>
                  <a:cubicBezTo>
                    <a:pt x="155" y="309"/>
                    <a:pt x="155" y="309"/>
                    <a:pt x="155" y="309"/>
                  </a:cubicBezTo>
                  <a:cubicBezTo>
                    <a:pt x="161" y="304"/>
                    <a:pt x="161" y="304"/>
                    <a:pt x="161" y="304"/>
                  </a:cubicBezTo>
                  <a:cubicBezTo>
                    <a:pt x="164" y="305"/>
                    <a:pt x="164" y="305"/>
                    <a:pt x="164" y="305"/>
                  </a:cubicBezTo>
                  <a:cubicBezTo>
                    <a:pt x="166" y="310"/>
                    <a:pt x="166" y="310"/>
                    <a:pt x="166" y="310"/>
                  </a:cubicBezTo>
                  <a:cubicBezTo>
                    <a:pt x="169" y="308"/>
                    <a:pt x="169" y="308"/>
                    <a:pt x="169" y="308"/>
                  </a:cubicBezTo>
                  <a:cubicBezTo>
                    <a:pt x="169" y="300"/>
                    <a:pt x="169" y="300"/>
                    <a:pt x="169" y="300"/>
                  </a:cubicBezTo>
                  <a:cubicBezTo>
                    <a:pt x="184" y="293"/>
                    <a:pt x="184" y="293"/>
                    <a:pt x="184" y="293"/>
                  </a:cubicBezTo>
                  <a:cubicBezTo>
                    <a:pt x="185" y="290"/>
                    <a:pt x="185" y="290"/>
                    <a:pt x="185" y="290"/>
                  </a:cubicBezTo>
                  <a:cubicBezTo>
                    <a:pt x="198" y="284"/>
                    <a:pt x="198" y="284"/>
                    <a:pt x="198" y="284"/>
                  </a:cubicBezTo>
                  <a:cubicBezTo>
                    <a:pt x="198" y="277"/>
                    <a:pt x="198" y="277"/>
                    <a:pt x="198" y="277"/>
                  </a:cubicBezTo>
                  <a:cubicBezTo>
                    <a:pt x="198" y="277"/>
                    <a:pt x="200" y="283"/>
                    <a:pt x="204" y="283"/>
                  </a:cubicBezTo>
                  <a:cubicBezTo>
                    <a:pt x="207" y="283"/>
                    <a:pt x="211" y="281"/>
                    <a:pt x="211" y="281"/>
                  </a:cubicBezTo>
                  <a:cubicBezTo>
                    <a:pt x="208" y="279"/>
                    <a:pt x="208" y="279"/>
                    <a:pt x="208" y="279"/>
                  </a:cubicBezTo>
                  <a:cubicBezTo>
                    <a:pt x="209" y="275"/>
                    <a:pt x="209" y="275"/>
                    <a:pt x="209" y="275"/>
                  </a:cubicBezTo>
                  <a:cubicBezTo>
                    <a:pt x="214" y="279"/>
                    <a:pt x="214" y="279"/>
                    <a:pt x="214" y="279"/>
                  </a:cubicBezTo>
                  <a:cubicBezTo>
                    <a:pt x="214" y="277"/>
                    <a:pt x="214" y="277"/>
                    <a:pt x="214" y="277"/>
                  </a:cubicBezTo>
                  <a:cubicBezTo>
                    <a:pt x="208" y="268"/>
                    <a:pt x="208" y="268"/>
                    <a:pt x="208" y="268"/>
                  </a:cubicBezTo>
                  <a:cubicBezTo>
                    <a:pt x="208" y="268"/>
                    <a:pt x="217" y="274"/>
                    <a:pt x="223" y="272"/>
                  </a:cubicBezTo>
                  <a:cubicBezTo>
                    <a:pt x="227" y="269"/>
                    <a:pt x="225" y="266"/>
                    <a:pt x="225" y="266"/>
                  </a:cubicBezTo>
                  <a:cubicBezTo>
                    <a:pt x="231" y="265"/>
                    <a:pt x="231" y="265"/>
                    <a:pt x="231" y="265"/>
                  </a:cubicBezTo>
                  <a:cubicBezTo>
                    <a:pt x="236" y="263"/>
                    <a:pt x="236" y="263"/>
                    <a:pt x="236" y="263"/>
                  </a:cubicBezTo>
                  <a:cubicBezTo>
                    <a:pt x="242" y="263"/>
                    <a:pt x="242" y="263"/>
                    <a:pt x="242" y="263"/>
                  </a:cubicBezTo>
                  <a:cubicBezTo>
                    <a:pt x="246" y="257"/>
                    <a:pt x="246" y="257"/>
                    <a:pt x="246" y="257"/>
                  </a:cubicBezTo>
                  <a:cubicBezTo>
                    <a:pt x="256" y="258"/>
                    <a:pt x="256" y="258"/>
                    <a:pt x="256" y="258"/>
                  </a:cubicBezTo>
                  <a:cubicBezTo>
                    <a:pt x="267" y="253"/>
                    <a:pt x="267" y="253"/>
                    <a:pt x="267" y="253"/>
                  </a:cubicBezTo>
                  <a:cubicBezTo>
                    <a:pt x="267" y="252"/>
                    <a:pt x="267" y="252"/>
                    <a:pt x="267" y="252"/>
                  </a:cubicBezTo>
                  <a:cubicBezTo>
                    <a:pt x="275" y="236"/>
                    <a:pt x="275" y="236"/>
                    <a:pt x="275" y="236"/>
                  </a:cubicBezTo>
                  <a:cubicBezTo>
                    <a:pt x="286" y="221"/>
                    <a:pt x="286" y="221"/>
                    <a:pt x="286" y="221"/>
                  </a:cubicBezTo>
                  <a:cubicBezTo>
                    <a:pt x="290" y="218"/>
                    <a:pt x="290" y="218"/>
                    <a:pt x="290" y="218"/>
                  </a:cubicBezTo>
                  <a:cubicBezTo>
                    <a:pt x="291" y="209"/>
                    <a:pt x="291" y="209"/>
                    <a:pt x="291" y="209"/>
                  </a:cubicBezTo>
                  <a:cubicBezTo>
                    <a:pt x="304" y="195"/>
                    <a:pt x="304" y="195"/>
                    <a:pt x="304" y="195"/>
                  </a:cubicBezTo>
                  <a:cubicBezTo>
                    <a:pt x="304" y="195"/>
                    <a:pt x="309" y="182"/>
                    <a:pt x="312" y="176"/>
                  </a:cubicBezTo>
                  <a:cubicBezTo>
                    <a:pt x="315" y="171"/>
                    <a:pt x="323" y="151"/>
                    <a:pt x="326" y="140"/>
                  </a:cubicBezTo>
                  <a:cubicBezTo>
                    <a:pt x="329" y="128"/>
                    <a:pt x="338" y="115"/>
                    <a:pt x="338" y="115"/>
                  </a:cubicBezTo>
                  <a:cubicBezTo>
                    <a:pt x="338" y="115"/>
                    <a:pt x="340" y="111"/>
                    <a:pt x="341" y="107"/>
                  </a:cubicBezTo>
                  <a:cubicBezTo>
                    <a:pt x="343" y="103"/>
                    <a:pt x="345" y="79"/>
                    <a:pt x="345" y="73"/>
                  </a:cubicBezTo>
                  <a:cubicBezTo>
                    <a:pt x="344" y="67"/>
                    <a:pt x="332" y="67"/>
                    <a:pt x="332" y="67"/>
                  </a:cubicBezTo>
                  <a:close/>
                  <a:moveTo>
                    <a:pt x="207" y="289"/>
                  </a:moveTo>
                  <a:cubicBezTo>
                    <a:pt x="210" y="285"/>
                    <a:pt x="210" y="285"/>
                    <a:pt x="210" y="285"/>
                  </a:cubicBezTo>
                  <a:cubicBezTo>
                    <a:pt x="206" y="286"/>
                    <a:pt x="206" y="286"/>
                    <a:pt x="206" y="286"/>
                  </a:cubicBezTo>
                  <a:lnTo>
                    <a:pt x="207" y="289"/>
                  </a:lnTo>
                  <a:close/>
                  <a:moveTo>
                    <a:pt x="223" y="273"/>
                  </a:moveTo>
                  <a:cubicBezTo>
                    <a:pt x="228" y="274"/>
                    <a:pt x="228" y="274"/>
                    <a:pt x="228" y="274"/>
                  </a:cubicBezTo>
                  <a:cubicBezTo>
                    <a:pt x="226" y="271"/>
                    <a:pt x="226" y="271"/>
                    <a:pt x="226" y="271"/>
                  </a:cubicBezTo>
                  <a:lnTo>
                    <a:pt x="223" y="273"/>
                  </a:lnTo>
                  <a:close/>
                  <a:moveTo>
                    <a:pt x="83" y="312"/>
                  </a:moveTo>
                  <a:cubicBezTo>
                    <a:pt x="85" y="311"/>
                    <a:pt x="85" y="311"/>
                    <a:pt x="85" y="311"/>
                  </a:cubicBezTo>
                  <a:cubicBezTo>
                    <a:pt x="85" y="309"/>
                    <a:pt x="85" y="309"/>
                    <a:pt x="85" y="309"/>
                  </a:cubicBezTo>
                  <a:cubicBezTo>
                    <a:pt x="82" y="309"/>
                    <a:pt x="82" y="309"/>
                    <a:pt x="82" y="309"/>
                  </a:cubicBezTo>
                  <a:lnTo>
                    <a:pt x="83" y="312"/>
                  </a:lnTo>
                  <a:close/>
                  <a:moveTo>
                    <a:pt x="74" y="294"/>
                  </a:moveTo>
                  <a:cubicBezTo>
                    <a:pt x="75" y="295"/>
                    <a:pt x="75" y="295"/>
                    <a:pt x="75" y="295"/>
                  </a:cubicBezTo>
                  <a:cubicBezTo>
                    <a:pt x="73" y="298"/>
                    <a:pt x="73" y="298"/>
                    <a:pt x="73" y="298"/>
                  </a:cubicBezTo>
                  <a:cubicBezTo>
                    <a:pt x="75" y="298"/>
                    <a:pt x="75" y="298"/>
                    <a:pt x="75" y="298"/>
                  </a:cubicBezTo>
                  <a:cubicBezTo>
                    <a:pt x="77" y="297"/>
                    <a:pt x="77" y="297"/>
                    <a:pt x="77" y="297"/>
                  </a:cubicBezTo>
                  <a:cubicBezTo>
                    <a:pt x="80" y="299"/>
                    <a:pt x="80" y="299"/>
                    <a:pt x="80" y="299"/>
                  </a:cubicBezTo>
                  <a:cubicBezTo>
                    <a:pt x="81" y="296"/>
                    <a:pt x="81" y="296"/>
                    <a:pt x="81" y="296"/>
                  </a:cubicBezTo>
                  <a:cubicBezTo>
                    <a:pt x="76" y="293"/>
                    <a:pt x="76" y="293"/>
                    <a:pt x="76" y="293"/>
                  </a:cubicBezTo>
                  <a:lnTo>
                    <a:pt x="74" y="294"/>
                  </a:lnTo>
                  <a:close/>
                  <a:moveTo>
                    <a:pt x="138" y="322"/>
                  </a:moveTo>
                  <a:cubicBezTo>
                    <a:pt x="138" y="319"/>
                    <a:pt x="138" y="319"/>
                    <a:pt x="138" y="319"/>
                  </a:cubicBezTo>
                  <a:cubicBezTo>
                    <a:pt x="133" y="321"/>
                    <a:pt x="133" y="321"/>
                    <a:pt x="133" y="321"/>
                  </a:cubicBezTo>
                  <a:lnTo>
                    <a:pt x="138" y="322"/>
                  </a:lnTo>
                  <a:close/>
                  <a:moveTo>
                    <a:pt x="112" y="299"/>
                  </a:moveTo>
                  <a:cubicBezTo>
                    <a:pt x="111" y="298"/>
                    <a:pt x="111" y="298"/>
                    <a:pt x="111" y="298"/>
                  </a:cubicBezTo>
                  <a:cubicBezTo>
                    <a:pt x="109" y="302"/>
                    <a:pt x="109" y="302"/>
                    <a:pt x="109" y="302"/>
                  </a:cubicBezTo>
                  <a:cubicBezTo>
                    <a:pt x="105" y="303"/>
                    <a:pt x="105" y="303"/>
                    <a:pt x="105" y="303"/>
                  </a:cubicBezTo>
                  <a:cubicBezTo>
                    <a:pt x="102" y="305"/>
                    <a:pt x="102" y="305"/>
                    <a:pt x="102" y="305"/>
                  </a:cubicBezTo>
                  <a:cubicBezTo>
                    <a:pt x="97" y="306"/>
                    <a:pt x="97" y="306"/>
                    <a:pt x="97" y="306"/>
                  </a:cubicBezTo>
                  <a:cubicBezTo>
                    <a:pt x="96" y="310"/>
                    <a:pt x="96" y="310"/>
                    <a:pt x="96" y="310"/>
                  </a:cubicBezTo>
                  <a:cubicBezTo>
                    <a:pt x="99" y="310"/>
                    <a:pt x="99" y="310"/>
                    <a:pt x="99" y="310"/>
                  </a:cubicBezTo>
                  <a:cubicBezTo>
                    <a:pt x="96" y="314"/>
                    <a:pt x="96" y="314"/>
                    <a:pt x="96" y="314"/>
                  </a:cubicBezTo>
                  <a:cubicBezTo>
                    <a:pt x="96" y="319"/>
                    <a:pt x="96" y="319"/>
                    <a:pt x="96" y="319"/>
                  </a:cubicBezTo>
                  <a:cubicBezTo>
                    <a:pt x="102" y="316"/>
                    <a:pt x="102" y="316"/>
                    <a:pt x="102" y="316"/>
                  </a:cubicBezTo>
                  <a:cubicBezTo>
                    <a:pt x="108" y="316"/>
                    <a:pt x="108" y="316"/>
                    <a:pt x="108" y="316"/>
                  </a:cubicBezTo>
                  <a:cubicBezTo>
                    <a:pt x="112" y="309"/>
                    <a:pt x="112" y="309"/>
                    <a:pt x="112" y="309"/>
                  </a:cubicBezTo>
                  <a:cubicBezTo>
                    <a:pt x="110" y="304"/>
                    <a:pt x="110" y="304"/>
                    <a:pt x="110" y="304"/>
                  </a:cubicBezTo>
                  <a:lnTo>
                    <a:pt x="112" y="299"/>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0" name="Sweden" descr="© INSCALE GmbH, 05.05.2010&#10;http://www.presentationload.com/"/>
            <p:cNvSpPr>
              <a:spLocks noEditPoints="1"/>
            </p:cNvSpPr>
            <p:nvPr/>
          </p:nvSpPr>
          <p:spPr bwMode="gray">
            <a:xfrm>
              <a:off x="3876338" y="681942"/>
              <a:ext cx="875503" cy="1825864"/>
            </a:xfrm>
            <a:custGeom>
              <a:avLst/>
              <a:gdLst/>
              <a:ahLst/>
              <a:cxnLst>
                <a:cxn ang="0">
                  <a:pos x="256" y="378"/>
                </a:cxn>
                <a:cxn ang="0">
                  <a:pos x="261" y="377"/>
                </a:cxn>
                <a:cxn ang="0">
                  <a:pos x="253" y="368"/>
                </a:cxn>
                <a:cxn ang="0">
                  <a:pos x="249" y="381"/>
                </a:cxn>
                <a:cxn ang="0">
                  <a:pos x="13" y="478"/>
                </a:cxn>
                <a:cxn ang="0">
                  <a:pos x="207" y="521"/>
                </a:cxn>
                <a:cxn ang="0">
                  <a:pos x="190" y="569"/>
                </a:cxn>
                <a:cxn ang="0">
                  <a:pos x="206" y="544"/>
                </a:cxn>
                <a:cxn ang="0">
                  <a:pos x="211" y="514"/>
                </a:cxn>
                <a:cxn ang="0">
                  <a:pos x="16" y="460"/>
                </a:cxn>
                <a:cxn ang="0">
                  <a:pos x="238" y="400"/>
                </a:cxn>
                <a:cxn ang="0">
                  <a:pos x="248" y="494"/>
                </a:cxn>
                <a:cxn ang="0">
                  <a:pos x="255" y="526"/>
                </a:cxn>
                <a:cxn ang="0">
                  <a:pos x="261" y="520"/>
                </a:cxn>
                <a:cxn ang="0">
                  <a:pos x="271" y="483"/>
                </a:cxn>
                <a:cxn ang="0">
                  <a:pos x="232" y="414"/>
                </a:cxn>
                <a:cxn ang="0">
                  <a:pos x="200" y="444"/>
                </a:cxn>
                <a:cxn ang="0">
                  <a:pos x="217" y="169"/>
                </a:cxn>
                <a:cxn ang="0">
                  <a:pos x="246" y="317"/>
                </a:cxn>
                <a:cxn ang="0">
                  <a:pos x="246" y="315"/>
                </a:cxn>
                <a:cxn ang="0">
                  <a:pos x="286" y="459"/>
                </a:cxn>
                <a:cxn ang="0">
                  <a:pos x="206" y="230"/>
                </a:cxn>
                <a:cxn ang="0">
                  <a:pos x="253" y="319"/>
                </a:cxn>
                <a:cxn ang="0">
                  <a:pos x="286" y="463"/>
                </a:cxn>
                <a:cxn ang="0">
                  <a:pos x="293" y="83"/>
                </a:cxn>
                <a:cxn ang="0">
                  <a:pos x="308" y="33"/>
                </a:cxn>
                <a:cxn ang="0">
                  <a:pos x="301" y="0"/>
                </a:cxn>
                <a:cxn ang="0">
                  <a:pos x="89" y="85"/>
                </a:cxn>
                <a:cxn ang="0">
                  <a:pos x="33" y="177"/>
                </a:cxn>
                <a:cxn ang="0">
                  <a:pos x="41" y="286"/>
                </a:cxn>
                <a:cxn ang="0">
                  <a:pos x="25" y="391"/>
                </a:cxn>
                <a:cxn ang="0">
                  <a:pos x="5" y="444"/>
                </a:cxn>
                <a:cxn ang="0">
                  <a:pos x="10" y="458"/>
                </a:cxn>
                <a:cxn ang="0">
                  <a:pos x="17" y="494"/>
                </a:cxn>
                <a:cxn ang="0">
                  <a:pos x="37" y="527"/>
                </a:cxn>
                <a:cxn ang="0">
                  <a:pos x="64" y="573"/>
                </a:cxn>
                <a:cxn ang="0">
                  <a:pos x="48" y="592"/>
                </a:cxn>
                <a:cxn ang="0">
                  <a:pos x="66" y="642"/>
                </a:cxn>
                <a:cxn ang="0">
                  <a:pos x="118" y="628"/>
                </a:cxn>
                <a:cxn ang="0">
                  <a:pos x="172" y="595"/>
                </a:cxn>
                <a:cxn ang="0">
                  <a:pos x="191" y="523"/>
                </a:cxn>
                <a:cxn ang="0">
                  <a:pos x="191" y="473"/>
                </a:cxn>
                <a:cxn ang="0">
                  <a:pos x="192" y="440"/>
                </a:cxn>
                <a:cxn ang="0">
                  <a:pos x="204" y="423"/>
                </a:cxn>
                <a:cxn ang="0">
                  <a:pos x="226" y="396"/>
                </a:cxn>
                <a:cxn ang="0">
                  <a:pos x="245" y="387"/>
                </a:cxn>
                <a:cxn ang="0">
                  <a:pos x="267" y="348"/>
                </a:cxn>
                <a:cxn ang="0">
                  <a:pos x="242" y="318"/>
                </a:cxn>
                <a:cxn ang="0">
                  <a:pos x="213" y="296"/>
                </a:cxn>
                <a:cxn ang="0">
                  <a:pos x="193" y="250"/>
                </a:cxn>
                <a:cxn ang="0">
                  <a:pos x="197" y="212"/>
                </a:cxn>
                <a:cxn ang="0">
                  <a:pos x="196" y="180"/>
                </a:cxn>
                <a:cxn ang="0">
                  <a:pos x="212" y="166"/>
                </a:cxn>
                <a:cxn ang="0">
                  <a:pos x="225" y="145"/>
                </a:cxn>
                <a:cxn ang="0">
                  <a:pos x="233" y="123"/>
                </a:cxn>
                <a:cxn ang="0">
                  <a:pos x="261" y="111"/>
                </a:cxn>
                <a:cxn ang="0">
                  <a:pos x="278" y="88"/>
                </a:cxn>
                <a:cxn ang="0">
                  <a:pos x="299" y="50"/>
                </a:cxn>
              </a:cxnLst>
              <a:rect l="0" t="0" r="r" b="b"/>
              <a:pathLst>
                <a:path w="310" h="647">
                  <a:moveTo>
                    <a:pt x="266" y="358"/>
                  </a:moveTo>
                  <a:cubicBezTo>
                    <a:pt x="265" y="355"/>
                    <a:pt x="265" y="355"/>
                    <a:pt x="265" y="355"/>
                  </a:cubicBezTo>
                  <a:cubicBezTo>
                    <a:pt x="259" y="358"/>
                    <a:pt x="259" y="358"/>
                    <a:pt x="259" y="358"/>
                  </a:cubicBezTo>
                  <a:cubicBezTo>
                    <a:pt x="262" y="360"/>
                    <a:pt x="262" y="360"/>
                    <a:pt x="262" y="360"/>
                  </a:cubicBezTo>
                  <a:lnTo>
                    <a:pt x="266" y="358"/>
                  </a:lnTo>
                  <a:close/>
                  <a:moveTo>
                    <a:pt x="243" y="378"/>
                  </a:moveTo>
                  <a:cubicBezTo>
                    <a:pt x="255" y="379"/>
                    <a:pt x="255" y="379"/>
                    <a:pt x="255" y="379"/>
                  </a:cubicBezTo>
                  <a:cubicBezTo>
                    <a:pt x="256" y="378"/>
                    <a:pt x="256" y="378"/>
                    <a:pt x="256" y="378"/>
                  </a:cubicBezTo>
                  <a:cubicBezTo>
                    <a:pt x="254" y="374"/>
                    <a:pt x="254" y="374"/>
                    <a:pt x="254" y="374"/>
                  </a:cubicBezTo>
                  <a:cubicBezTo>
                    <a:pt x="251" y="373"/>
                    <a:pt x="251" y="373"/>
                    <a:pt x="251" y="373"/>
                  </a:cubicBezTo>
                  <a:cubicBezTo>
                    <a:pt x="248" y="374"/>
                    <a:pt x="248" y="374"/>
                    <a:pt x="248" y="374"/>
                  </a:cubicBezTo>
                  <a:cubicBezTo>
                    <a:pt x="249" y="376"/>
                    <a:pt x="249" y="376"/>
                    <a:pt x="249" y="376"/>
                  </a:cubicBezTo>
                  <a:cubicBezTo>
                    <a:pt x="243" y="376"/>
                    <a:pt x="243" y="376"/>
                    <a:pt x="243" y="376"/>
                  </a:cubicBezTo>
                  <a:lnTo>
                    <a:pt x="243" y="378"/>
                  </a:lnTo>
                  <a:close/>
                  <a:moveTo>
                    <a:pt x="258" y="378"/>
                  </a:moveTo>
                  <a:cubicBezTo>
                    <a:pt x="261" y="377"/>
                    <a:pt x="261" y="377"/>
                    <a:pt x="261" y="377"/>
                  </a:cubicBezTo>
                  <a:cubicBezTo>
                    <a:pt x="258" y="374"/>
                    <a:pt x="258" y="374"/>
                    <a:pt x="258" y="374"/>
                  </a:cubicBezTo>
                  <a:lnTo>
                    <a:pt x="258" y="378"/>
                  </a:lnTo>
                  <a:close/>
                  <a:moveTo>
                    <a:pt x="249" y="399"/>
                  </a:moveTo>
                  <a:cubicBezTo>
                    <a:pt x="253" y="392"/>
                    <a:pt x="253" y="392"/>
                    <a:pt x="253" y="392"/>
                  </a:cubicBezTo>
                  <a:cubicBezTo>
                    <a:pt x="250" y="391"/>
                    <a:pt x="250" y="391"/>
                    <a:pt x="250" y="391"/>
                  </a:cubicBezTo>
                  <a:cubicBezTo>
                    <a:pt x="246" y="397"/>
                    <a:pt x="246" y="397"/>
                    <a:pt x="246" y="397"/>
                  </a:cubicBezTo>
                  <a:lnTo>
                    <a:pt x="249" y="399"/>
                  </a:lnTo>
                  <a:close/>
                  <a:moveTo>
                    <a:pt x="253" y="368"/>
                  </a:moveTo>
                  <a:cubicBezTo>
                    <a:pt x="258" y="365"/>
                    <a:pt x="258" y="365"/>
                    <a:pt x="258" y="365"/>
                  </a:cubicBezTo>
                  <a:cubicBezTo>
                    <a:pt x="254" y="363"/>
                    <a:pt x="254" y="363"/>
                    <a:pt x="254" y="363"/>
                  </a:cubicBezTo>
                  <a:lnTo>
                    <a:pt x="253" y="368"/>
                  </a:lnTo>
                  <a:close/>
                  <a:moveTo>
                    <a:pt x="245" y="401"/>
                  </a:moveTo>
                  <a:cubicBezTo>
                    <a:pt x="244" y="404"/>
                    <a:pt x="245" y="406"/>
                    <a:pt x="247" y="404"/>
                  </a:cubicBezTo>
                  <a:cubicBezTo>
                    <a:pt x="249" y="401"/>
                    <a:pt x="246" y="399"/>
                    <a:pt x="245" y="401"/>
                  </a:cubicBezTo>
                  <a:close/>
                  <a:moveTo>
                    <a:pt x="251" y="380"/>
                  </a:moveTo>
                  <a:cubicBezTo>
                    <a:pt x="249" y="381"/>
                    <a:pt x="249" y="381"/>
                    <a:pt x="249" y="381"/>
                  </a:cubicBezTo>
                  <a:cubicBezTo>
                    <a:pt x="246" y="383"/>
                    <a:pt x="246" y="383"/>
                    <a:pt x="246" y="383"/>
                  </a:cubicBezTo>
                  <a:cubicBezTo>
                    <a:pt x="251" y="384"/>
                    <a:pt x="251" y="384"/>
                    <a:pt x="251" y="384"/>
                  </a:cubicBezTo>
                  <a:lnTo>
                    <a:pt x="251" y="380"/>
                  </a:lnTo>
                  <a:close/>
                  <a:moveTo>
                    <a:pt x="20" y="475"/>
                  </a:moveTo>
                  <a:cubicBezTo>
                    <a:pt x="19" y="471"/>
                    <a:pt x="19" y="471"/>
                    <a:pt x="19" y="471"/>
                  </a:cubicBezTo>
                  <a:cubicBezTo>
                    <a:pt x="11" y="473"/>
                    <a:pt x="11" y="473"/>
                    <a:pt x="11" y="473"/>
                  </a:cubicBezTo>
                  <a:cubicBezTo>
                    <a:pt x="13" y="476"/>
                    <a:pt x="13" y="476"/>
                    <a:pt x="13" y="476"/>
                  </a:cubicBezTo>
                  <a:cubicBezTo>
                    <a:pt x="13" y="478"/>
                    <a:pt x="13" y="478"/>
                    <a:pt x="13" y="478"/>
                  </a:cubicBezTo>
                  <a:cubicBezTo>
                    <a:pt x="16" y="478"/>
                    <a:pt x="16" y="478"/>
                    <a:pt x="16" y="478"/>
                  </a:cubicBezTo>
                  <a:cubicBezTo>
                    <a:pt x="17" y="475"/>
                    <a:pt x="17" y="475"/>
                    <a:pt x="17" y="475"/>
                  </a:cubicBezTo>
                  <a:lnTo>
                    <a:pt x="20" y="475"/>
                  </a:lnTo>
                  <a:close/>
                  <a:moveTo>
                    <a:pt x="211" y="508"/>
                  </a:moveTo>
                  <a:cubicBezTo>
                    <a:pt x="207" y="513"/>
                    <a:pt x="207" y="513"/>
                    <a:pt x="207" y="513"/>
                  </a:cubicBezTo>
                  <a:cubicBezTo>
                    <a:pt x="208" y="519"/>
                    <a:pt x="208" y="519"/>
                    <a:pt x="208" y="519"/>
                  </a:cubicBezTo>
                  <a:cubicBezTo>
                    <a:pt x="207" y="519"/>
                    <a:pt x="207" y="519"/>
                    <a:pt x="207" y="519"/>
                  </a:cubicBezTo>
                  <a:cubicBezTo>
                    <a:pt x="207" y="521"/>
                    <a:pt x="207" y="521"/>
                    <a:pt x="207" y="521"/>
                  </a:cubicBezTo>
                  <a:cubicBezTo>
                    <a:pt x="205" y="531"/>
                    <a:pt x="205" y="531"/>
                    <a:pt x="205" y="531"/>
                  </a:cubicBezTo>
                  <a:cubicBezTo>
                    <a:pt x="202" y="532"/>
                    <a:pt x="202" y="532"/>
                    <a:pt x="202" y="532"/>
                  </a:cubicBezTo>
                  <a:cubicBezTo>
                    <a:pt x="200" y="540"/>
                    <a:pt x="200" y="540"/>
                    <a:pt x="200" y="540"/>
                  </a:cubicBezTo>
                  <a:cubicBezTo>
                    <a:pt x="198" y="540"/>
                    <a:pt x="198" y="540"/>
                    <a:pt x="198" y="540"/>
                  </a:cubicBezTo>
                  <a:cubicBezTo>
                    <a:pt x="198" y="540"/>
                    <a:pt x="195" y="545"/>
                    <a:pt x="194" y="549"/>
                  </a:cubicBezTo>
                  <a:cubicBezTo>
                    <a:pt x="193" y="552"/>
                    <a:pt x="194" y="555"/>
                    <a:pt x="193" y="556"/>
                  </a:cubicBezTo>
                  <a:cubicBezTo>
                    <a:pt x="193" y="558"/>
                    <a:pt x="190" y="560"/>
                    <a:pt x="190" y="564"/>
                  </a:cubicBezTo>
                  <a:cubicBezTo>
                    <a:pt x="190" y="569"/>
                    <a:pt x="190" y="569"/>
                    <a:pt x="190" y="569"/>
                  </a:cubicBezTo>
                  <a:cubicBezTo>
                    <a:pt x="193" y="571"/>
                    <a:pt x="193" y="571"/>
                    <a:pt x="193" y="571"/>
                  </a:cubicBezTo>
                  <a:cubicBezTo>
                    <a:pt x="192" y="584"/>
                    <a:pt x="192" y="584"/>
                    <a:pt x="192" y="584"/>
                  </a:cubicBezTo>
                  <a:cubicBezTo>
                    <a:pt x="192" y="584"/>
                    <a:pt x="196" y="581"/>
                    <a:pt x="197" y="578"/>
                  </a:cubicBezTo>
                  <a:cubicBezTo>
                    <a:pt x="198" y="573"/>
                    <a:pt x="197" y="572"/>
                    <a:pt x="197" y="570"/>
                  </a:cubicBezTo>
                  <a:cubicBezTo>
                    <a:pt x="197" y="568"/>
                    <a:pt x="199" y="565"/>
                    <a:pt x="200" y="563"/>
                  </a:cubicBezTo>
                  <a:cubicBezTo>
                    <a:pt x="201" y="561"/>
                    <a:pt x="200" y="555"/>
                    <a:pt x="200" y="555"/>
                  </a:cubicBezTo>
                  <a:cubicBezTo>
                    <a:pt x="204" y="544"/>
                    <a:pt x="204" y="544"/>
                    <a:pt x="204" y="544"/>
                  </a:cubicBezTo>
                  <a:cubicBezTo>
                    <a:pt x="206" y="544"/>
                    <a:pt x="206" y="544"/>
                    <a:pt x="206" y="544"/>
                  </a:cubicBezTo>
                  <a:cubicBezTo>
                    <a:pt x="208" y="536"/>
                    <a:pt x="208" y="536"/>
                    <a:pt x="208" y="536"/>
                  </a:cubicBezTo>
                  <a:cubicBezTo>
                    <a:pt x="207" y="533"/>
                    <a:pt x="207" y="533"/>
                    <a:pt x="207" y="533"/>
                  </a:cubicBezTo>
                  <a:cubicBezTo>
                    <a:pt x="209" y="531"/>
                    <a:pt x="209" y="531"/>
                    <a:pt x="209" y="531"/>
                  </a:cubicBezTo>
                  <a:cubicBezTo>
                    <a:pt x="208" y="530"/>
                    <a:pt x="208" y="530"/>
                    <a:pt x="208" y="530"/>
                  </a:cubicBezTo>
                  <a:cubicBezTo>
                    <a:pt x="210" y="527"/>
                    <a:pt x="210" y="527"/>
                    <a:pt x="210" y="527"/>
                  </a:cubicBezTo>
                  <a:cubicBezTo>
                    <a:pt x="209" y="525"/>
                    <a:pt x="209" y="525"/>
                    <a:pt x="209" y="525"/>
                  </a:cubicBezTo>
                  <a:cubicBezTo>
                    <a:pt x="212" y="520"/>
                    <a:pt x="212" y="520"/>
                    <a:pt x="212" y="520"/>
                  </a:cubicBezTo>
                  <a:cubicBezTo>
                    <a:pt x="211" y="514"/>
                    <a:pt x="211" y="514"/>
                    <a:pt x="211" y="514"/>
                  </a:cubicBezTo>
                  <a:cubicBezTo>
                    <a:pt x="214" y="511"/>
                    <a:pt x="214" y="511"/>
                    <a:pt x="214" y="511"/>
                  </a:cubicBezTo>
                  <a:lnTo>
                    <a:pt x="211" y="508"/>
                  </a:lnTo>
                  <a:close/>
                  <a:moveTo>
                    <a:pt x="14" y="466"/>
                  </a:moveTo>
                  <a:cubicBezTo>
                    <a:pt x="21" y="467"/>
                    <a:pt x="21" y="467"/>
                    <a:pt x="21" y="467"/>
                  </a:cubicBezTo>
                  <a:cubicBezTo>
                    <a:pt x="22" y="460"/>
                    <a:pt x="22" y="460"/>
                    <a:pt x="22" y="460"/>
                  </a:cubicBezTo>
                  <a:cubicBezTo>
                    <a:pt x="19" y="457"/>
                    <a:pt x="19" y="457"/>
                    <a:pt x="19" y="457"/>
                  </a:cubicBezTo>
                  <a:cubicBezTo>
                    <a:pt x="17" y="460"/>
                    <a:pt x="17" y="460"/>
                    <a:pt x="17" y="460"/>
                  </a:cubicBezTo>
                  <a:cubicBezTo>
                    <a:pt x="16" y="460"/>
                    <a:pt x="16" y="460"/>
                    <a:pt x="16" y="460"/>
                  </a:cubicBezTo>
                  <a:cubicBezTo>
                    <a:pt x="8" y="468"/>
                    <a:pt x="8" y="468"/>
                    <a:pt x="8" y="468"/>
                  </a:cubicBezTo>
                  <a:cubicBezTo>
                    <a:pt x="14" y="469"/>
                    <a:pt x="14" y="469"/>
                    <a:pt x="14" y="469"/>
                  </a:cubicBezTo>
                  <a:lnTo>
                    <a:pt x="14" y="466"/>
                  </a:lnTo>
                  <a:close/>
                  <a:moveTo>
                    <a:pt x="238" y="400"/>
                  </a:moveTo>
                  <a:cubicBezTo>
                    <a:pt x="241" y="401"/>
                    <a:pt x="241" y="401"/>
                    <a:pt x="241" y="401"/>
                  </a:cubicBezTo>
                  <a:cubicBezTo>
                    <a:pt x="243" y="397"/>
                    <a:pt x="243" y="397"/>
                    <a:pt x="243" y="397"/>
                  </a:cubicBezTo>
                  <a:cubicBezTo>
                    <a:pt x="242" y="397"/>
                    <a:pt x="242" y="397"/>
                    <a:pt x="242" y="397"/>
                  </a:cubicBezTo>
                  <a:lnTo>
                    <a:pt x="238" y="400"/>
                  </a:lnTo>
                  <a:close/>
                  <a:moveTo>
                    <a:pt x="272" y="467"/>
                  </a:moveTo>
                  <a:cubicBezTo>
                    <a:pt x="270" y="472"/>
                    <a:pt x="270" y="472"/>
                    <a:pt x="270" y="472"/>
                  </a:cubicBezTo>
                  <a:cubicBezTo>
                    <a:pt x="270" y="467"/>
                    <a:pt x="270" y="467"/>
                    <a:pt x="270" y="467"/>
                  </a:cubicBezTo>
                  <a:cubicBezTo>
                    <a:pt x="270" y="467"/>
                    <a:pt x="267" y="467"/>
                    <a:pt x="266" y="468"/>
                  </a:cubicBezTo>
                  <a:cubicBezTo>
                    <a:pt x="264" y="469"/>
                    <a:pt x="263" y="472"/>
                    <a:pt x="263" y="472"/>
                  </a:cubicBezTo>
                  <a:cubicBezTo>
                    <a:pt x="263" y="472"/>
                    <a:pt x="262" y="471"/>
                    <a:pt x="259" y="474"/>
                  </a:cubicBezTo>
                  <a:cubicBezTo>
                    <a:pt x="257" y="477"/>
                    <a:pt x="253" y="487"/>
                    <a:pt x="253" y="487"/>
                  </a:cubicBezTo>
                  <a:cubicBezTo>
                    <a:pt x="253" y="487"/>
                    <a:pt x="248" y="489"/>
                    <a:pt x="248" y="494"/>
                  </a:cubicBezTo>
                  <a:cubicBezTo>
                    <a:pt x="247" y="501"/>
                    <a:pt x="253" y="501"/>
                    <a:pt x="253" y="505"/>
                  </a:cubicBezTo>
                  <a:cubicBezTo>
                    <a:pt x="251" y="510"/>
                    <a:pt x="249" y="511"/>
                    <a:pt x="249" y="511"/>
                  </a:cubicBezTo>
                  <a:cubicBezTo>
                    <a:pt x="251" y="513"/>
                    <a:pt x="251" y="513"/>
                    <a:pt x="251" y="513"/>
                  </a:cubicBezTo>
                  <a:cubicBezTo>
                    <a:pt x="251" y="520"/>
                    <a:pt x="251" y="520"/>
                    <a:pt x="251" y="520"/>
                  </a:cubicBezTo>
                  <a:cubicBezTo>
                    <a:pt x="254" y="521"/>
                    <a:pt x="254" y="521"/>
                    <a:pt x="254" y="521"/>
                  </a:cubicBezTo>
                  <a:cubicBezTo>
                    <a:pt x="254" y="524"/>
                    <a:pt x="254" y="524"/>
                    <a:pt x="254" y="524"/>
                  </a:cubicBezTo>
                  <a:cubicBezTo>
                    <a:pt x="254" y="524"/>
                    <a:pt x="257" y="523"/>
                    <a:pt x="257" y="524"/>
                  </a:cubicBezTo>
                  <a:cubicBezTo>
                    <a:pt x="257" y="525"/>
                    <a:pt x="255" y="526"/>
                    <a:pt x="255" y="526"/>
                  </a:cubicBezTo>
                  <a:cubicBezTo>
                    <a:pt x="255" y="530"/>
                    <a:pt x="255" y="530"/>
                    <a:pt x="255" y="530"/>
                  </a:cubicBezTo>
                  <a:cubicBezTo>
                    <a:pt x="255" y="531"/>
                    <a:pt x="253" y="535"/>
                    <a:pt x="253" y="535"/>
                  </a:cubicBezTo>
                  <a:cubicBezTo>
                    <a:pt x="258" y="533"/>
                    <a:pt x="258" y="533"/>
                    <a:pt x="258" y="533"/>
                  </a:cubicBezTo>
                  <a:cubicBezTo>
                    <a:pt x="261" y="527"/>
                    <a:pt x="261" y="527"/>
                    <a:pt x="261" y="527"/>
                  </a:cubicBezTo>
                  <a:cubicBezTo>
                    <a:pt x="260" y="527"/>
                    <a:pt x="260" y="527"/>
                    <a:pt x="260" y="527"/>
                  </a:cubicBezTo>
                  <a:cubicBezTo>
                    <a:pt x="261" y="522"/>
                    <a:pt x="261" y="522"/>
                    <a:pt x="261" y="522"/>
                  </a:cubicBezTo>
                  <a:cubicBezTo>
                    <a:pt x="262" y="520"/>
                    <a:pt x="262" y="520"/>
                    <a:pt x="262" y="520"/>
                  </a:cubicBezTo>
                  <a:cubicBezTo>
                    <a:pt x="261" y="520"/>
                    <a:pt x="261" y="520"/>
                    <a:pt x="261" y="520"/>
                  </a:cubicBezTo>
                  <a:cubicBezTo>
                    <a:pt x="266" y="514"/>
                    <a:pt x="266" y="514"/>
                    <a:pt x="266" y="514"/>
                  </a:cubicBezTo>
                  <a:cubicBezTo>
                    <a:pt x="271" y="511"/>
                    <a:pt x="271" y="511"/>
                    <a:pt x="271" y="511"/>
                  </a:cubicBezTo>
                  <a:cubicBezTo>
                    <a:pt x="271" y="506"/>
                    <a:pt x="271" y="506"/>
                    <a:pt x="271" y="506"/>
                  </a:cubicBezTo>
                  <a:cubicBezTo>
                    <a:pt x="277" y="498"/>
                    <a:pt x="277" y="498"/>
                    <a:pt x="277" y="498"/>
                  </a:cubicBezTo>
                  <a:cubicBezTo>
                    <a:pt x="274" y="498"/>
                    <a:pt x="274" y="498"/>
                    <a:pt x="274" y="498"/>
                  </a:cubicBezTo>
                  <a:cubicBezTo>
                    <a:pt x="271" y="494"/>
                    <a:pt x="271" y="494"/>
                    <a:pt x="271" y="494"/>
                  </a:cubicBezTo>
                  <a:cubicBezTo>
                    <a:pt x="271" y="494"/>
                    <a:pt x="273" y="491"/>
                    <a:pt x="274" y="488"/>
                  </a:cubicBezTo>
                  <a:cubicBezTo>
                    <a:pt x="274" y="486"/>
                    <a:pt x="271" y="483"/>
                    <a:pt x="271" y="483"/>
                  </a:cubicBezTo>
                  <a:cubicBezTo>
                    <a:pt x="272" y="478"/>
                    <a:pt x="272" y="478"/>
                    <a:pt x="272" y="478"/>
                  </a:cubicBezTo>
                  <a:cubicBezTo>
                    <a:pt x="277" y="479"/>
                    <a:pt x="277" y="479"/>
                    <a:pt x="277" y="479"/>
                  </a:cubicBezTo>
                  <a:cubicBezTo>
                    <a:pt x="281" y="472"/>
                    <a:pt x="281" y="472"/>
                    <a:pt x="281" y="472"/>
                  </a:cubicBezTo>
                  <a:cubicBezTo>
                    <a:pt x="278" y="466"/>
                    <a:pt x="278" y="466"/>
                    <a:pt x="278" y="466"/>
                  </a:cubicBezTo>
                  <a:lnTo>
                    <a:pt x="272" y="467"/>
                  </a:lnTo>
                  <a:close/>
                  <a:moveTo>
                    <a:pt x="229" y="410"/>
                  </a:moveTo>
                  <a:cubicBezTo>
                    <a:pt x="229" y="412"/>
                    <a:pt x="229" y="412"/>
                    <a:pt x="229" y="412"/>
                  </a:cubicBezTo>
                  <a:cubicBezTo>
                    <a:pt x="232" y="414"/>
                    <a:pt x="232" y="414"/>
                    <a:pt x="232" y="414"/>
                  </a:cubicBezTo>
                  <a:cubicBezTo>
                    <a:pt x="231" y="409"/>
                    <a:pt x="231" y="409"/>
                    <a:pt x="231" y="409"/>
                  </a:cubicBezTo>
                  <a:lnTo>
                    <a:pt x="229" y="410"/>
                  </a:lnTo>
                  <a:close/>
                  <a:moveTo>
                    <a:pt x="200" y="444"/>
                  </a:moveTo>
                  <a:cubicBezTo>
                    <a:pt x="199" y="441"/>
                    <a:pt x="199" y="441"/>
                    <a:pt x="199" y="441"/>
                  </a:cubicBezTo>
                  <a:cubicBezTo>
                    <a:pt x="198" y="441"/>
                    <a:pt x="198" y="441"/>
                    <a:pt x="198" y="441"/>
                  </a:cubicBezTo>
                  <a:cubicBezTo>
                    <a:pt x="198" y="447"/>
                    <a:pt x="198" y="447"/>
                    <a:pt x="198" y="447"/>
                  </a:cubicBezTo>
                  <a:cubicBezTo>
                    <a:pt x="202" y="446"/>
                    <a:pt x="202" y="446"/>
                    <a:pt x="202" y="446"/>
                  </a:cubicBezTo>
                  <a:lnTo>
                    <a:pt x="200" y="444"/>
                  </a:lnTo>
                  <a:close/>
                  <a:moveTo>
                    <a:pt x="195" y="488"/>
                  </a:moveTo>
                  <a:cubicBezTo>
                    <a:pt x="198" y="487"/>
                    <a:pt x="198" y="487"/>
                    <a:pt x="198" y="487"/>
                  </a:cubicBezTo>
                  <a:cubicBezTo>
                    <a:pt x="195" y="484"/>
                    <a:pt x="195" y="484"/>
                    <a:pt x="195" y="484"/>
                  </a:cubicBezTo>
                  <a:lnTo>
                    <a:pt x="195" y="488"/>
                  </a:lnTo>
                  <a:close/>
                  <a:moveTo>
                    <a:pt x="214" y="167"/>
                  </a:moveTo>
                  <a:cubicBezTo>
                    <a:pt x="214" y="169"/>
                    <a:pt x="214" y="169"/>
                    <a:pt x="214" y="169"/>
                  </a:cubicBezTo>
                  <a:cubicBezTo>
                    <a:pt x="214" y="173"/>
                    <a:pt x="214" y="173"/>
                    <a:pt x="214" y="173"/>
                  </a:cubicBezTo>
                  <a:cubicBezTo>
                    <a:pt x="217" y="169"/>
                    <a:pt x="217" y="169"/>
                    <a:pt x="217" y="169"/>
                  </a:cubicBezTo>
                  <a:cubicBezTo>
                    <a:pt x="216" y="167"/>
                    <a:pt x="216" y="167"/>
                    <a:pt x="216" y="167"/>
                  </a:cubicBezTo>
                  <a:lnTo>
                    <a:pt x="214" y="167"/>
                  </a:lnTo>
                  <a:close/>
                  <a:moveTo>
                    <a:pt x="234" y="140"/>
                  </a:moveTo>
                  <a:cubicBezTo>
                    <a:pt x="232" y="132"/>
                    <a:pt x="232" y="132"/>
                    <a:pt x="232" y="132"/>
                  </a:cubicBezTo>
                  <a:cubicBezTo>
                    <a:pt x="231" y="141"/>
                    <a:pt x="231" y="141"/>
                    <a:pt x="231" y="141"/>
                  </a:cubicBezTo>
                  <a:lnTo>
                    <a:pt x="234" y="140"/>
                  </a:lnTo>
                  <a:close/>
                  <a:moveTo>
                    <a:pt x="245" y="319"/>
                  </a:moveTo>
                  <a:cubicBezTo>
                    <a:pt x="248" y="320"/>
                    <a:pt x="249" y="317"/>
                    <a:pt x="246" y="317"/>
                  </a:cubicBezTo>
                  <a:cubicBezTo>
                    <a:pt x="243" y="317"/>
                    <a:pt x="243" y="319"/>
                    <a:pt x="245" y="319"/>
                  </a:cubicBezTo>
                  <a:close/>
                  <a:moveTo>
                    <a:pt x="246" y="310"/>
                  </a:moveTo>
                  <a:cubicBezTo>
                    <a:pt x="244" y="310"/>
                    <a:pt x="244" y="310"/>
                    <a:pt x="244" y="310"/>
                  </a:cubicBezTo>
                  <a:cubicBezTo>
                    <a:pt x="243" y="306"/>
                    <a:pt x="243" y="306"/>
                    <a:pt x="243" y="306"/>
                  </a:cubicBezTo>
                  <a:cubicBezTo>
                    <a:pt x="241" y="302"/>
                    <a:pt x="241" y="302"/>
                    <a:pt x="241" y="302"/>
                  </a:cubicBezTo>
                  <a:cubicBezTo>
                    <a:pt x="240" y="302"/>
                    <a:pt x="240" y="302"/>
                    <a:pt x="240" y="302"/>
                  </a:cubicBezTo>
                  <a:cubicBezTo>
                    <a:pt x="241" y="308"/>
                    <a:pt x="241" y="308"/>
                    <a:pt x="241" y="308"/>
                  </a:cubicBezTo>
                  <a:cubicBezTo>
                    <a:pt x="246" y="315"/>
                    <a:pt x="246" y="315"/>
                    <a:pt x="246" y="315"/>
                  </a:cubicBezTo>
                  <a:lnTo>
                    <a:pt x="246" y="310"/>
                  </a:lnTo>
                  <a:close/>
                  <a:moveTo>
                    <a:pt x="220" y="159"/>
                  </a:moveTo>
                  <a:cubicBezTo>
                    <a:pt x="215" y="160"/>
                    <a:pt x="214" y="163"/>
                    <a:pt x="216" y="164"/>
                  </a:cubicBezTo>
                  <a:cubicBezTo>
                    <a:pt x="220" y="166"/>
                    <a:pt x="223" y="159"/>
                    <a:pt x="220" y="159"/>
                  </a:cubicBezTo>
                  <a:close/>
                  <a:moveTo>
                    <a:pt x="281" y="460"/>
                  </a:moveTo>
                  <a:cubicBezTo>
                    <a:pt x="280" y="467"/>
                    <a:pt x="280" y="467"/>
                    <a:pt x="280" y="467"/>
                  </a:cubicBezTo>
                  <a:cubicBezTo>
                    <a:pt x="282" y="469"/>
                    <a:pt x="282" y="469"/>
                    <a:pt x="282" y="469"/>
                  </a:cubicBezTo>
                  <a:cubicBezTo>
                    <a:pt x="286" y="459"/>
                    <a:pt x="286" y="459"/>
                    <a:pt x="286" y="459"/>
                  </a:cubicBezTo>
                  <a:lnTo>
                    <a:pt x="281" y="460"/>
                  </a:lnTo>
                  <a:close/>
                  <a:moveTo>
                    <a:pt x="199" y="187"/>
                  </a:moveTo>
                  <a:cubicBezTo>
                    <a:pt x="201" y="187"/>
                    <a:pt x="201" y="187"/>
                    <a:pt x="201" y="187"/>
                  </a:cubicBezTo>
                  <a:cubicBezTo>
                    <a:pt x="200" y="180"/>
                    <a:pt x="200" y="180"/>
                    <a:pt x="200" y="180"/>
                  </a:cubicBezTo>
                  <a:cubicBezTo>
                    <a:pt x="198" y="179"/>
                    <a:pt x="198" y="179"/>
                    <a:pt x="198" y="179"/>
                  </a:cubicBezTo>
                  <a:lnTo>
                    <a:pt x="199" y="187"/>
                  </a:lnTo>
                  <a:close/>
                  <a:moveTo>
                    <a:pt x="205" y="233"/>
                  </a:moveTo>
                  <a:cubicBezTo>
                    <a:pt x="206" y="230"/>
                    <a:pt x="206" y="230"/>
                    <a:pt x="206" y="230"/>
                  </a:cubicBezTo>
                  <a:cubicBezTo>
                    <a:pt x="202" y="227"/>
                    <a:pt x="202" y="227"/>
                    <a:pt x="202" y="227"/>
                  </a:cubicBezTo>
                  <a:cubicBezTo>
                    <a:pt x="200" y="230"/>
                    <a:pt x="200" y="230"/>
                    <a:pt x="200" y="230"/>
                  </a:cubicBezTo>
                  <a:lnTo>
                    <a:pt x="205" y="233"/>
                  </a:lnTo>
                  <a:close/>
                  <a:moveTo>
                    <a:pt x="266" y="346"/>
                  </a:moveTo>
                  <a:cubicBezTo>
                    <a:pt x="263" y="344"/>
                    <a:pt x="263" y="344"/>
                    <a:pt x="263" y="344"/>
                  </a:cubicBezTo>
                  <a:cubicBezTo>
                    <a:pt x="261" y="346"/>
                    <a:pt x="261" y="346"/>
                    <a:pt x="261" y="346"/>
                  </a:cubicBezTo>
                  <a:lnTo>
                    <a:pt x="266" y="346"/>
                  </a:lnTo>
                  <a:close/>
                  <a:moveTo>
                    <a:pt x="253" y="319"/>
                  </a:moveTo>
                  <a:cubicBezTo>
                    <a:pt x="250" y="319"/>
                    <a:pt x="250" y="322"/>
                    <a:pt x="253" y="324"/>
                  </a:cubicBezTo>
                  <a:cubicBezTo>
                    <a:pt x="255" y="325"/>
                    <a:pt x="256" y="324"/>
                    <a:pt x="256" y="321"/>
                  </a:cubicBezTo>
                  <a:cubicBezTo>
                    <a:pt x="255" y="319"/>
                    <a:pt x="254" y="319"/>
                    <a:pt x="253" y="319"/>
                  </a:cubicBezTo>
                  <a:close/>
                  <a:moveTo>
                    <a:pt x="286" y="463"/>
                  </a:moveTo>
                  <a:cubicBezTo>
                    <a:pt x="290" y="463"/>
                    <a:pt x="290" y="463"/>
                    <a:pt x="290" y="463"/>
                  </a:cubicBezTo>
                  <a:cubicBezTo>
                    <a:pt x="291" y="460"/>
                    <a:pt x="291" y="460"/>
                    <a:pt x="291" y="460"/>
                  </a:cubicBezTo>
                  <a:cubicBezTo>
                    <a:pt x="288" y="460"/>
                    <a:pt x="288" y="460"/>
                    <a:pt x="288" y="460"/>
                  </a:cubicBezTo>
                  <a:lnTo>
                    <a:pt x="286" y="463"/>
                  </a:lnTo>
                  <a:close/>
                  <a:moveTo>
                    <a:pt x="282" y="439"/>
                  </a:moveTo>
                  <a:cubicBezTo>
                    <a:pt x="287" y="436"/>
                    <a:pt x="287" y="436"/>
                    <a:pt x="287" y="436"/>
                  </a:cubicBezTo>
                  <a:cubicBezTo>
                    <a:pt x="280" y="432"/>
                    <a:pt x="280" y="432"/>
                    <a:pt x="280" y="432"/>
                  </a:cubicBezTo>
                  <a:cubicBezTo>
                    <a:pt x="281" y="437"/>
                    <a:pt x="281" y="437"/>
                    <a:pt x="281" y="437"/>
                  </a:cubicBezTo>
                  <a:lnTo>
                    <a:pt x="282" y="439"/>
                  </a:lnTo>
                  <a:close/>
                  <a:moveTo>
                    <a:pt x="293" y="83"/>
                  </a:moveTo>
                  <a:cubicBezTo>
                    <a:pt x="290" y="88"/>
                    <a:pt x="294" y="84"/>
                    <a:pt x="294" y="84"/>
                  </a:cubicBezTo>
                  <a:cubicBezTo>
                    <a:pt x="296" y="81"/>
                    <a:pt x="295" y="79"/>
                    <a:pt x="293" y="83"/>
                  </a:cubicBezTo>
                  <a:close/>
                  <a:moveTo>
                    <a:pt x="294" y="88"/>
                  </a:moveTo>
                  <a:cubicBezTo>
                    <a:pt x="294" y="91"/>
                    <a:pt x="294" y="91"/>
                    <a:pt x="294" y="91"/>
                  </a:cubicBezTo>
                  <a:cubicBezTo>
                    <a:pt x="297" y="90"/>
                    <a:pt x="297" y="90"/>
                    <a:pt x="297" y="90"/>
                  </a:cubicBezTo>
                  <a:cubicBezTo>
                    <a:pt x="296" y="84"/>
                    <a:pt x="296" y="84"/>
                    <a:pt x="296" y="84"/>
                  </a:cubicBezTo>
                  <a:lnTo>
                    <a:pt x="294" y="88"/>
                  </a:lnTo>
                  <a:close/>
                  <a:moveTo>
                    <a:pt x="306" y="36"/>
                  </a:moveTo>
                  <a:cubicBezTo>
                    <a:pt x="304" y="34"/>
                    <a:pt x="304" y="34"/>
                    <a:pt x="304" y="34"/>
                  </a:cubicBezTo>
                  <a:cubicBezTo>
                    <a:pt x="308" y="33"/>
                    <a:pt x="308" y="33"/>
                    <a:pt x="308" y="33"/>
                  </a:cubicBezTo>
                  <a:cubicBezTo>
                    <a:pt x="309" y="31"/>
                    <a:pt x="309" y="31"/>
                    <a:pt x="309" y="31"/>
                  </a:cubicBezTo>
                  <a:cubicBezTo>
                    <a:pt x="299" y="31"/>
                    <a:pt x="299" y="31"/>
                    <a:pt x="299" y="31"/>
                  </a:cubicBezTo>
                  <a:cubicBezTo>
                    <a:pt x="295" y="25"/>
                    <a:pt x="295" y="25"/>
                    <a:pt x="295" y="25"/>
                  </a:cubicBezTo>
                  <a:cubicBezTo>
                    <a:pt x="298" y="17"/>
                    <a:pt x="298" y="17"/>
                    <a:pt x="298" y="17"/>
                  </a:cubicBezTo>
                  <a:cubicBezTo>
                    <a:pt x="293" y="17"/>
                    <a:pt x="293" y="17"/>
                    <a:pt x="293" y="17"/>
                  </a:cubicBezTo>
                  <a:cubicBezTo>
                    <a:pt x="295" y="9"/>
                    <a:pt x="295" y="9"/>
                    <a:pt x="295" y="9"/>
                  </a:cubicBezTo>
                  <a:cubicBezTo>
                    <a:pt x="298" y="7"/>
                    <a:pt x="298" y="7"/>
                    <a:pt x="298" y="7"/>
                  </a:cubicBezTo>
                  <a:cubicBezTo>
                    <a:pt x="301" y="0"/>
                    <a:pt x="301" y="0"/>
                    <a:pt x="301" y="0"/>
                  </a:cubicBezTo>
                  <a:cubicBezTo>
                    <a:pt x="103" y="0"/>
                    <a:pt x="103" y="0"/>
                    <a:pt x="103" y="0"/>
                  </a:cubicBezTo>
                  <a:cubicBezTo>
                    <a:pt x="103" y="1"/>
                    <a:pt x="103" y="1"/>
                    <a:pt x="103" y="1"/>
                  </a:cubicBezTo>
                  <a:cubicBezTo>
                    <a:pt x="99" y="6"/>
                    <a:pt x="99" y="6"/>
                    <a:pt x="99" y="6"/>
                  </a:cubicBezTo>
                  <a:cubicBezTo>
                    <a:pt x="98" y="16"/>
                    <a:pt x="98" y="16"/>
                    <a:pt x="98" y="16"/>
                  </a:cubicBezTo>
                  <a:cubicBezTo>
                    <a:pt x="79" y="48"/>
                    <a:pt x="79" y="48"/>
                    <a:pt x="79" y="48"/>
                  </a:cubicBezTo>
                  <a:cubicBezTo>
                    <a:pt x="93" y="58"/>
                    <a:pt x="93" y="58"/>
                    <a:pt x="93" y="58"/>
                  </a:cubicBezTo>
                  <a:cubicBezTo>
                    <a:pt x="94" y="73"/>
                    <a:pt x="94" y="73"/>
                    <a:pt x="94" y="73"/>
                  </a:cubicBezTo>
                  <a:cubicBezTo>
                    <a:pt x="89" y="85"/>
                    <a:pt x="89" y="85"/>
                    <a:pt x="89" y="85"/>
                  </a:cubicBezTo>
                  <a:cubicBezTo>
                    <a:pt x="89" y="85"/>
                    <a:pt x="69" y="79"/>
                    <a:pt x="59" y="82"/>
                  </a:cubicBezTo>
                  <a:cubicBezTo>
                    <a:pt x="47" y="85"/>
                    <a:pt x="35" y="113"/>
                    <a:pt x="35" y="113"/>
                  </a:cubicBezTo>
                  <a:cubicBezTo>
                    <a:pt x="38" y="122"/>
                    <a:pt x="38" y="122"/>
                    <a:pt x="38" y="122"/>
                  </a:cubicBezTo>
                  <a:cubicBezTo>
                    <a:pt x="30" y="133"/>
                    <a:pt x="30" y="133"/>
                    <a:pt x="30" y="133"/>
                  </a:cubicBezTo>
                  <a:cubicBezTo>
                    <a:pt x="37" y="152"/>
                    <a:pt x="37" y="152"/>
                    <a:pt x="37" y="152"/>
                  </a:cubicBezTo>
                  <a:cubicBezTo>
                    <a:pt x="33" y="158"/>
                    <a:pt x="33" y="158"/>
                    <a:pt x="33" y="158"/>
                  </a:cubicBezTo>
                  <a:cubicBezTo>
                    <a:pt x="36" y="169"/>
                    <a:pt x="36" y="169"/>
                    <a:pt x="36" y="169"/>
                  </a:cubicBezTo>
                  <a:cubicBezTo>
                    <a:pt x="33" y="177"/>
                    <a:pt x="33" y="177"/>
                    <a:pt x="33" y="177"/>
                  </a:cubicBezTo>
                  <a:cubicBezTo>
                    <a:pt x="41" y="200"/>
                    <a:pt x="41" y="200"/>
                    <a:pt x="41" y="200"/>
                  </a:cubicBezTo>
                  <a:cubicBezTo>
                    <a:pt x="35" y="235"/>
                    <a:pt x="35" y="235"/>
                    <a:pt x="35" y="235"/>
                  </a:cubicBezTo>
                  <a:cubicBezTo>
                    <a:pt x="45" y="245"/>
                    <a:pt x="45" y="245"/>
                    <a:pt x="45" y="245"/>
                  </a:cubicBezTo>
                  <a:cubicBezTo>
                    <a:pt x="45" y="245"/>
                    <a:pt x="50" y="248"/>
                    <a:pt x="54" y="251"/>
                  </a:cubicBezTo>
                  <a:cubicBezTo>
                    <a:pt x="58" y="255"/>
                    <a:pt x="59" y="259"/>
                    <a:pt x="55" y="271"/>
                  </a:cubicBezTo>
                  <a:cubicBezTo>
                    <a:pt x="53" y="283"/>
                    <a:pt x="45" y="277"/>
                    <a:pt x="45" y="277"/>
                  </a:cubicBezTo>
                  <a:cubicBezTo>
                    <a:pt x="36" y="280"/>
                    <a:pt x="36" y="280"/>
                    <a:pt x="36" y="280"/>
                  </a:cubicBezTo>
                  <a:cubicBezTo>
                    <a:pt x="41" y="286"/>
                    <a:pt x="41" y="286"/>
                    <a:pt x="41" y="286"/>
                  </a:cubicBezTo>
                  <a:cubicBezTo>
                    <a:pt x="43" y="295"/>
                    <a:pt x="43" y="295"/>
                    <a:pt x="43" y="295"/>
                  </a:cubicBezTo>
                  <a:cubicBezTo>
                    <a:pt x="43" y="295"/>
                    <a:pt x="49" y="309"/>
                    <a:pt x="51" y="316"/>
                  </a:cubicBezTo>
                  <a:cubicBezTo>
                    <a:pt x="54" y="324"/>
                    <a:pt x="46" y="320"/>
                    <a:pt x="45" y="325"/>
                  </a:cubicBezTo>
                  <a:cubicBezTo>
                    <a:pt x="44" y="329"/>
                    <a:pt x="48" y="332"/>
                    <a:pt x="45" y="345"/>
                  </a:cubicBezTo>
                  <a:cubicBezTo>
                    <a:pt x="41" y="357"/>
                    <a:pt x="30" y="351"/>
                    <a:pt x="26" y="355"/>
                  </a:cubicBezTo>
                  <a:cubicBezTo>
                    <a:pt x="21" y="358"/>
                    <a:pt x="28" y="359"/>
                    <a:pt x="27" y="364"/>
                  </a:cubicBezTo>
                  <a:cubicBezTo>
                    <a:pt x="27" y="368"/>
                    <a:pt x="21" y="367"/>
                    <a:pt x="19" y="371"/>
                  </a:cubicBezTo>
                  <a:cubicBezTo>
                    <a:pt x="16" y="373"/>
                    <a:pt x="25" y="391"/>
                    <a:pt x="25" y="391"/>
                  </a:cubicBezTo>
                  <a:cubicBezTo>
                    <a:pt x="25" y="391"/>
                    <a:pt x="21" y="399"/>
                    <a:pt x="19" y="406"/>
                  </a:cubicBezTo>
                  <a:cubicBezTo>
                    <a:pt x="17" y="413"/>
                    <a:pt x="16" y="419"/>
                    <a:pt x="12" y="419"/>
                  </a:cubicBezTo>
                  <a:cubicBezTo>
                    <a:pt x="8" y="419"/>
                    <a:pt x="11" y="410"/>
                    <a:pt x="10" y="405"/>
                  </a:cubicBezTo>
                  <a:cubicBezTo>
                    <a:pt x="9" y="400"/>
                    <a:pt x="1" y="405"/>
                    <a:pt x="1" y="405"/>
                  </a:cubicBezTo>
                  <a:cubicBezTo>
                    <a:pt x="0" y="412"/>
                    <a:pt x="0" y="412"/>
                    <a:pt x="0" y="412"/>
                  </a:cubicBezTo>
                  <a:cubicBezTo>
                    <a:pt x="0" y="412"/>
                    <a:pt x="3" y="416"/>
                    <a:pt x="3" y="421"/>
                  </a:cubicBezTo>
                  <a:cubicBezTo>
                    <a:pt x="3" y="424"/>
                    <a:pt x="0" y="427"/>
                    <a:pt x="0" y="427"/>
                  </a:cubicBezTo>
                  <a:cubicBezTo>
                    <a:pt x="0" y="427"/>
                    <a:pt x="5" y="441"/>
                    <a:pt x="5" y="444"/>
                  </a:cubicBezTo>
                  <a:cubicBezTo>
                    <a:pt x="5" y="447"/>
                    <a:pt x="1" y="447"/>
                    <a:pt x="1" y="447"/>
                  </a:cubicBezTo>
                  <a:cubicBezTo>
                    <a:pt x="2" y="451"/>
                    <a:pt x="2" y="451"/>
                    <a:pt x="2" y="451"/>
                  </a:cubicBezTo>
                  <a:cubicBezTo>
                    <a:pt x="2" y="451"/>
                    <a:pt x="6" y="448"/>
                    <a:pt x="9" y="450"/>
                  </a:cubicBezTo>
                  <a:cubicBezTo>
                    <a:pt x="10" y="451"/>
                    <a:pt x="9" y="455"/>
                    <a:pt x="9" y="455"/>
                  </a:cubicBezTo>
                  <a:cubicBezTo>
                    <a:pt x="11" y="455"/>
                    <a:pt x="11" y="455"/>
                    <a:pt x="11" y="455"/>
                  </a:cubicBezTo>
                  <a:cubicBezTo>
                    <a:pt x="14" y="445"/>
                    <a:pt x="14" y="445"/>
                    <a:pt x="14" y="445"/>
                  </a:cubicBezTo>
                  <a:cubicBezTo>
                    <a:pt x="17" y="448"/>
                    <a:pt x="17" y="448"/>
                    <a:pt x="17" y="448"/>
                  </a:cubicBezTo>
                  <a:cubicBezTo>
                    <a:pt x="10" y="458"/>
                    <a:pt x="10" y="458"/>
                    <a:pt x="10" y="458"/>
                  </a:cubicBezTo>
                  <a:cubicBezTo>
                    <a:pt x="10" y="460"/>
                    <a:pt x="10" y="460"/>
                    <a:pt x="10" y="460"/>
                  </a:cubicBezTo>
                  <a:cubicBezTo>
                    <a:pt x="25" y="452"/>
                    <a:pt x="25" y="452"/>
                    <a:pt x="25" y="452"/>
                  </a:cubicBezTo>
                  <a:cubicBezTo>
                    <a:pt x="22" y="457"/>
                    <a:pt x="22" y="457"/>
                    <a:pt x="22" y="457"/>
                  </a:cubicBezTo>
                  <a:cubicBezTo>
                    <a:pt x="25" y="461"/>
                    <a:pt x="25" y="461"/>
                    <a:pt x="25" y="461"/>
                  </a:cubicBezTo>
                  <a:cubicBezTo>
                    <a:pt x="21" y="478"/>
                    <a:pt x="21" y="478"/>
                    <a:pt x="21" y="478"/>
                  </a:cubicBezTo>
                  <a:cubicBezTo>
                    <a:pt x="18" y="485"/>
                    <a:pt x="18" y="485"/>
                    <a:pt x="18" y="485"/>
                  </a:cubicBezTo>
                  <a:cubicBezTo>
                    <a:pt x="22" y="489"/>
                    <a:pt x="22" y="489"/>
                    <a:pt x="22" y="489"/>
                  </a:cubicBezTo>
                  <a:cubicBezTo>
                    <a:pt x="17" y="494"/>
                    <a:pt x="17" y="494"/>
                    <a:pt x="17" y="494"/>
                  </a:cubicBezTo>
                  <a:cubicBezTo>
                    <a:pt x="22" y="494"/>
                    <a:pt x="22" y="494"/>
                    <a:pt x="22" y="494"/>
                  </a:cubicBezTo>
                  <a:cubicBezTo>
                    <a:pt x="24" y="494"/>
                    <a:pt x="26" y="502"/>
                    <a:pt x="26" y="505"/>
                  </a:cubicBezTo>
                  <a:cubicBezTo>
                    <a:pt x="26" y="509"/>
                    <a:pt x="27" y="516"/>
                    <a:pt x="29" y="516"/>
                  </a:cubicBezTo>
                  <a:cubicBezTo>
                    <a:pt x="31" y="516"/>
                    <a:pt x="32" y="509"/>
                    <a:pt x="32" y="509"/>
                  </a:cubicBezTo>
                  <a:cubicBezTo>
                    <a:pt x="32" y="518"/>
                    <a:pt x="32" y="518"/>
                    <a:pt x="32" y="518"/>
                  </a:cubicBezTo>
                  <a:cubicBezTo>
                    <a:pt x="34" y="519"/>
                    <a:pt x="34" y="519"/>
                    <a:pt x="34" y="519"/>
                  </a:cubicBezTo>
                  <a:cubicBezTo>
                    <a:pt x="32" y="525"/>
                    <a:pt x="32" y="525"/>
                    <a:pt x="32" y="525"/>
                  </a:cubicBezTo>
                  <a:cubicBezTo>
                    <a:pt x="37" y="527"/>
                    <a:pt x="37" y="527"/>
                    <a:pt x="37" y="527"/>
                  </a:cubicBezTo>
                  <a:cubicBezTo>
                    <a:pt x="37" y="534"/>
                    <a:pt x="37" y="534"/>
                    <a:pt x="37" y="534"/>
                  </a:cubicBezTo>
                  <a:cubicBezTo>
                    <a:pt x="42" y="539"/>
                    <a:pt x="42" y="539"/>
                    <a:pt x="42" y="539"/>
                  </a:cubicBezTo>
                  <a:cubicBezTo>
                    <a:pt x="42" y="544"/>
                    <a:pt x="42" y="544"/>
                    <a:pt x="42" y="544"/>
                  </a:cubicBezTo>
                  <a:cubicBezTo>
                    <a:pt x="48" y="552"/>
                    <a:pt x="48" y="552"/>
                    <a:pt x="48" y="552"/>
                  </a:cubicBezTo>
                  <a:cubicBezTo>
                    <a:pt x="50" y="551"/>
                    <a:pt x="50" y="551"/>
                    <a:pt x="50" y="551"/>
                  </a:cubicBezTo>
                  <a:cubicBezTo>
                    <a:pt x="50" y="551"/>
                    <a:pt x="52" y="563"/>
                    <a:pt x="55" y="564"/>
                  </a:cubicBezTo>
                  <a:cubicBezTo>
                    <a:pt x="60" y="566"/>
                    <a:pt x="61" y="562"/>
                    <a:pt x="61" y="562"/>
                  </a:cubicBezTo>
                  <a:cubicBezTo>
                    <a:pt x="61" y="562"/>
                    <a:pt x="64" y="570"/>
                    <a:pt x="64" y="573"/>
                  </a:cubicBezTo>
                  <a:cubicBezTo>
                    <a:pt x="64" y="577"/>
                    <a:pt x="58" y="576"/>
                    <a:pt x="58" y="576"/>
                  </a:cubicBezTo>
                  <a:cubicBezTo>
                    <a:pt x="58" y="576"/>
                    <a:pt x="57" y="571"/>
                    <a:pt x="52" y="574"/>
                  </a:cubicBezTo>
                  <a:cubicBezTo>
                    <a:pt x="48" y="578"/>
                    <a:pt x="58" y="582"/>
                    <a:pt x="58" y="582"/>
                  </a:cubicBezTo>
                  <a:cubicBezTo>
                    <a:pt x="58" y="582"/>
                    <a:pt x="61" y="587"/>
                    <a:pt x="59" y="589"/>
                  </a:cubicBezTo>
                  <a:cubicBezTo>
                    <a:pt x="55" y="592"/>
                    <a:pt x="51" y="586"/>
                    <a:pt x="49" y="585"/>
                  </a:cubicBezTo>
                  <a:cubicBezTo>
                    <a:pt x="47" y="583"/>
                    <a:pt x="44" y="583"/>
                    <a:pt x="43" y="584"/>
                  </a:cubicBezTo>
                  <a:cubicBezTo>
                    <a:pt x="42" y="585"/>
                    <a:pt x="47" y="587"/>
                    <a:pt x="47" y="587"/>
                  </a:cubicBezTo>
                  <a:cubicBezTo>
                    <a:pt x="48" y="592"/>
                    <a:pt x="48" y="592"/>
                    <a:pt x="48" y="592"/>
                  </a:cubicBezTo>
                  <a:cubicBezTo>
                    <a:pt x="48" y="592"/>
                    <a:pt x="54" y="600"/>
                    <a:pt x="58" y="604"/>
                  </a:cubicBezTo>
                  <a:cubicBezTo>
                    <a:pt x="61" y="609"/>
                    <a:pt x="61" y="613"/>
                    <a:pt x="61" y="613"/>
                  </a:cubicBezTo>
                  <a:cubicBezTo>
                    <a:pt x="65" y="614"/>
                    <a:pt x="65" y="614"/>
                    <a:pt x="65" y="614"/>
                  </a:cubicBezTo>
                  <a:cubicBezTo>
                    <a:pt x="64" y="619"/>
                    <a:pt x="64" y="619"/>
                    <a:pt x="64" y="619"/>
                  </a:cubicBezTo>
                  <a:cubicBezTo>
                    <a:pt x="64" y="619"/>
                    <a:pt x="67" y="619"/>
                    <a:pt x="69" y="625"/>
                  </a:cubicBezTo>
                  <a:cubicBezTo>
                    <a:pt x="71" y="629"/>
                    <a:pt x="64" y="630"/>
                    <a:pt x="64" y="630"/>
                  </a:cubicBezTo>
                  <a:cubicBezTo>
                    <a:pt x="64" y="636"/>
                    <a:pt x="64" y="636"/>
                    <a:pt x="64" y="636"/>
                  </a:cubicBezTo>
                  <a:cubicBezTo>
                    <a:pt x="64" y="636"/>
                    <a:pt x="67" y="639"/>
                    <a:pt x="66" y="642"/>
                  </a:cubicBezTo>
                  <a:cubicBezTo>
                    <a:pt x="65" y="644"/>
                    <a:pt x="62" y="641"/>
                    <a:pt x="62" y="641"/>
                  </a:cubicBezTo>
                  <a:cubicBezTo>
                    <a:pt x="61" y="645"/>
                    <a:pt x="61" y="645"/>
                    <a:pt x="61" y="645"/>
                  </a:cubicBezTo>
                  <a:cubicBezTo>
                    <a:pt x="65" y="644"/>
                    <a:pt x="65" y="644"/>
                    <a:pt x="65" y="644"/>
                  </a:cubicBezTo>
                  <a:cubicBezTo>
                    <a:pt x="65" y="644"/>
                    <a:pt x="78" y="647"/>
                    <a:pt x="82" y="647"/>
                  </a:cubicBezTo>
                  <a:cubicBezTo>
                    <a:pt x="85" y="647"/>
                    <a:pt x="91" y="643"/>
                    <a:pt x="97" y="641"/>
                  </a:cubicBezTo>
                  <a:cubicBezTo>
                    <a:pt x="103" y="639"/>
                    <a:pt x="106" y="643"/>
                    <a:pt x="106" y="643"/>
                  </a:cubicBezTo>
                  <a:cubicBezTo>
                    <a:pt x="112" y="642"/>
                    <a:pt x="112" y="642"/>
                    <a:pt x="112" y="642"/>
                  </a:cubicBezTo>
                  <a:cubicBezTo>
                    <a:pt x="112" y="642"/>
                    <a:pt x="117" y="633"/>
                    <a:pt x="118" y="628"/>
                  </a:cubicBezTo>
                  <a:cubicBezTo>
                    <a:pt x="119" y="624"/>
                    <a:pt x="111" y="623"/>
                    <a:pt x="111" y="617"/>
                  </a:cubicBezTo>
                  <a:cubicBezTo>
                    <a:pt x="111" y="613"/>
                    <a:pt x="118" y="602"/>
                    <a:pt x="120" y="600"/>
                  </a:cubicBezTo>
                  <a:cubicBezTo>
                    <a:pt x="123" y="599"/>
                    <a:pt x="129" y="603"/>
                    <a:pt x="131" y="602"/>
                  </a:cubicBezTo>
                  <a:cubicBezTo>
                    <a:pt x="133" y="600"/>
                    <a:pt x="129" y="592"/>
                    <a:pt x="129" y="592"/>
                  </a:cubicBezTo>
                  <a:cubicBezTo>
                    <a:pt x="147" y="590"/>
                    <a:pt x="147" y="590"/>
                    <a:pt x="147" y="590"/>
                  </a:cubicBezTo>
                  <a:cubicBezTo>
                    <a:pt x="155" y="592"/>
                    <a:pt x="155" y="592"/>
                    <a:pt x="155" y="592"/>
                  </a:cubicBezTo>
                  <a:cubicBezTo>
                    <a:pt x="161" y="587"/>
                    <a:pt x="161" y="587"/>
                    <a:pt x="161" y="587"/>
                  </a:cubicBezTo>
                  <a:cubicBezTo>
                    <a:pt x="172" y="595"/>
                    <a:pt x="172" y="595"/>
                    <a:pt x="172" y="595"/>
                  </a:cubicBezTo>
                  <a:cubicBezTo>
                    <a:pt x="172" y="595"/>
                    <a:pt x="176" y="586"/>
                    <a:pt x="178" y="585"/>
                  </a:cubicBezTo>
                  <a:cubicBezTo>
                    <a:pt x="179" y="583"/>
                    <a:pt x="181" y="568"/>
                    <a:pt x="181" y="568"/>
                  </a:cubicBezTo>
                  <a:cubicBezTo>
                    <a:pt x="184" y="558"/>
                    <a:pt x="184" y="558"/>
                    <a:pt x="184" y="558"/>
                  </a:cubicBezTo>
                  <a:cubicBezTo>
                    <a:pt x="188" y="555"/>
                    <a:pt x="188" y="555"/>
                    <a:pt x="188" y="555"/>
                  </a:cubicBezTo>
                  <a:cubicBezTo>
                    <a:pt x="192" y="539"/>
                    <a:pt x="192" y="539"/>
                    <a:pt x="192" y="539"/>
                  </a:cubicBezTo>
                  <a:cubicBezTo>
                    <a:pt x="190" y="533"/>
                    <a:pt x="190" y="533"/>
                    <a:pt x="190" y="533"/>
                  </a:cubicBezTo>
                  <a:cubicBezTo>
                    <a:pt x="190" y="533"/>
                    <a:pt x="193" y="532"/>
                    <a:pt x="194" y="529"/>
                  </a:cubicBezTo>
                  <a:cubicBezTo>
                    <a:pt x="195" y="525"/>
                    <a:pt x="191" y="523"/>
                    <a:pt x="191" y="523"/>
                  </a:cubicBezTo>
                  <a:cubicBezTo>
                    <a:pt x="192" y="509"/>
                    <a:pt x="192" y="509"/>
                    <a:pt x="192" y="509"/>
                  </a:cubicBezTo>
                  <a:cubicBezTo>
                    <a:pt x="192" y="509"/>
                    <a:pt x="195" y="510"/>
                    <a:pt x="197" y="504"/>
                  </a:cubicBezTo>
                  <a:cubicBezTo>
                    <a:pt x="200" y="499"/>
                    <a:pt x="191" y="494"/>
                    <a:pt x="191" y="494"/>
                  </a:cubicBezTo>
                  <a:cubicBezTo>
                    <a:pt x="193" y="492"/>
                    <a:pt x="193" y="492"/>
                    <a:pt x="193" y="492"/>
                  </a:cubicBezTo>
                  <a:cubicBezTo>
                    <a:pt x="194" y="483"/>
                    <a:pt x="194" y="483"/>
                    <a:pt x="194" y="483"/>
                  </a:cubicBezTo>
                  <a:cubicBezTo>
                    <a:pt x="192" y="476"/>
                    <a:pt x="192" y="476"/>
                    <a:pt x="192" y="476"/>
                  </a:cubicBezTo>
                  <a:cubicBezTo>
                    <a:pt x="188" y="476"/>
                    <a:pt x="188" y="476"/>
                    <a:pt x="188" y="476"/>
                  </a:cubicBezTo>
                  <a:cubicBezTo>
                    <a:pt x="188" y="476"/>
                    <a:pt x="188" y="474"/>
                    <a:pt x="191" y="473"/>
                  </a:cubicBezTo>
                  <a:cubicBezTo>
                    <a:pt x="195" y="473"/>
                    <a:pt x="198" y="476"/>
                    <a:pt x="198" y="476"/>
                  </a:cubicBezTo>
                  <a:cubicBezTo>
                    <a:pt x="197" y="470"/>
                    <a:pt x="197" y="470"/>
                    <a:pt x="197" y="470"/>
                  </a:cubicBezTo>
                  <a:cubicBezTo>
                    <a:pt x="193" y="468"/>
                    <a:pt x="193" y="468"/>
                    <a:pt x="193" y="468"/>
                  </a:cubicBezTo>
                  <a:cubicBezTo>
                    <a:pt x="196" y="467"/>
                    <a:pt x="196" y="467"/>
                    <a:pt x="196" y="467"/>
                  </a:cubicBezTo>
                  <a:cubicBezTo>
                    <a:pt x="196" y="467"/>
                    <a:pt x="196" y="459"/>
                    <a:pt x="198" y="455"/>
                  </a:cubicBezTo>
                  <a:cubicBezTo>
                    <a:pt x="201" y="451"/>
                    <a:pt x="192" y="446"/>
                    <a:pt x="192" y="446"/>
                  </a:cubicBezTo>
                  <a:cubicBezTo>
                    <a:pt x="195" y="445"/>
                    <a:pt x="195" y="445"/>
                    <a:pt x="195" y="445"/>
                  </a:cubicBezTo>
                  <a:cubicBezTo>
                    <a:pt x="192" y="440"/>
                    <a:pt x="192" y="440"/>
                    <a:pt x="192" y="440"/>
                  </a:cubicBezTo>
                  <a:cubicBezTo>
                    <a:pt x="192" y="440"/>
                    <a:pt x="198" y="442"/>
                    <a:pt x="201" y="435"/>
                  </a:cubicBezTo>
                  <a:cubicBezTo>
                    <a:pt x="204" y="427"/>
                    <a:pt x="183" y="427"/>
                    <a:pt x="183" y="427"/>
                  </a:cubicBezTo>
                  <a:cubicBezTo>
                    <a:pt x="182" y="430"/>
                    <a:pt x="182" y="430"/>
                    <a:pt x="182" y="430"/>
                  </a:cubicBezTo>
                  <a:cubicBezTo>
                    <a:pt x="176" y="429"/>
                    <a:pt x="176" y="429"/>
                    <a:pt x="176" y="429"/>
                  </a:cubicBezTo>
                  <a:cubicBezTo>
                    <a:pt x="176" y="425"/>
                    <a:pt x="176" y="425"/>
                    <a:pt x="176" y="425"/>
                  </a:cubicBezTo>
                  <a:cubicBezTo>
                    <a:pt x="192" y="425"/>
                    <a:pt x="192" y="425"/>
                    <a:pt x="192" y="425"/>
                  </a:cubicBezTo>
                  <a:cubicBezTo>
                    <a:pt x="195" y="425"/>
                    <a:pt x="201" y="428"/>
                    <a:pt x="201" y="428"/>
                  </a:cubicBezTo>
                  <a:cubicBezTo>
                    <a:pt x="204" y="423"/>
                    <a:pt x="204" y="423"/>
                    <a:pt x="204" y="423"/>
                  </a:cubicBezTo>
                  <a:cubicBezTo>
                    <a:pt x="202" y="416"/>
                    <a:pt x="202" y="416"/>
                    <a:pt x="202" y="416"/>
                  </a:cubicBezTo>
                  <a:cubicBezTo>
                    <a:pt x="208" y="420"/>
                    <a:pt x="208" y="420"/>
                    <a:pt x="208" y="420"/>
                  </a:cubicBezTo>
                  <a:cubicBezTo>
                    <a:pt x="208" y="420"/>
                    <a:pt x="212" y="419"/>
                    <a:pt x="213" y="419"/>
                  </a:cubicBezTo>
                  <a:cubicBezTo>
                    <a:pt x="214" y="419"/>
                    <a:pt x="218" y="414"/>
                    <a:pt x="218" y="414"/>
                  </a:cubicBezTo>
                  <a:cubicBezTo>
                    <a:pt x="218" y="409"/>
                    <a:pt x="218" y="409"/>
                    <a:pt x="218" y="409"/>
                  </a:cubicBezTo>
                  <a:cubicBezTo>
                    <a:pt x="222" y="410"/>
                    <a:pt x="222" y="410"/>
                    <a:pt x="222" y="410"/>
                  </a:cubicBezTo>
                  <a:cubicBezTo>
                    <a:pt x="223" y="395"/>
                    <a:pt x="223" y="395"/>
                    <a:pt x="223" y="395"/>
                  </a:cubicBezTo>
                  <a:cubicBezTo>
                    <a:pt x="226" y="396"/>
                    <a:pt x="226" y="396"/>
                    <a:pt x="226" y="396"/>
                  </a:cubicBezTo>
                  <a:cubicBezTo>
                    <a:pt x="228" y="406"/>
                    <a:pt x="228" y="406"/>
                    <a:pt x="228" y="406"/>
                  </a:cubicBezTo>
                  <a:cubicBezTo>
                    <a:pt x="235" y="407"/>
                    <a:pt x="235" y="407"/>
                    <a:pt x="235" y="407"/>
                  </a:cubicBezTo>
                  <a:cubicBezTo>
                    <a:pt x="237" y="397"/>
                    <a:pt x="237" y="397"/>
                    <a:pt x="237" y="397"/>
                  </a:cubicBezTo>
                  <a:cubicBezTo>
                    <a:pt x="237" y="397"/>
                    <a:pt x="239" y="397"/>
                    <a:pt x="241" y="396"/>
                  </a:cubicBezTo>
                  <a:cubicBezTo>
                    <a:pt x="242" y="395"/>
                    <a:pt x="242" y="391"/>
                    <a:pt x="242" y="391"/>
                  </a:cubicBezTo>
                  <a:cubicBezTo>
                    <a:pt x="246" y="390"/>
                    <a:pt x="246" y="390"/>
                    <a:pt x="246" y="390"/>
                  </a:cubicBezTo>
                  <a:cubicBezTo>
                    <a:pt x="248" y="388"/>
                    <a:pt x="248" y="388"/>
                    <a:pt x="248" y="388"/>
                  </a:cubicBezTo>
                  <a:cubicBezTo>
                    <a:pt x="245" y="387"/>
                    <a:pt x="245" y="387"/>
                    <a:pt x="245" y="387"/>
                  </a:cubicBezTo>
                  <a:cubicBezTo>
                    <a:pt x="243" y="381"/>
                    <a:pt x="243" y="381"/>
                    <a:pt x="243" y="381"/>
                  </a:cubicBezTo>
                  <a:cubicBezTo>
                    <a:pt x="237" y="376"/>
                    <a:pt x="237" y="376"/>
                    <a:pt x="237" y="376"/>
                  </a:cubicBezTo>
                  <a:cubicBezTo>
                    <a:pt x="239" y="373"/>
                    <a:pt x="239" y="373"/>
                    <a:pt x="239" y="373"/>
                  </a:cubicBezTo>
                  <a:cubicBezTo>
                    <a:pt x="244" y="373"/>
                    <a:pt x="244" y="373"/>
                    <a:pt x="244" y="373"/>
                  </a:cubicBezTo>
                  <a:cubicBezTo>
                    <a:pt x="258" y="358"/>
                    <a:pt x="258" y="358"/>
                    <a:pt x="258" y="358"/>
                  </a:cubicBezTo>
                  <a:cubicBezTo>
                    <a:pt x="258" y="355"/>
                    <a:pt x="258" y="355"/>
                    <a:pt x="258" y="355"/>
                  </a:cubicBezTo>
                  <a:cubicBezTo>
                    <a:pt x="266" y="349"/>
                    <a:pt x="266" y="349"/>
                    <a:pt x="266" y="349"/>
                  </a:cubicBezTo>
                  <a:cubicBezTo>
                    <a:pt x="267" y="348"/>
                    <a:pt x="267" y="348"/>
                    <a:pt x="267" y="348"/>
                  </a:cubicBezTo>
                  <a:cubicBezTo>
                    <a:pt x="259" y="348"/>
                    <a:pt x="259" y="348"/>
                    <a:pt x="259" y="348"/>
                  </a:cubicBezTo>
                  <a:cubicBezTo>
                    <a:pt x="261" y="342"/>
                    <a:pt x="261" y="342"/>
                    <a:pt x="261" y="342"/>
                  </a:cubicBezTo>
                  <a:cubicBezTo>
                    <a:pt x="266" y="343"/>
                    <a:pt x="266" y="343"/>
                    <a:pt x="266" y="343"/>
                  </a:cubicBezTo>
                  <a:cubicBezTo>
                    <a:pt x="267" y="340"/>
                    <a:pt x="267" y="340"/>
                    <a:pt x="267" y="340"/>
                  </a:cubicBezTo>
                  <a:cubicBezTo>
                    <a:pt x="261" y="336"/>
                    <a:pt x="261" y="336"/>
                    <a:pt x="261" y="336"/>
                  </a:cubicBezTo>
                  <a:cubicBezTo>
                    <a:pt x="256" y="326"/>
                    <a:pt x="256" y="326"/>
                    <a:pt x="256" y="326"/>
                  </a:cubicBezTo>
                  <a:cubicBezTo>
                    <a:pt x="247" y="326"/>
                    <a:pt x="247" y="326"/>
                    <a:pt x="247" y="326"/>
                  </a:cubicBezTo>
                  <a:cubicBezTo>
                    <a:pt x="245" y="326"/>
                    <a:pt x="242" y="318"/>
                    <a:pt x="242" y="318"/>
                  </a:cubicBezTo>
                  <a:cubicBezTo>
                    <a:pt x="242" y="314"/>
                    <a:pt x="242" y="314"/>
                    <a:pt x="242" y="314"/>
                  </a:cubicBezTo>
                  <a:cubicBezTo>
                    <a:pt x="241" y="312"/>
                    <a:pt x="241" y="312"/>
                    <a:pt x="241" y="312"/>
                  </a:cubicBezTo>
                  <a:cubicBezTo>
                    <a:pt x="237" y="313"/>
                    <a:pt x="237" y="313"/>
                    <a:pt x="237" y="313"/>
                  </a:cubicBezTo>
                  <a:cubicBezTo>
                    <a:pt x="227" y="302"/>
                    <a:pt x="227" y="302"/>
                    <a:pt x="227" y="302"/>
                  </a:cubicBezTo>
                  <a:cubicBezTo>
                    <a:pt x="227" y="302"/>
                    <a:pt x="228" y="298"/>
                    <a:pt x="225" y="297"/>
                  </a:cubicBezTo>
                  <a:cubicBezTo>
                    <a:pt x="221" y="296"/>
                    <a:pt x="216" y="305"/>
                    <a:pt x="216" y="305"/>
                  </a:cubicBezTo>
                  <a:cubicBezTo>
                    <a:pt x="213" y="300"/>
                    <a:pt x="213" y="300"/>
                    <a:pt x="213" y="300"/>
                  </a:cubicBezTo>
                  <a:cubicBezTo>
                    <a:pt x="213" y="300"/>
                    <a:pt x="215" y="298"/>
                    <a:pt x="213" y="296"/>
                  </a:cubicBezTo>
                  <a:cubicBezTo>
                    <a:pt x="210" y="294"/>
                    <a:pt x="198" y="296"/>
                    <a:pt x="198" y="296"/>
                  </a:cubicBezTo>
                  <a:cubicBezTo>
                    <a:pt x="205" y="289"/>
                    <a:pt x="205" y="289"/>
                    <a:pt x="205" y="289"/>
                  </a:cubicBezTo>
                  <a:cubicBezTo>
                    <a:pt x="200" y="282"/>
                    <a:pt x="200" y="282"/>
                    <a:pt x="200" y="282"/>
                  </a:cubicBezTo>
                  <a:cubicBezTo>
                    <a:pt x="196" y="281"/>
                    <a:pt x="196" y="281"/>
                    <a:pt x="196" y="281"/>
                  </a:cubicBezTo>
                  <a:cubicBezTo>
                    <a:pt x="198" y="273"/>
                    <a:pt x="198" y="273"/>
                    <a:pt x="198" y="273"/>
                  </a:cubicBezTo>
                  <a:cubicBezTo>
                    <a:pt x="196" y="263"/>
                    <a:pt x="196" y="263"/>
                    <a:pt x="196" y="263"/>
                  </a:cubicBezTo>
                  <a:cubicBezTo>
                    <a:pt x="196" y="263"/>
                    <a:pt x="198" y="257"/>
                    <a:pt x="198" y="254"/>
                  </a:cubicBezTo>
                  <a:cubicBezTo>
                    <a:pt x="198" y="252"/>
                    <a:pt x="193" y="250"/>
                    <a:pt x="193" y="250"/>
                  </a:cubicBezTo>
                  <a:cubicBezTo>
                    <a:pt x="195" y="239"/>
                    <a:pt x="195" y="239"/>
                    <a:pt x="195" y="239"/>
                  </a:cubicBezTo>
                  <a:cubicBezTo>
                    <a:pt x="193" y="238"/>
                    <a:pt x="193" y="238"/>
                    <a:pt x="193" y="238"/>
                  </a:cubicBezTo>
                  <a:cubicBezTo>
                    <a:pt x="196" y="236"/>
                    <a:pt x="196" y="236"/>
                    <a:pt x="196" y="236"/>
                  </a:cubicBezTo>
                  <a:cubicBezTo>
                    <a:pt x="192" y="227"/>
                    <a:pt x="192" y="227"/>
                    <a:pt x="192" y="227"/>
                  </a:cubicBezTo>
                  <a:cubicBezTo>
                    <a:pt x="198" y="231"/>
                    <a:pt x="198" y="231"/>
                    <a:pt x="198" y="231"/>
                  </a:cubicBezTo>
                  <a:cubicBezTo>
                    <a:pt x="201" y="227"/>
                    <a:pt x="201" y="227"/>
                    <a:pt x="201" y="227"/>
                  </a:cubicBezTo>
                  <a:cubicBezTo>
                    <a:pt x="201" y="227"/>
                    <a:pt x="200" y="223"/>
                    <a:pt x="198" y="221"/>
                  </a:cubicBezTo>
                  <a:cubicBezTo>
                    <a:pt x="195" y="220"/>
                    <a:pt x="197" y="212"/>
                    <a:pt x="197" y="212"/>
                  </a:cubicBezTo>
                  <a:cubicBezTo>
                    <a:pt x="200" y="209"/>
                    <a:pt x="200" y="209"/>
                    <a:pt x="200" y="209"/>
                  </a:cubicBezTo>
                  <a:cubicBezTo>
                    <a:pt x="201" y="198"/>
                    <a:pt x="201" y="198"/>
                    <a:pt x="201" y="198"/>
                  </a:cubicBezTo>
                  <a:cubicBezTo>
                    <a:pt x="206" y="196"/>
                    <a:pt x="206" y="196"/>
                    <a:pt x="206" y="196"/>
                  </a:cubicBezTo>
                  <a:cubicBezTo>
                    <a:pt x="206" y="193"/>
                    <a:pt x="206" y="193"/>
                    <a:pt x="206" y="193"/>
                  </a:cubicBezTo>
                  <a:cubicBezTo>
                    <a:pt x="200" y="193"/>
                    <a:pt x="200" y="193"/>
                    <a:pt x="200" y="193"/>
                  </a:cubicBezTo>
                  <a:cubicBezTo>
                    <a:pt x="199" y="189"/>
                    <a:pt x="199" y="189"/>
                    <a:pt x="199" y="189"/>
                  </a:cubicBezTo>
                  <a:cubicBezTo>
                    <a:pt x="197" y="190"/>
                    <a:pt x="197" y="190"/>
                    <a:pt x="197" y="190"/>
                  </a:cubicBezTo>
                  <a:cubicBezTo>
                    <a:pt x="196" y="180"/>
                    <a:pt x="196" y="180"/>
                    <a:pt x="196" y="180"/>
                  </a:cubicBezTo>
                  <a:cubicBezTo>
                    <a:pt x="194" y="178"/>
                    <a:pt x="194" y="178"/>
                    <a:pt x="194" y="178"/>
                  </a:cubicBezTo>
                  <a:cubicBezTo>
                    <a:pt x="199" y="176"/>
                    <a:pt x="199" y="176"/>
                    <a:pt x="199" y="176"/>
                  </a:cubicBezTo>
                  <a:cubicBezTo>
                    <a:pt x="202" y="182"/>
                    <a:pt x="202" y="182"/>
                    <a:pt x="202" y="182"/>
                  </a:cubicBezTo>
                  <a:cubicBezTo>
                    <a:pt x="207" y="180"/>
                    <a:pt x="207" y="180"/>
                    <a:pt x="207" y="180"/>
                  </a:cubicBezTo>
                  <a:cubicBezTo>
                    <a:pt x="205" y="178"/>
                    <a:pt x="205" y="178"/>
                    <a:pt x="205" y="178"/>
                  </a:cubicBezTo>
                  <a:cubicBezTo>
                    <a:pt x="207" y="175"/>
                    <a:pt x="207" y="175"/>
                    <a:pt x="207" y="175"/>
                  </a:cubicBezTo>
                  <a:cubicBezTo>
                    <a:pt x="207" y="175"/>
                    <a:pt x="212" y="175"/>
                    <a:pt x="212" y="173"/>
                  </a:cubicBezTo>
                  <a:cubicBezTo>
                    <a:pt x="212" y="166"/>
                    <a:pt x="212" y="166"/>
                    <a:pt x="212" y="166"/>
                  </a:cubicBezTo>
                  <a:cubicBezTo>
                    <a:pt x="213" y="162"/>
                    <a:pt x="213" y="162"/>
                    <a:pt x="213" y="162"/>
                  </a:cubicBezTo>
                  <a:cubicBezTo>
                    <a:pt x="213" y="162"/>
                    <a:pt x="211" y="156"/>
                    <a:pt x="213" y="156"/>
                  </a:cubicBezTo>
                  <a:cubicBezTo>
                    <a:pt x="215" y="155"/>
                    <a:pt x="216" y="158"/>
                    <a:pt x="216" y="158"/>
                  </a:cubicBezTo>
                  <a:cubicBezTo>
                    <a:pt x="221" y="155"/>
                    <a:pt x="221" y="155"/>
                    <a:pt x="221" y="155"/>
                  </a:cubicBezTo>
                  <a:cubicBezTo>
                    <a:pt x="221" y="155"/>
                    <a:pt x="218" y="151"/>
                    <a:pt x="221" y="149"/>
                  </a:cubicBezTo>
                  <a:cubicBezTo>
                    <a:pt x="222" y="148"/>
                    <a:pt x="225" y="153"/>
                    <a:pt x="225" y="153"/>
                  </a:cubicBezTo>
                  <a:cubicBezTo>
                    <a:pt x="229" y="147"/>
                    <a:pt x="229" y="147"/>
                    <a:pt x="229" y="147"/>
                  </a:cubicBezTo>
                  <a:cubicBezTo>
                    <a:pt x="225" y="145"/>
                    <a:pt x="225" y="145"/>
                    <a:pt x="225" y="145"/>
                  </a:cubicBezTo>
                  <a:cubicBezTo>
                    <a:pt x="228" y="144"/>
                    <a:pt x="228" y="144"/>
                    <a:pt x="228" y="144"/>
                  </a:cubicBezTo>
                  <a:cubicBezTo>
                    <a:pt x="228" y="143"/>
                    <a:pt x="228" y="143"/>
                    <a:pt x="228" y="143"/>
                  </a:cubicBezTo>
                  <a:cubicBezTo>
                    <a:pt x="222" y="143"/>
                    <a:pt x="222" y="143"/>
                    <a:pt x="222" y="143"/>
                  </a:cubicBezTo>
                  <a:cubicBezTo>
                    <a:pt x="226" y="140"/>
                    <a:pt x="226" y="140"/>
                    <a:pt x="226" y="140"/>
                  </a:cubicBezTo>
                  <a:cubicBezTo>
                    <a:pt x="231" y="128"/>
                    <a:pt x="231" y="128"/>
                    <a:pt x="231" y="128"/>
                  </a:cubicBezTo>
                  <a:cubicBezTo>
                    <a:pt x="234" y="128"/>
                    <a:pt x="234" y="128"/>
                    <a:pt x="234" y="128"/>
                  </a:cubicBezTo>
                  <a:cubicBezTo>
                    <a:pt x="239" y="125"/>
                    <a:pt x="239" y="125"/>
                    <a:pt x="239" y="125"/>
                  </a:cubicBezTo>
                  <a:cubicBezTo>
                    <a:pt x="233" y="123"/>
                    <a:pt x="233" y="123"/>
                    <a:pt x="233" y="123"/>
                  </a:cubicBezTo>
                  <a:cubicBezTo>
                    <a:pt x="239" y="122"/>
                    <a:pt x="239" y="122"/>
                    <a:pt x="239" y="122"/>
                  </a:cubicBezTo>
                  <a:cubicBezTo>
                    <a:pt x="243" y="126"/>
                    <a:pt x="243" y="126"/>
                    <a:pt x="243" y="126"/>
                  </a:cubicBezTo>
                  <a:cubicBezTo>
                    <a:pt x="243" y="126"/>
                    <a:pt x="244" y="122"/>
                    <a:pt x="246" y="119"/>
                  </a:cubicBezTo>
                  <a:cubicBezTo>
                    <a:pt x="248" y="116"/>
                    <a:pt x="249" y="109"/>
                    <a:pt x="249" y="109"/>
                  </a:cubicBezTo>
                  <a:cubicBezTo>
                    <a:pt x="249" y="109"/>
                    <a:pt x="251" y="110"/>
                    <a:pt x="254" y="108"/>
                  </a:cubicBezTo>
                  <a:cubicBezTo>
                    <a:pt x="256" y="107"/>
                    <a:pt x="255" y="101"/>
                    <a:pt x="255" y="101"/>
                  </a:cubicBezTo>
                  <a:cubicBezTo>
                    <a:pt x="258" y="106"/>
                    <a:pt x="258" y="106"/>
                    <a:pt x="258" y="106"/>
                  </a:cubicBezTo>
                  <a:cubicBezTo>
                    <a:pt x="261" y="111"/>
                    <a:pt x="261" y="111"/>
                    <a:pt x="261" y="111"/>
                  </a:cubicBezTo>
                  <a:cubicBezTo>
                    <a:pt x="263" y="109"/>
                    <a:pt x="263" y="109"/>
                    <a:pt x="263" y="109"/>
                  </a:cubicBezTo>
                  <a:cubicBezTo>
                    <a:pt x="262" y="105"/>
                    <a:pt x="262" y="105"/>
                    <a:pt x="262" y="105"/>
                  </a:cubicBezTo>
                  <a:cubicBezTo>
                    <a:pt x="270" y="96"/>
                    <a:pt x="270" y="96"/>
                    <a:pt x="270" y="96"/>
                  </a:cubicBezTo>
                  <a:cubicBezTo>
                    <a:pt x="268" y="94"/>
                    <a:pt x="268" y="94"/>
                    <a:pt x="268" y="94"/>
                  </a:cubicBezTo>
                  <a:cubicBezTo>
                    <a:pt x="271" y="93"/>
                    <a:pt x="271" y="93"/>
                    <a:pt x="271" y="93"/>
                  </a:cubicBezTo>
                  <a:cubicBezTo>
                    <a:pt x="272" y="94"/>
                    <a:pt x="272" y="94"/>
                    <a:pt x="272" y="94"/>
                  </a:cubicBezTo>
                  <a:cubicBezTo>
                    <a:pt x="278" y="92"/>
                    <a:pt x="278" y="92"/>
                    <a:pt x="278" y="92"/>
                  </a:cubicBezTo>
                  <a:cubicBezTo>
                    <a:pt x="278" y="88"/>
                    <a:pt x="278" y="88"/>
                    <a:pt x="278" y="88"/>
                  </a:cubicBezTo>
                  <a:cubicBezTo>
                    <a:pt x="280" y="92"/>
                    <a:pt x="280" y="92"/>
                    <a:pt x="280" y="92"/>
                  </a:cubicBezTo>
                  <a:cubicBezTo>
                    <a:pt x="281" y="82"/>
                    <a:pt x="281" y="82"/>
                    <a:pt x="281" y="82"/>
                  </a:cubicBezTo>
                  <a:cubicBezTo>
                    <a:pt x="284" y="87"/>
                    <a:pt x="284" y="87"/>
                    <a:pt x="284" y="87"/>
                  </a:cubicBezTo>
                  <a:cubicBezTo>
                    <a:pt x="290" y="81"/>
                    <a:pt x="290" y="81"/>
                    <a:pt x="290" y="81"/>
                  </a:cubicBezTo>
                  <a:cubicBezTo>
                    <a:pt x="290" y="81"/>
                    <a:pt x="293" y="73"/>
                    <a:pt x="294" y="69"/>
                  </a:cubicBezTo>
                  <a:cubicBezTo>
                    <a:pt x="295" y="66"/>
                    <a:pt x="293" y="61"/>
                    <a:pt x="293" y="61"/>
                  </a:cubicBezTo>
                  <a:cubicBezTo>
                    <a:pt x="298" y="56"/>
                    <a:pt x="298" y="56"/>
                    <a:pt x="298" y="56"/>
                  </a:cubicBezTo>
                  <a:cubicBezTo>
                    <a:pt x="299" y="50"/>
                    <a:pt x="299" y="50"/>
                    <a:pt x="299" y="50"/>
                  </a:cubicBezTo>
                  <a:cubicBezTo>
                    <a:pt x="309" y="41"/>
                    <a:pt x="309" y="41"/>
                    <a:pt x="309" y="41"/>
                  </a:cubicBezTo>
                  <a:cubicBezTo>
                    <a:pt x="310" y="35"/>
                    <a:pt x="310" y="35"/>
                    <a:pt x="310" y="35"/>
                  </a:cubicBezTo>
                  <a:lnTo>
                    <a:pt x="306" y="36"/>
                  </a:ln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1" name="Norway" descr="© INSCALE GmbH, 05.05.2010&#10;http://www.presentationload.com/"/>
            <p:cNvSpPr>
              <a:spLocks noEditPoints="1"/>
            </p:cNvSpPr>
            <p:nvPr/>
          </p:nvSpPr>
          <p:spPr bwMode="gray">
            <a:xfrm>
              <a:off x="3280732" y="681942"/>
              <a:ext cx="886897" cy="1329529"/>
            </a:xfrm>
            <a:custGeom>
              <a:avLst/>
              <a:gdLst/>
              <a:ahLst/>
              <a:cxnLst>
                <a:cxn ang="0">
                  <a:pos x="60" y="187"/>
                </a:cxn>
                <a:cxn ang="0">
                  <a:pos x="17" y="296"/>
                </a:cxn>
                <a:cxn ang="0">
                  <a:pos x="14" y="237"/>
                </a:cxn>
                <a:cxn ang="0">
                  <a:pos x="22" y="238"/>
                </a:cxn>
                <a:cxn ang="0">
                  <a:pos x="42" y="189"/>
                </a:cxn>
                <a:cxn ang="0">
                  <a:pos x="162" y="112"/>
                </a:cxn>
                <a:cxn ang="0">
                  <a:pos x="82" y="158"/>
                </a:cxn>
                <a:cxn ang="0">
                  <a:pos x="207" y="31"/>
                </a:cxn>
                <a:cxn ang="0">
                  <a:pos x="132" y="107"/>
                </a:cxn>
                <a:cxn ang="0">
                  <a:pos x="150" y="109"/>
                </a:cxn>
                <a:cxn ang="0">
                  <a:pos x="123" y="140"/>
                </a:cxn>
                <a:cxn ang="0">
                  <a:pos x="10" y="302"/>
                </a:cxn>
                <a:cxn ang="0">
                  <a:pos x="24" y="220"/>
                </a:cxn>
                <a:cxn ang="0">
                  <a:pos x="10" y="262"/>
                </a:cxn>
                <a:cxn ang="0">
                  <a:pos x="14" y="230"/>
                </a:cxn>
                <a:cxn ang="0">
                  <a:pos x="43" y="332"/>
                </a:cxn>
                <a:cxn ang="0">
                  <a:pos x="10" y="376"/>
                </a:cxn>
                <a:cxn ang="0">
                  <a:pos x="256" y="16"/>
                </a:cxn>
                <a:cxn ang="0">
                  <a:pos x="231" y="32"/>
                </a:cxn>
                <a:cxn ang="0">
                  <a:pos x="213" y="50"/>
                </a:cxn>
                <a:cxn ang="0">
                  <a:pos x="169" y="108"/>
                </a:cxn>
                <a:cxn ang="0">
                  <a:pos x="221" y="85"/>
                </a:cxn>
                <a:cxn ang="0">
                  <a:pos x="180" y="129"/>
                </a:cxn>
                <a:cxn ang="0">
                  <a:pos x="155" y="123"/>
                </a:cxn>
                <a:cxn ang="0">
                  <a:pos x="126" y="146"/>
                </a:cxn>
                <a:cxn ang="0">
                  <a:pos x="123" y="154"/>
                </a:cxn>
                <a:cxn ang="0">
                  <a:pos x="85" y="153"/>
                </a:cxn>
                <a:cxn ang="0">
                  <a:pos x="100" y="173"/>
                </a:cxn>
                <a:cxn ang="0">
                  <a:pos x="74" y="177"/>
                </a:cxn>
                <a:cxn ang="0">
                  <a:pos x="82" y="193"/>
                </a:cxn>
                <a:cxn ang="0">
                  <a:pos x="50" y="198"/>
                </a:cxn>
                <a:cxn ang="0">
                  <a:pos x="31" y="202"/>
                </a:cxn>
                <a:cxn ang="0">
                  <a:pos x="78" y="223"/>
                </a:cxn>
                <a:cxn ang="0">
                  <a:pos x="26" y="235"/>
                </a:cxn>
                <a:cxn ang="0">
                  <a:pos x="22" y="261"/>
                </a:cxn>
                <a:cxn ang="0">
                  <a:pos x="67" y="261"/>
                </a:cxn>
                <a:cxn ang="0">
                  <a:pos x="90" y="259"/>
                </a:cxn>
                <a:cxn ang="0">
                  <a:pos x="76" y="281"/>
                </a:cxn>
                <a:cxn ang="0">
                  <a:pos x="31" y="272"/>
                </a:cxn>
                <a:cxn ang="0">
                  <a:pos x="27" y="298"/>
                </a:cxn>
                <a:cxn ang="0">
                  <a:pos x="22" y="329"/>
                </a:cxn>
                <a:cxn ang="0">
                  <a:pos x="40" y="328"/>
                </a:cxn>
                <a:cxn ang="0">
                  <a:pos x="62" y="329"/>
                </a:cxn>
                <a:cxn ang="0">
                  <a:pos x="39" y="350"/>
                </a:cxn>
                <a:cxn ang="0">
                  <a:pos x="22" y="357"/>
                </a:cxn>
                <a:cxn ang="0">
                  <a:pos x="23" y="385"/>
                </a:cxn>
                <a:cxn ang="0">
                  <a:pos x="45" y="369"/>
                </a:cxn>
                <a:cxn ang="0">
                  <a:pos x="41" y="389"/>
                </a:cxn>
                <a:cxn ang="0">
                  <a:pos x="25" y="405"/>
                </a:cxn>
                <a:cxn ang="0">
                  <a:pos x="50" y="467"/>
                </a:cxn>
                <a:cxn ang="0">
                  <a:pos x="124" y="444"/>
                </a:cxn>
                <a:cxn ang="0">
                  <a:pos x="188" y="397"/>
                </a:cxn>
                <a:cxn ang="0">
                  <a:pos x="189" y="364"/>
                </a:cxn>
                <a:cxn ang="0">
                  <a:pos x="211" y="399"/>
                </a:cxn>
                <a:cxn ang="0">
                  <a:pos x="252" y="286"/>
                </a:cxn>
                <a:cxn ang="0">
                  <a:pos x="249" y="122"/>
                </a:cxn>
                <a:cxn ang="0">
                  <a:pos x="19" y="334"/>
                </a:cxn>
                <a:cxn ang="0">
                  <a:pos x="9" y="364"/>
                </a:cxn>
                <a:cxn ang="0">
                  <a:pos x="16" y="344"/>
                </a:cxn>
                <a:cxn ang="0">
                  <a:pos x="34" y="297"/>
                </a:cxn>
                <a:cxn ang="0">
                  <a:pos x="14" y="334"/>
                </a:cxn>
                <a:cxn ang="0">
                  <a:pos x="11" y="337"/>
                </a:cxn>
                <a:cxn ang="0">
                  <a:pos x="7" y="286"/>
                </a:cxn>
              </a:cxnLst>
              <a:rect l="0" t="0" r="r" b="b"/>
              <a:pathLst>
                <a:path w="314" h="471">
                  <a:moveTo>
                    <a:pt x="57" y="177"/>
                  </a:moveTo>
                  <a:cubicBezTo>
                    <a:pt x="59" y="177"/>
                    <a:pt x="61" y="172"/>
                    <a:pt x="58" y="173"/>
                  </a:cubicBezTo>
                  <a:cubicBezTo>
                    <a:pt x="55" y="174"/>
                    <a:pt x="56" y="177"/>
                    <a:pt x="57" y="177"/>
                  </a:cubicBezTo>
                  <a:close/>
                  <a:moveTo>
                    <a:pt x="53" y="184"/>
                  </a:moveTo>
                  <a:cubicBezTo>
                    <a:pt x="49" y="185"/>
                    <a:pt x="49" y="185"/>
                    <a:pt x="49" y="185"/>
                  </a:cubicBezTo>
                  <a:cubicBezTo>
                    <a:pt x="49" y="194"/>
                    <a:pt x="49" y="194"/>
                    <a:pt x="49" y="194"/>
                  </a:cubicBezTo>
                  <a:cubicBezTo>
                    <a:pt x="57" y="189"/>
                    <a:pt x="57" y="189"/>
                    <a:pt x="57" y="189"/>
                  </a:cubicBezTo>
                  <a:lnTo>
                    <a:pt x="53" y="184"/>
                  </a:lnTo>
                  <a:close/>
                  <a:moveTo>
                    <a:pt x="63" y="171"/>
                  </a:moveTo>
                  <a:cubicBezTo>
                    <a:pt x="59" y="170"/>
                    <a:pt x="59" y="170"/>
                    <a:pt x="59" y="170"/>
                  </a:cubicBezTo>
                  <a:cubicBezTo>
                    <a:pt x="62" y="173"/>
                    <a:pt x="62" y="173"/>
                    <a:pt x="62" y="173"/>
                  </a:cubicBezTo>
                  <a:lnTo>
                    <a:pt x="63" y="171"/>
                  </a:lnTo>
                  <a:close/>
                  <a:moveTo>
                    <a:pt x="60" y="187"/>
                  </a:moveTo>
                  <a:cubicBezTo>
                    <a:pt x="65" y="185"/>
                    <a:pt x="65" y="185"/>
                    <a:pt x="65" y="185"/>
                  </a:cubicBezTo>
                  <a:cubicBezTo>
                    <a:pt x="61" y="183"/>
                    <a:pt x="61" y="183"/>
                    <a:pt x="61" y="183"/>
                  </a:cubicBezTo>
                  <a:cubicBezTo>
                    <a:pt x="57" y="184"/>
                    <a:pt x="57" y="184"/>
                    <a:pt x="57" y="184"/>
                  </a:cubicBezTo>
                  <a:lnTo>
                    <a:pt x="60" y="187"/>
                  </a:lnTo>
                  <a:close/>
                  <a:moveTo>
                    <a:pt x="55" y="178"/>
                  </a:moveTo>
                  <a:cubicBezTo>
                    <a:pt x="51" y="182"/>
                    <a:pt x="51" y="182"/>
                    <a:pt x="51" y="182"/>
                  </a:cubicBezTo>
                  <a:cubicBezTo>
                    <a:pt x="58" y="182"/>
                    <a:pt x="58" y="182"/>
                    <a:pt x="58" y="182"/>
                  </a:cubicBezTo>
                  <a:lnTo>
                    <a:pt x="55" y="178"/>
                  </a:lnTo>
                  <a:close/>
                  <a:moveTo>
                    <a:pt x="22" y="294"/>
                  </a:moveTo>
                  <a:cubicBezTo>
                    <a:pt x="13" y="285"/>
                    <a:pt x="13" y="285"/>
                    <a:pt x="13" y="285"/>
                  </a:cubicBezTo>
                  <a:cubicBezTo>
                    <a:pt x="12" y="286"/>
                    <a:pt x="12" y="286"/>
                    <a:pt x="12" y="286"/>
                  </a:cubicBezTo>
                  <a:cubicBezTo>
                    <a:pt x="18" y="294"/>
                    <a:pt x="18" y="294"/>
                    <a:pt x="18" y="294"/>
                  </a:cubicBezTo>
                  <a:cubicBezTo>
                    <a:pt x="17" y="296"/>
                    <a:pt x="17" y="296"/>
                    <a:pt x="17" y="296"/>
                  </a:cubicBezTo>
                  <a:cubicBezTo>
                    <a:pt x="15" y="295"/>
                    <a:pt x="15" y="295"/>
                    <a:pt x="15" y="295"/>
                  </a:cubicBezTo>
                  <a:cubicBezTo>
                    <a:pt x="20" y="302"/>
                    <a:pt x="20" y="302"/>
                    <a:pt x="20" y="302"/>
                  </a:cubicBezTo>
                  <a:cubicBezTo>
                    <a:pt x="23" y="302"/>
                    <a:pt x="25" y="299"/>
                    <a:pt x="25" y="299"/>
                  </a:cubicBezTo>
                  <a:cubicBezTo>
                    <a:pt x="23" y="296"/>
                    <a:pt x="23" y="296"/>
                    <a:pt x="23" y="296"/>
                  </a:cubicBezTo>
                  <a:lnTo>
                    <a:pt x="22" y="294"/>
                  </a:lnTo>
                  <a:close/>
                  <a:moveTo>
                    <a:pt x="71" y="162"/>
                  </a:moveTo>
                  <a:cubicBezTo>
                    <a:pt x="69" y="162"/>
                    <a:pt x="69" y="162"/>
                    <a:pt x="69" y="162"/>
                  </a:cubicBezTo>
                  <a:cubicBezTo>
                    <a:pt x="69" y="166"/>
                    <a:pt x="69" y="166"/>
                    <a:pt x="69" y="166"/>
                  </a:cubicBezTo>
                  <a:cubicBezTo>
                    <a:pt x="71" y="166"/>
                    <a:pt x="71" y="166"/>
                    <a:pt x="71" y="166"/>
                  </a:cubicBezTo>
                  <a:lnTo>
                    <a:pt x="71" y="162"/>
                  </a:lnTo>
                  <a:close/>
                  <a:moveTo>
                    <a:pt x="15" y="241"/>
                  </a:moveTo>
                  <a:cubicBezTo>
                    <a:pt x="18" y="240"/>
                    <a:pt x="18" y="240"/>
                    <a:pt x="18" y="240"/>
                  </a:cubicBezTo>
                  <a:cubicBezTo>
                    <a:pt x="14" y="237"/>
                    <a:pt x="14" y="237"/>
                    <a:pt x="14" y="237"/>
                  </a:cubicBezTo>
                  <a:lnTo>
                    <a:pt x="15" y="241"/>
                  </a:lnTo>
                  <a:close/>
                  <a:moveTo>
                    <a:pt x="63" y="168"/>
                  </a:moveTo>
                  <a:cubicBezTo>
                    <a:pt x="62" y="169"/>
                    <a:pt x="62" y="169"/>
                    <a:pt x="62" y="169"/>
                  </a:cubicBezTo>
                  <a:cubicBezTo>
                    <a:pt x="65" y="171"/>
                    <a:pt x="65" y="171"/>
                    <a:pt x="65" y="171"/>
                  </a:cubicBezTo>
                  <a:lnTo>
                    <a:pt x="63" y="168"/>
                  </a:lnTo>
                  <a:close/>
                  <a:moveTo>
                    <a:pt x="36" y="192"/>
                  </a:moveTo>
                  <a:cubicBezTo>
                    <a:pt x="34" y="193"/>
                    <a:pt x="34" y="193"/>
                    <a:pt x="34" y="193"/>
                  </a:cubicBezTo>
                  <a:cubicBezTo>
                    <a:pt x="34" y="195"/>
                    <a:pt x="34" y="195"/>
                    <a:pt x="34" y="195"/>
                  </a:cubicBezTo>
                  <a:cubicBezTo>
                    <a:pt x="36" y="195"/>
                    <a:pt x="36" y="195"/>
                    <a:pt x="36" y="195"/>
                  </a:cubicBezTo>
                  <a:lnTo>
                    <a:pt x="36" y="192"/>
                  </a:lnTo>
                  <a:close/>
                  <a:moveTo>
                    <a:pt x="22" y="234"/>
                  </a:moveTo>
                  <a:cubicBezTo>
                    <a:pt x="17" y="236"/>
                    <a:pt x="17" y="236"/>
                    <a:pt x="17" y="236"/>
                  </a:cubicBezTo>
                  <a:cubicBezTo>
                    <a:pt x="22" y="238"/>
                    <a:pt x="22" y="238"/>
                    <a:pt x="22" y="238"/>
                  </a:cubicBezTo>
                  <a:lnTo>
                    <a:pt x="22" y="234"/>
                  </a:lnTo>
                  <a:close/>
                  <a:moveTo>
                    <a:pt x="45" y="198"/>
                  </a:moveTo>
                  <a:cubicBezTo>
                    <a:pt x="48" y="196"/>
                    <a:pt x="48" y="192"/>
                    <a:pt x="44" y="191"/>
                  </a:cubicBezTo>
                  <a:cubicBezTo>
                    <a:pt x="40" y="189"/>
                    <a:pt x="40" y="194"/>
                    <a:pt x="40" y="194"/>
                  </a:cubicBezTo>
                  <a:cubicBezTo>
                    <a:pt x="39" y="195"/>
                    <a:pt x="39" y="195"/>
                    <a:pt x="39" y="195"/>
                  </a:cubicBezTo>
                  <a:cubicBezTo>
                    <a:pt x="39" y="198"/>
                    <a:pt x="42" y="199"/>
                    <a:pt x="45" y="198"/>
                  </a:cubicBezTo>
                  <a:close/>
                  <a:moveTo>
                    <a:pt x="42" y="189"/>
                  </a:moveTo>
                  <a:cubicBezTo>
                    <a:pt x="45" y="189"/>
                    <a:pt x="45" y="189"/>
                    <a:pt x="45" y="189"/>
                  </a:cubicBezTo>
                  <a:cubicBezTo>
                    <a:pt x="46" y="187"/>
                    <a:pt x="46" y="187"/>
                    <a:pt x="46" y="187"/>
                  </a:cubicBezTo>
                  <a:cubicBezTo>
                    <a:pt x="43" y="184"/>
                    <a:pt x="43" y="184"/>
                    <a:pt x="43" y="184"/>
                  </a:cubicBezTo>
                  <a:cubicBezTo>
                    <a:pt x="41" y="184"/>
                    <a:pt x="41" y="184"/>
                    <a:pt x="41" y="184"/>
                  </a:cubicBezTo>
                  <a:cubicBezTo>
                    <a:pt x="42" y="187"/>
                    <a:pt x="42" y="187"/>
                    <a:pt x="42" y="187"/>
                  </a:cubicBezTo>
                  <a:lnTo>
                    <a:pt x="42" y="189"/>
                  </a:lnTo>
                  <a:close/>
                  <a:moveTo>
                    <a:pt x="80" y="169"/>
                  </a:moveTo>
                  <a:cubicBezTo>
                    <a:pt x="85" y="167"/>
                    <a:pt x="85" y="166"/>
                    <a:pt x="82" y="166"/>
                  </a:cubicBezTo>
                  <a:cubicBezTo>
                    <a:pt x="78" y="164"/>
                    <a:pt x="77" y="167"/>
                    <a:pt x="77" y="168"/>
                  </a:cubicBezTo>
                  <a:cubicBezTo>
                    <a:pt x="77" y="169"/>
                    <a:pt x="80" y="169"/>
                    <a:pt x="80" y="169"/>
                  </a:cubicBezTo>
                  <a:close/>
                  <a:moveTo>
                    <a:pt x="118" y="126"/>
                  </a:moveTo>
                  <a:cubicBezTo>
                    <a:pt x="123" y="128"/>
                    <a:pt x="123" y="128"/>
                    <a:pt x="123" y="128"/>
                  </a:cubicBezTo>
                  <a:cubicBezTo>
                    <a:pt x="127" y="127"/>
                    <a:pt x="127" y="127"/>
                    <a:pt x="127" y="127"/>
                  </a:cubicBezTo>
                  <a:cubicBezTo>
                    <a:pt x="127" y="127"/>
                    <a:pt x="127" y="120"/>
                    <a:pt x="123" y="121"/>
                  </a:cubicBezTo>
                  <a:cubicBezTo>
                    <a:pt x="117" y="121"/>
                    <a:pt x="115" y="122"/>
                    <a:pt x="115" y="122"/>
                  </a:cubicBezTo>
                  <a:cubicBezTo>
                    <a:pt x="116" y="126"/>
                    <a:pt x="116" y="126"/>
                    <a:pt x="116" y="126"/>
                  </a:cubicBezTo>
                  <a:lnTo>
                    <a:pt x="118" y="126"/>
                  </a:lnTo>
                  <a:close/>
                  <a:moveTo>
                    <a:pt x="162" y="106"/>
                  </a:moveTo>
                  <a:cubicBezTo>
                    <a:pt x="162" y="112"/>
                    <a:pt x="162" y="112"/>
                    <a:pt x="162" y="112"/>
                  </a:cubicBezTo>
                  <a:cubicBezTo>
                    <a:pt x="166" y="110"/>
                    <a:pt x="166" y="110"/>
                    <a:pt x="166" y="110"/>
                  </a:cubicBezTo>
                  <a:lnTo>
                    <a:pt x="162" y="106"/>
                  </a:lnTo>
                  <a:close/>
                  <a:moveTo>
                    <a:pt x="113" y="139"/>
                  </a:moveTo>
                  <a:cubicBezTo>
                    <a:pt x="111" y="143"/>
                    <a:pt x="111" y="143"/>
                    <a:pt x="111" y="143"/>
                  </a:cubicBezTo>
                  <a:cubicBezTo>
                    <a:pt x="115" y="142"/>
                    <a:pt x="115" y="142"/>
                    <a:pt x="115" y="142"/>
                  </a:cubicBezTo>
                  <a:lnTo>
                    <a:pt x="113" y="139"/>
                  </a:lnTo>
                  <a:close/>
                  <a:moveTo>
                    <a:pt x="116" y="146"/>
                  </a:moveTo>
                  <a:cubicBezTo>
                    <a:pt x="116" y="143"/>
                    <a:pt x="116" y="143"/>
                    <a:pt x="116" y="143"/>
                  </a:cubicBezTo>
                  <a:cubicBezTo>
                    <a:pt x="111" y="144"/>
                    <a:pt x="111" y="144"/>
                    <a:pt x="111" y="144"/>
                  </a:cubicBezTo>
                  <a:cubicBezTo>
                    <a:pt x="112" y="148"/>
                    <a:pt x="112" y="148"/>
                    <a:pt x="112" y="148"/>
                  </a:cubicBezTo>
                  <a:lnTo>
                    <a:pt x="116" y="146"/>
                  </a:lnTo>
                  <a:close/>
                  <a:moveTo>
                    <a:pt x="87" y="159"/>
                  </a:moveTo>
                  <a:cubicBezTo>
                    <a:pt x="82" y="158"/>
                    <a:pt x="82" y="158"/>
                    <a:pt x="82" y="158"/>
                  </a:cubicBezTo>
                  <a:cubicBezTo>
                    <a:pt x="80" y="159"/>
                    <a:pt x="80" y="159"/>
                    <a:pt x="80" y="159"/>
                  </a:cubicBezTo>
                  <a:cubicBezTo>
                    <a:pt x="83" y="162"/>
                    <a:pt x="83" y="162"/>
                    <a:pt x="83" y="162"/>
                  </a:cubicBezTo>
                  <a:lnTo>
                    <a:pt x="87" y="159"/>
                  </a:lnTo>
                  <a:close/>
                  <a:moveTo>
                    <a:pt x="235" y="16"/>
                  </a:moveTo>
                  <a:cubicBezTo>
                    <a:pt x="235" y="16"/>
                    <a:pt x="232" y="15"/>
                    <a:pt x="230" y="16"/>
                  </a:cubicBezTo>
                  <a:cubicBezTo>
                    <a:pt x="227" y="18"/>
                    <a:pt x="229" y="21"/>
                    <a:pt x="229" y="21"/>
                  </a:cubicBezTo>
                  <a:lnTo>
                    <a:pt x="235" y="16"/>
                  </a:lnTo>
                  <a:close/>
                  <a:moveTo>
                    <a:pt x="215" y="30"/>
                  </a:moveTo>
                  <a:cubicBezTo>
                    <a:pt x="216" y="30"/>
                    <a:pt x="214" y="32"/>
                    <a:pt x="214" y="32"/>
                  </a:cubicBezTo>
                  <a:cubicBezTo>
                    <a:pt x="216" y="34"/>
                    <a:pt x="216" y="34"/>
                    <a:pt x="216" y="34"/>
                  </a:cubicBezTo>
                  <a:cubicBezTo>
                    <a:pt x="222" y="30"/>
                    <a:pt x="222" y="30"/>
                    <a:pt x="222" y="30"/>
                  </a:cubicBezTo>
                  <a:cubicBezTo>
                    <a:pt x="222" y="30"/>
                    <a:pt x="220" y="25"/>
                    <a:pt x="214" y="26"/>
                  </a:cubicBezTo>
                  <a:cubicBezTo>
                    <a:pt x="210" y="27"/>
                    <a:pt x="207" y="31"/>
                    <a:pt x="207" y="31"/>
                  </a:cubicBezTo>
                  <a:cubicBezTo>
                    <a:pt x="210" y="33"/>
                    <a:pt x="210" y="33"/>
                    <a:pt x="210" y="33"/>
                  </a:cubicBezTo>
                  <a:cubicBezTo>
                    <a:pt x="210" y="33"/>
                    <a:pt x="214" y="29"/>
                    <a:pt x="215" y="30"/>
                  </a:cubicBezTo>
                  <a:close/>
                  <a:moveTo>
                    <a:pt x="159" y="108"/>
                  </a:moveTo>
                  <a:cubicBezTo>
                    <a:pt x="154" y="109"/>
                    <a:pt x="154" y="109"/>
                    <a:pt x="154" y="109"/>
                  </a:cubicBezTo>
                  <a:cubicBezTo>
                    <a:pt x="153" y="110"/>
                    <a:pt x="153" y="110"/>
                    <a:pt x="153" y="110"/>
                  </a:cubicBezTo>
                  <a:cubicBezTo>
                    <a:pt x="159" y="110"/>
                    <a:pt x="159" y="110"/>
                    <a:pt x="159" y="110"/>
                  </a:cubicBezTo>
                  <a:lnTo>
                    <a:pt x="159" y="108"/>
                  </a:lnTo>
                  <a:close/>
                  <a:moveTo>
                    <a:pt x="139" y="107"/>
                  </a:moveTo>
                  <a:cubicBezTo>
                    <a:pt x="147" y="105"/>
                    <a:pt x="147" y="105"/>
                    <a:pt x="147" y="105"/>
                  </a:cubicBezTo>
                  <a:cubicBezTo>
                    <a:pt x="146" y="99"/>
                    <a:pt x="146" y="99"/>
                    <a:pt x="146" y="99"/>
                  </a:cubicBezTo>
                  <a:cubicBezTo>
                    <a:pt x="146" y="99"/>
                    <a:pt x="142" y="104"/>
                    <a:pt x="139" y="104"/>
                  </a:cubicBezTo>
                  <a:cubicBezTo>
                    <a:pt x="137" y="105"/>
                    <a:pt x="131" y="106"/>
                    <a:pt x="131" y="106"/>
                  </a:cubicBezTo>
                  <a:cubicBezTo>
                    <a:pt x="132" y="107"/>
                    <a:pt x="132" y="107"/>
                    <a:pt x="132" y="107"/>
                  </a:cubicBezTo>
                  <a:lnTo>
                    <a:pt x="139" y="107"/>
                  </a:lnTo>
                  <a:close/>
                  <a:moveTo>
                    <a:pt x="110" y="148"/>
                  </a:moveTo>
                  <a:cubicBezTo>
                    <a:pt x="109" y="142"/>
                    <a:pt x="109" y="142"/>
                    <a:pt x="109" y="142"/>
                  </a:cubicBezTo>
                  <a:cubicBezTo>
                    <a:pt x="106" y="142"/>
                    <a:pt x="106" y="142"/>
                    <a:pt x="106" y="142"/>
                  </a:cubicBezTo>
                  <a:cubicBezTo>
                    <a:pt x="107" y="145"/>
                    <a:pt x="107" y="145"/>
                    <a:pt x="107" y="145"/>
                  </a:cubicBezTo>
                  <a:cubicBezTo>
                    <a:pt x="104" y="145"/>
                    <a:pt x="104" y="145"/>
                    <a:pt x="104" y="145"/>
                  </a:cubicBezTo>
                  <a:cubicBezTo>
                    <a:pt x="100" y="149"/>
                    <a:pt x="100" y="149"/>
                    <a:pt x="100" y="149"/>
                  </a:cubicBezTo>
                  <a:cubicBezTo>
                    <a:pt x="105" y="153"/>
                    <a:pt x="105" y="153"/>
                    <a:pt x="105" y="153"/>
                  </a:cubicBezTo>
                  <a:lnTo>
                    <a:pt x="110" y="148"/>
                  </a:lnTo>
                  <a:close/>
                  <a:moveTo>
                    <a:pt x="145" y="120"/>
                  </a:moveTo>
                  <a:cubicBezTo>
                    <a:pt x="154" y="117"/>
                    <a:pt x="158" y="114"/>
                    <a:pt x="156" y="113"/>
                  </a:cubicBezTo>
                  <a:cubicBezTo>
                    <a:pt x="154" y="112"/>
                    <a:pt x="150" y="112"/>
                    <a:pt x="150" y="112"/>
                  </a:cubicBezTo>
                  <a:cubicBezTo>
                    <a:pt x="150" y="109"/>
                    <a:pt x="150" y="109"/>
                    <a:pt x="150" y="109"/>
                  </a:cubicBezTo>
                  <a:cubicBezTo>
                    <a:pt x="150" y="109"/>
                    <a:pt x="147" y="109"/>
                    <a:pt x="143" y="110"/>
                  </a:cubicBezTo>
                  <a:cubicBezTo>
                    <a:pt x="139" y="110"/>
                    <a:pt x="138" y="113"/>
                    <a:pt x="138" y="113"/>
                  </a:cubicBezTo>
                  <a:cubicBezTo>
                    <a:pt x="138" y="113"/>
                    <a:pt x="131" y="115"/>
                    <a:pt x="131" y="119"/>
                  </a:cubicBezTo>
                  <a:cubicBezTo>
                    <a:pt x="131" y="124"/>
                    <a:pt x="138" y="121"/>
                    <a:pt x="145" y="120"/>
                  </a:cubicBezTo>
                  <a:close/>
                  <a:moveTo>
                    <a:pt x="132" y="140"/>
                  </a:moveTo>
                  <a:cubicBezTo>
                    <a:pt x="135" y="138"/>
                    <a:pt x="135" y="138"/>
                    <a:pt x="135" y="138"/>
                  </a:cubicBezTo>
                  <a:cubicBezTo>
                    <a:pt x="133" y="133"/>
                    <a:pt x="133" y="133"/>
                    <a:pt x="133" y="133"/>
                  </a:cubicBezTo>
                  <a:cubicBezTo>
                    <a:pt x="132" y="135"/>
                    <a:pt x="132" y="135"/>
                    <a:pt x="132" y="135"/>
                  </a:cubicBezTo>
                  <a:cubicBezTo>
                    <a:pt x="129" y="132"/>
                    <a:pt x="129" y="132"/>
                    <a:pt x="129" y="132"/>
                  </a:cubicBezTo>
                  <a:cubicBezTo>
                    <a:pt x="127" y="133"/>
                    <a:pt x="127" y="133"/>
                    <a:pt x="127" y="133"/>
                  </a:cubicBezTo>
                  <a:lnTo>
                    <a:pt x="132" y="140"/>
                  </a:lnTo>
                  <a:close/>
                  <a:moveTo>
                    <a:pt x="124" y="136"/>
                  </a:moveTo>
                  <a:cubicBezTo>
                    <a:pt x="117" y="136"/>
                    <a:pt x="121" y="140"/>
                    <a:pt x="123" y="140"/>
                  </a:cubicBezTo>
                  <a:cubicBezTo>
                    <a:pt x="126" y="141"/>
                    <a:pt x="130" y="136"/>
                    <a:pt x="124" y="136"/>
                  </a:cubicBezTo>
                  <a:close/>
                  <a:moveTo>
                    <a:pt x="28" y="334"/>
                  </a:moveTo>
                  <a:cubicBezTo>
                    <a:pt x="23" y="335"/>
                    <a:pt x="23" y="335"/>
                    <a:pt x="23" y="335"/>
                  </a:cubicBezTo>
                  <a:cubicBezTo>
                    <a:pt x="23" y="338"/>
                    <a:pt x="23" y="338"/>
                    <a:pt x="23" y="338"/>
                  </a:cubicBezTo>
                  <a:cubicBezTo>
                    <a:pt x="20" y="340"/>
                    <a:pt x="20" y="340"/>
                    <a:pt x="20" y="340"/>
                  </a:cubicBezTo>
                  <a:cubicBezTo>
                    <a:pt x="23" y="342"/>
                    <a:pt x="23" y="342"/>
                    <a:pt x="23" y="342"/>
                  </a:cubicBezTo>
                  <a:cubicBezTo>
                    <a:pt x="25" y="345"/>
                    <a:pt x="25" y="345"/>
                    <a:pt x="25" y="345"/>
                  </a:cubicBezTo>
                  <a:cubicBezTo>
                    <a:pt x="27" y="345"/>
                    <a:pt x="27" y="345"/>
                    <a:pt x="27" y="345"/>
                  </a:cubicBezTo>
                  <a:cubicBezTo>
                    <a:pt x="27" y="342"/>
                    <a:pt x="27" y="342"/>
                    <a:pt x="27" y="342"/>
                  </a:cubicBezTo>
                  <a:cubicBezTo>
                    <a:pt x="29" y="340"/>
                    <a:pt x="29" y="340"/>
                    <a:pt x="29" y="340"/>
                  </a:cubicBezTo>
                  <a:lnTo>
                    <a:pt x="28" y="334"/>
                  </a:lnTo>
                  <a:close/>
                  <a:moveTo>
                    <a:pt x="16" y="306"/>
                  </a:moveTo>
                  <a:cubicBezTo>
                    <a:pt x="10" y="302"/>
                    <a:pt x="10" y="302"/>
                    <a:pt x="10" y="302"/>
                  </a:cubicBezTo>
                  <a:cubicBezTo>
                    <a:pt x="9" y="303"/>
                    <a:pt x="9" y="303"/>
                    <a:pt x="9" y="303"/>
                  </a:cubicBezTo>
                  <a:cubicBezTo>
                    <a:pt x="12" y="305"/>
                    <a:pt x="12" y="305"/>
                    <a:pt x="12" y="305"/>
                  </a:cubicBezTo>
                  <a:cubicBezTo>
                    <a:pt x="12" y="309"/>
                    <a:pt x="12" y="309"/>
                    <a:pt x="12" y="309"/>
                  </a:cubicBezTo>
                  <a:cubicBezTo>
                    <a:pt x="14" y="312"/>
                    <a:pt x="14" y="312"/>
                    <a:pt x="14" y="312"/>
                  </a:cubicBezTo>
                  <a:cubicBezTo>
                    <a:pt x="17" y="312"/>
                    <a:pt x="17" y="312"/>
                    <a:pt x="17" y="312"/>
                  </a:cubicBezTo>
                  <a:lnTo>
                    <a:pt x="16" y="306"/>
                  </a:lnTo>
                  <a:close/>
                  <a:moveTo>
                    <a:pt x="14" y="224"/>
                  </a:moveTo>
                  <a:cubicBezTo>
                    <a:pt x="14" y="220"/>
                    <a:pt x="14" y="220"/>
                    <a:pt x="14" y="220"/>
                  </a:cubicBezTo>
                  <a:cubicBezTo>
                    <a:pt x="12" y="221"/>
                    <a:pt x="12" y="221"/>
                    <a:pt x="12" y="221"/>
                  </a:cubicBezTo>
                  <a:cubicBezTo>
                    <a:pt x="13" y="223"/>
                    <a:pt x="13" y="223"/>
                    <a:pt x="13" y="223"/>
                  </a:cubicBezTo>
                  <a:lnTo>
                    <a:pt x="14" y="224"/>
                  </a:lnTo>
                  <a:close/>
                  <a:moveTo>
                    <a:pt x="15" y="223"/>
                  </a:moveTo>
                  <a:cubicBezTo>
                    <a:pt x="24" y="220"/>
                    <a:pt x="24" y="220"/>
                    <a:pt x="24" y="220"/>
                  </a:cubicBezTo>
                  <a:cubicBezTo>
                    <a:pt x="25" y="217"/>
                    <a:pt x="25" y="217"/>
                    <a:pt x="25" y="217"/>
                  </a:cubicBezTo>
                  <a:cubicBezTo>
                    <a:pt x="19" y="217"/>
                    <a:pt x="19" y="217"/>
                    <a:pt x="19" y="217"/>
                  </a:cubicBezTo>
                  <a:cubicBezTo>
                    <a:pt x="15" y="214"/>
                    <a:pt x="15" y="214"/>
                    <a:pt x="15" y="214"/>
                  </a:cubicBezTo>
                  <a:cubicBezTo>
                    <a:pt x="15" y="217"/>
                    <a:pt x="15" y="217"/>
                    <a:pt x="15" y="217"/>
                  </a:cubicBezTo>
                  <a:cubicBezTo>
                    <a:pt x="12" y="218"/>
                    <a:pt x="12" y="218"/>
                    <a:pt x="12" y="218"/>
                  </a:cubicBezTo>
                  <a:cubicBezTo>
                    <a:pt x="16" y="219"/>
                    <a:pt x="16" y="219"/>
                    <a:pt x="16" y="219"/>
                  </a:cubicBezTo>
                  <a:lnTo>
                    <a:pt x="15" y="223"/>
                  </a:lnTo>
                  <a:close/>
                  <a:moveTo>
                    <a:pt x="9" y="269"/>
                  </a:moveTo>
                  <a:cubicBezTo>
                    <a:pt x="11" y="267"/>
                    <a:pt x="11" y="267"/>
                    <a:pt x="11" y="267"/>
                  </a:cubicBezTo>
                  <a:cubicBezTo>
                    <a:pt x="12" y="269"/>
                    <a:pt x="12" y="269"/>
                    <a:pt x="12" y="269"/>
                  </a:cubicBezTo>
                  <a:cubicBezTo>
                    <a:pt x="12" y="269"/>
                    <a:pt x="15" y="267"/>
                    <a:pt x="15" y="265"/>
                  </a:cubicBezTo>
                  <a:cubicBezTo>
                    <a:pt x="15" y="262"/>
                    <a:pt x="12" y="261"/>
                    <a:pt x="12" y="261"/>
                  </a:cubicBezTo>
                  <a:cubicBezTo>
                    <a:pt x="10" y="262"/>
                    <a:pt x="10" y="262"/>
                    <a:pt x="10" y="262"/>
                  </a:cubicBezTo>
                  <a:cubicBezTo>
                    <a:pt x="10" y="262"/>
                    <a:pt x="8" y="266"/>
                    <a:pt x="9" y="269"/>
                  </a:cubicBezTo>
                  <a:close/>
                  <a:moveTo>
                    <a:pt x="20" y="209"/>
                  </a:moveTo>
                  <a:cubicBezTo>
                    <a:pt x="22" y="210"/>
                    <a:pt x="22" y="214"/>
                    <a:pt x="22" y="214"/>
                  </a:cubicBezTo>
                  <a:cubicBezTo>
                    <a:pt x="25" y="214"/>
                    <a:pt x="25" y="214"/>
                    <a:pt x="25" y="214"/>
                  </a:cubicBezTo>
                  <a:cubicBezTo>
                    <a:pt x="25" y="207"/>
                    <a:pt x="25" y="207"/>
                    <a:pt x="25" y="207"/>
                  </a:cubicBezTo>
                  <a:cubicBezTo>
                    <a:pt x="20" y="206"/>
                    <a:pt x="20" y="206"/>
                    <a:pt x="20" y="206"/>
                  </a:cubicBezTo>
                  <a:cubicBezTo>
                    <a:pt x="20" y="206"/>
                    <a:pt x="18" y="208"/>
                    <a:pt x="20" y="209"/>
                  </a:cubicBezTo>
                  <a:close/>
                  <a:moveTo>
                    <a:pt x="17" y="249"/>
                  </a:moveTo>
                  <a:cubicBezTo>
                    <a:pt x="14" y="248"/>
                    <a:pt x="14" y="248"/>
                    <a:pt x="14" y="248"/>
                  </a:cubicBezTo>
                  <a:cubicBezTo>
                    <a:pt x="11" y="251"/>
                    <a:pt x="11" y="251"/>
                    <a:pt x="11" y="251"/>
                  </a:cubicBezTo>
                  <a:cubicBezTo>
                    <a:pt x="13" y="253"/>
                    <a:pt x="13" y="253"/>
                    <a:pt x="13" y="253"/>
                  </a:cubicBezTo>
                  <a:lnTo>
                    <a:pt x="17" y="249"/>
                  </a:lnTo>
                  <a:close/>
                  <a:moveTo>
                    <a:pt x="14" y="230"/>
                  </a:moveTo>
                  <a:cubicBezTo>
                    <a:pt x="14" y="226"/>
                    <a:pt x="11" y="226"/>
                    <a:pt x="12" y="229"/>
                  </a:cubicBezTo>
                  <a:cubicBezTo>
                    <a:pt x="12" y="232"/>
                    <a:pt x="14" y="232"/>
                    <a:pt x="14" y="230"/>
                  </a:cubicBezTo>
                  <a:close/>
                  <a:moveTo>
                    <a:pt x="27" y="396"/>
                  </a:moveTo>
                  <a:cubicBezTo>
                    <a:pt x="18" y="394"/>
                    <a:pt x="18" y="394"/>
                    <a:pt x="18" y="394"/>
                  </a:cubicBezTo>
                  <a:cubicBezTo>
                    <a:pt x="26" y="399"/>
                    <a:pt x="26" y="399"/>
                    <a:pt x="26" y="399"/>
                  </a:cubicBezTo>
                  <a:lnTo>
                    <a:pt x="27" y="396"/>
                  </a:lnTo>
                  <a:close/>
                  <a:moveTo>
                    <a:pt x="3" y="269"/>
                  </a:moveTo>
                  <a:cubicBezTo>
                    <a:pt x="0" y="269"/>
                    <a:pt x="1" y="272"/>
                    <a:pt x="2" y="272"/>
                  </a:cubicBezTo>
                  <a:cubicBezTo>
                    <a:pt x="4" y="273"/>
                    <a:pt x="7" y="268"/>
                    <a:pt x="3" y="269"/>
                  </a:cubicBezTo>
                  <a:close/>
                  <a:moveTo>
                    <a:pt x="41" y="329"/>
                  </a:moveTo>
                  <a:cubicBezTo>
                    <a:pt x="39" y="331"/>
                    <a:pt x="39" y="331"/>
                    <a:pt x="39" y="331"/>
                  </a:cubicBezTo>
                  <a:cubicBezTo>
                    <a:pt x="40" y="335"/>
                    <a:pt x="40" y="335"/>
                    <a:pt x="40" y="335"/>
                  </a:cubicBezTo>
                  <a:cubicBezTo>
                    <a:pt x="43" y="332"/>
                    <a:pt x="43" y="332"/>
                    <a:pt x="43" y="332"/>
                  </a:cubicBezTo>
                  <a:lnTo>
                    <a:pt x="41" y="329"/>
                  </a:lnTo>
                  <a:close/>
                  <a:moveTo>
                    <a:pt x="36" y="385"/>
                  </a:moveTo>
                  <a:cubicBezTo>
                    <a:pt x="32" y="385"/>
                    <a:pt x="32" y="385"/>
                    <a:pt x="32" y="385"/>
                  </a:cubicBezTo>
                  <a:cubicBezTo>
                    <a:pt x="30" y="390"/>
                    <a:pt x="30" y="390"/>
                    <a:pt x="30" y="390"/>
                  </a:cubicBezTo>
                  <a:cubicBezTo>
                    <a:pt x="38" y="389"/>
                    <a:pt x="38" y="389"/>
                    <a:pt x="38" y="389"/>
                  </a:cubicBezTo>
                  <a:lnTo>
                    <a:pt x="36" y="385"/>
                  </a:lnTo>
                  <a:close/>
                  <a:moveTo>
                    <a:pt x="8" y="378"/>
                  </a:moveTo>
                  <a:cubicBezTo>
                    <a:pt x="8" y="378"/>
                    <a:pt x="7" y="384"/>
                    <a:pt x="8" y="385"/>
                  </a:cubicBezTo>
                  <a:cubicBezTo>
                    <a:pt x="9" y="387"/>
                    <a:pt x="6" y="391"/>
                    <a:pt x="6" y="391"/>
                  </a:cubicBezTo>
                  <a:cubicBezTo>
                    <a:pt x="9" y="391"/>
                    <a:pt x="9" y="391"/>
                    <a:pt x="9" y="391"/>
                  </a:cubicBezTo>
                  <a:cubicBezTo>
                    <a:pt x="11" y="389"/>
                    <a:pt x="11" y="389"/>
                    <a:pt x="11" y="389"/>
                  </a:cubicBezTo>
                  <a:cubicBezTo>
                    <a:pt x="11" y="383"/>
                    <a:pt x="11" y="383"/>
                    <a:pt x="11" y="383"/>
                  </a:cubicBezTo>
                  <a:cubicBezTo>
                    <a:pt x="10" y="376"/>
                    <a:pt x="10" y="376"/>
                    <a:pt x="10" y="376"/>
                  </a:cubicBezTo>
                  <a:lnTo>
                    <a:pt x="8" y="378"/>
                  </a:lnTo>
                  <a:close/>
                  <a:moveTo>
                    <a:pt x="314" y="0"/>
                  </a:moveTo>
                  <a:cubicBezTo>
                    <a:pt x="246" y="0"/>
                    <a:pt x="246" y="0"/>
                    <a:pt x="246" y="0"/>
                  </a:cubicBezTo>
                  <a:cubicBezTo>
                    <a:pt x="244" y="3"/>
                    <a:pt x="246" y="7"/>
                    <a:pt x="246" y="7"/>
                  </a:cubicBezTo>
                  <a:cubicBezTo>
                    <a:pt x="241" y="9"/>
                    <a:pt x="241" y="9"/>
                    <a:pt x="241" y="9"/>
                  </a:cubicBezTo>
                  <a:cubicBezTo>
                    <a:pt x="243" y="11"/>
                    <a:pt x="243" y="11"/>
                    <a:pt x="243" y="11"/>
                  </a:cubicBezTo>
                  <a:cubicBezTo>
                    <a:pt x="248" y="7"/>
                    <a:pt x="248" y="7"/>
                    <a:pt x="248" y="7"/>
                  </a:cubicBezTo>
                  <a:cubicBezTo>
                    <a:pt x="248" y="4"/>
                    <a:pt x="248" y="4"/>
                    <a:pt x="248" y="4"/>
                  </a:cubicBezTo>
                  <a:cubicBezTo>
                    <a:pt x="253" y="2"/>
                    <a:pt x="253" y="2"/>
                    <a:pt x="253" y="2"/>
                  </a:cubicBezTo>
                  <a:cubicBezTo>
                    <a:pt x="249" y="6"/>
                    <a:pt x="249" y="6"/>
                    <a:pt x="249" y="6"/>
                  </a:cubicBezTo>
                  <a:cubicBezTo>
                    <a:pt x="254" y="10"/>
                    <a:pt x="254" y="10"/>
                    <a:pt x="254" y="10"/>
                  </a:cubicBezTo>
                  <a:cubicBezTo>
                    <a:pt x="253" y="14"/>
                    <a:pt x="253" y="14"/>
                    <a:pt x="253" y="14"/>
                  </a:cubicBezTo>
                  <a:cubicBezTo>
                    <a:pt x="256" y="16"/>
                    <a:pt x="256" y="16"/>
                    <a:pt x="256" y="16"/>
                  </a:cubicBezTo>
                  <a:cubicBezTo>
                    <a:pt x="268" y="3"/>
                    <a:pt x="268" y="3"/>
                    <a:pt x="268" y="3"/>
                  </a:cubicBezTo>
                  <a:cubicBezTo>
                    <a:pt x="271" y="5"/>
                    <a:pt x="271" y="5"/>
                    <a:pt x="271" y="5"/>
                  </a:cubicBezTo>
                  <a:cubicBezTo>
                    <a:pt x="256" y="18"/>
                    <a:pt x="256" y="18"/>
                    <a:pt x="256" y="18"/>
                  </a:cubicBezTo>
                  <a:cubicBezTo>
                    <a:pt x="252" y="19"/>
                    <a:pt x="252" y="19"/>
                    <a:pt x="252" y="19"/>
                  </a:cubicBezTo>
                  <a:cubicBezTo>
                    <a:pt x="249" y="12"/>
                    <a:pt x="249" y="12"/>
                    <a:pt x="249" y="12"/>
                  </a:cubicBezTo>
                  <a:cubicBezTo>
                    <a:pt x="244" y="13"/>
                    <a:pt x="244" y="13"/>
                    <a:pt x="244" y="13"/>
                  </a:cubicBezTo>
                  <a:cubicBezTo>
                    <a:pt x="243" y="15"/>
                    <a:pt x="243" y="15"/>
                    <a:pt x="243" y="15"/>
                  </a:cubicBezTo>
                  <a:cubicBezTo>
                    <a:pt x="243" y="15"/>
                    <a:pt x="239" y="15"/>
                    <a:pt x="239" y="17"/>
                  </a:cubicBezTo>
                  <a:cubicBezTo>
                    <a:pt x="239" y="18"/>
                    <a:pt x="235" y="26"/>
                    <a:pt x="231" y="26"/>
                  </a:cubicBezTo>
                  <a:cubicBezTo>
                    <a:pt x="228" y="27"/>
                    <a:pt x="222" y="31"/>
                    <a:pt x="222" y="31"/>
                  </a:cubicBezTo>
                  <a:cubicBezTo>
                    <a:pt x="224" y="33"/>
                    <a:pt x="224" y="33"/>
                    <a:pt x="224" y="33"/>
                  </a:cubicBezTo>
                  <a:cubicBezTo>
                    <a:pt x="224" y="33"/>
                    <a:pt x="216" y="37"/>
                    <a:pt x="221" y="41"/>
                  </a:cubicBezTo>
                  <a:cubicBezTo>
                    <a:pt x="224" y="43"/>
                    <a:pt x="231" y="32"/>
                    <a:pt x="231" y="32"/>
                  </a:cubicBezTo>
                  <a:cubicBezTo>
                    <a:pt x="242" y="27"/>
                    <a:pt x="242" y="27"/>
                    <a:pt x="242" y="27"/>
                  </a:cubicBezTo>
                  <a:cubicBezTo>
                    <a:pt x="233" y="34"/>
                    <a:pt x="233" y="34"/>
                    <a:pt x="233" y="34"/>
                  </a:cubicBezTo>
                  <a:cubicBezTo>
                    <a:pt x="238" y="37"/>
                    <a:pt x="238" y="37"/>
                    <a:pt x="238" y="37"/>
                  </a:cubicBezTo>
                  <a:cubicBezTo>
                    <a:pt x="238" y="37"/>
                    <a:pt x="232" y="38"/>
                    <a:pt x="228" y="41"/>
                  </a:cubicBezTo>
                  <a:cubicBezTo>
                    <a:pt x="223" y="43"/>
                    <a:pt x="226" y="48"/>
                    <a:pt x="226" y="48"/>
                  </a:cubicBezTo>
                  <a:cubicBezTo>
                    <a:pt x="223" y="49"/>
                    <a:pt x="223" y="49"/>
                    <a:pt x="223" y="49"/>
                  </a:cubicBezTo>
                  <a:cubicBezTo>
                    <a:pt x="219" y="46"/>
                    <a:pt x="219" y="46"/>
                    <a:pt x="219" y="46"/>
                  </a:cubicBezTo>
                  <a:cubicBezTo>
                    <a:pt x="215" y="48"/>
                    <a:pt x="215" y="48"/>
                    <a:pt x="215" y="48"/>
                  </a:cubicBezTo>
                  <a:cubicBezTo>
                    <a:pt x="215" y="48"/>
                    <a:pt x="219" y="54"/>
                    <a:pt x="221" y="56"/>
                  </a:cubicBezTo>
                  <a:cubicBezTo>
                    <a:pt x="222" y="58"/>
                    <a:pt x="231" y="50"/>
                    <a:pt x="231" y="50"/>
                  </a:cubicBezTo>
                  <a:cubicBezTo>
                    <a:pt x="226" y="59"/>
                    <a:pt x="226" y="59"/>
                    <a:pt x="226" y="59"/>
                  </a:cubicBezTo>
                  <a:cubicBezTo>
                    <a:pt x="221" y="62"/>
                    <a:pt x="221" y="62"/>
                    <a:pt x="221" y="62"/>
                  </a:cubicBezTo>
                  <a:cubicBezTo>
                    <a:pt x="213" y="50"/>
                    <a:pt x="213" y="50"/>
                    <a:pt x="213" y="50"/>
                  </a:cubicBezTo>
                  <a:cubicBezTo>
                    <a:pt x="204" y="58"/>
                    <a:pt x="204" y="58"/>
                    <a:pt x="204" y="58"/>
                  </a:cubicBezTo>
                  <a:cubicBezTo>
                    <a:pt x="207" y="61"/>
                    <a:pt x="207" y="61"/>
                    <a:pt x="207" y="61"/>
                  </a:cubicBezTo>
                  <a:cubicBezTo>
                    <a:pt x="200" y="59"/>
                    <a:pt x="200" y="59"/>
                    <a:pt x="200" y="59"/>
                  </a:cubicBezTo>
                  <a:cubicBezTo>
                    <a:pt x="198" y="62"/>
                    <a:pt x="198" y="62"/>
                    <a:pt x="198" y="62"/>
                  </a:cubicBezTo>
                  <a:cubicBezTo>
                    <a:pt x="203" y="65"/>
                    <a:pt x="203" y="65"/>
                    <a:pt x="203" y="65"/>
                  </a:cubicBezTo>
                  <a:cubicBezTo>
                    <a:pt x="198" y="66"/>
                    <a:pt x="198" y="66"/>
                    <a:pt x="198" y="66"/>
                  </a:cubicBezTo>
                  <a:cubicBezTo>
                    <a:pt x="198" y="66"/>
                    <a:pt x="189" y="76"/>
                    <a:pt x="188" y="77"/>
                  </a:cubicBezTo>
                  <a:cubicBezTo>
                    <a:pt x="188" y="78"/>
                    <a:pt x="191" y="81"/>
                    <a:pt x="191" y="81"/>
                  </a:cubicBezTo>
                  <a:cubicBezTo>
                    <a:pt x="184" y="80"/>
                    <a:pt x="184" y="80"/>
                    <a:pt x="184" y="80"/>
                  </a:cubicBezTo>
                  <a:cubicBezTo>
                    <a:pt x="182" y="89"/>
                    <a:pt x="182" y="89"/>
                    <a:pt x="182" y="89"/>
                  </a:cubicBezTo>
                  <a:cubicBezTo>
                    <a:pt x="182" y="89"/>
                    <a:pt x="188" y="89"/>
                    <a:pt x="188" y="91"/>
                  </a:cubicBezTo>
                  <a:cubicBezTo>
                    <a:pt x="188" y="93"/>
                    <a:pt x="179" y="95"/>
                    <a:pt x="174" y="96"/>
                  </a:cubicBezTo>
                  <a:cubicBezTo>
                    <a:pt x="169" y="98"/>
                    <a:pt x="169" y="108"/>
                    <a:pt x="169" y="108"/>
                  </a:cubicBezTo>
                  <a:cubicBezTo>
                    <a:pt x="169" y="108"/>
                    <a:pt x="184" y="100"/>
                    <a:pt x="183" y="105"/>
                  </a:cubicBezTo>
                  <a:cubicBezTo>
                    <a:pt x="183" y="109"/>
                    <a:pt x="176" y="108"/>
                    <a:pt x="176" y="108"/>
                  </a:cubicBezTo>
                  <a:cubicBezTo>
                    <a:pt x="177" y="111"/>
                    <a:pt x="177" y="111"/>
                    <a:pt x="177" y="111"/>
                  </a:cubicBezTo>
                  <a:cubicBezTo>
                    <a:pt x="182" y="113"/>
                    <a:pt x="182" y="113"/>
                    <a:pt x="182" y="113"/>
                  </a:cubicBezTo>
                  <a:cubicBezTo>
                    <a:pt x="179" y="116"/>
                    <a:pt x="179" y="116"/>
                    <a:pt x="179" y="116"/>
                  </a:cubicBezTo>
                  <a:cubicBezTo>
                    <a:pt x="181" y="120"/>
                    <a:pt x="181" y="120"/>
                    <a:pt x="181" y="120"/>
                  </a:cubicBezTo>
                  <a:cubicBezTo>
                    <a:pt x="198" y="111"/>
                    <a:pt x="198" y="111"/>
                    <a:pt x="198" y="111"/>
                  </a:cubicBezTo>
                  <a:cubicBezTo>
                    <a:pt x="198" y="111"/>
                    <a:pt x="202" y="108"/>
                    <a:pt x="203" y="107"/>
                  </a:cubicBezTo>
                  <a:cubicBezTo>
                    <a:pt x="205" y="106"/>
                    <a:pt x="206" y="104"/>
                    <a:pt x="209" y="103"/>
                  </a:cubicBezTo>
                  <a:cubicBezTo>
                    <a:pt x="211" y="103"/>
                    <a:pt x="213" y="99"/>
                    <a:pt x="213" y="96"/>
                  </a:cubicBezTo>
                  <a:cubicBezTo>
                    <a:pt x="213" y="93"/>
                    <a:pt x="202" y="98"/>
                    <a:pt x="202" y="98"/>
                  </a:cubicBezTo>
                  <a:cubicBezTo>
                    <a:pt x="202" y="98"/>
                    <a:pt x="209" y="93"/>
                    <a:pt x="212" y="91"/>
                  </a:cubicBezTo>
                  <a:cubicBezTo>
                    <a:pt x="214" y="90"/>
                    <a:pt x="215" y="85"/>
                    <a:pt x="221" y="85"/>
                  </a:cubicBezTo>
                  <a:cubicBezTo>
                    <a:pt x="225" y="85"/>
                    <a:pt x="226" y="89"/>
                    <a:pt x="226" y="89"/>
                  </a:cubicBezTo>
                  <a:cubicBezTo>
                    <a:pt x="215" y="94"/>
                    <a:pt x="215" y="94"/>
                    <a:pt x="215" y="94"/>
                  </a:cubicBezTo>
                  <a:cubicBezTo>
                    <a:pt x="214" y="97"/>
                    <a:pt x="214" y="97"/>
                    <a:pt x="214" y="97"/>
                  </a:cubicBezTo>
                  <a:cubicBezTo>
                    <a:pt x="214" y="97"/>
                    <a:pt x="223" y="97"/>
                    <a:pt x="224" y="100"/>
                  </a:cubicBezTo>
                  <a:cubicBezTo>
                    <a:pt x="224" y="104"/>
                    <a:pt x="214" y="106"/>
                    <a:pt x="211" y="107"/>
                  </a:cubicBezTo>
                  <a:cubicBezTo>
                    <a:pt x="208" y="107"/>
                    <a:pt x="203" y="112"/>
                    <a:pt x="202" y="115"/>
                  </a:cubicBezTo>
                  <a:cubicBezTo>
                    <a:pt x="202" y="119"/>
                    <a:pt x="206" y="113"/>
                    <a:pt x="208" y="114"/>
                  </a:cubicBezTo>
                  <a:cubicBezTo>
                    <a:pt x="209" y="116"/>
                    <a:pt x="206" y="117"/>
                    <a:pt x="205" y="119"/>
                  </a:cubicBezTo>
                  <a:cubicBezTo>
                    <a:pt x="203" y="121"/>
                    <a:pt x="208" y="122"/>
                    <a:pt x="208" y="122"/>
                  </a:cubicBezTo>
                  <a:cubicBezTo>
                    <a:pt x="205" y="124"/>
                    <a:pt x="205" y="124"/>
                    <a:pt x="205" y="124"/>
                  </a:cubicBezTo>
                  <a:cubicBezTo>
                    <a:pt x="205" y="124"/>
                    <a:pt x="194" y="121"/>
                    <a:pt x="188" y="123"/>
                  </a:cubicBezTo>
                  <a:cubicBezTo>
                    <a:pt x="181" y="125"/>
                    <a:pt x="187" y="130"/>
                    <a:pt x="187" y="130"/>
                  </a:cubicBezTo>
                  <a:cubicBezTo>
                    <a:pt x="180" y="129"/>
                    <a:pt x="180" y="129"/>
                    <a:pt x="180" y="129"/>
                  </a:cubicBezTo>
                  <a:cubicBezTo>
                    <a:pt x="175" y="131"/>
                    <a:pt x="175" y="131"/>
                    <a:pt x="175" y="131"/>
                  </a:cubicBezTo>
                  <a:cubicBezTo>
                    <a:pt x="180" y="123"/>
                    <a:pt x="180" y="123"/>
                    <a:pt x="180" y="123"/>
                  </a:cubicBezTo>
                  <a:cubicBezTo>
                    <a:pt x="175" y="109"/>
                    <a:pt x="175" y="109"/>
                    <a:pt x="175" y="109"/>
                  </a:cubicBezTo>
                  <a:cubicBezTo>
                    <a:pt x="167" y="112"/>
                    <a:pt x="167" y="112"/>
                    <a:pt x="167" y="112"/>
                  </a:cubicBezTo>
                  <a:cubicBezTo>
                    <a:pt x="166" y="114"/>
                    <a:pt x="166" y="114"/>
                    <a:pt x="166" y="114"/>
                  </a:cubicBezTo>
                  <a:cubicBezTo>
                    <a:pt x="158" y="117"/>
                    <a:pt x="158" y="117"/>
                    <a:pt x="158" y="117"/>
                  </a:cubicBezTo>
                  <a:cubicBezTo>
                    <a:pt x="157" y="121"/>
                    <a:pt x="157" y="121"/>
                    <a:pt x="157" y="121"/>
                  </a:cubicBezTo>
                  <a:cubicBezTo>
                    <a:pt x="164" y="122"/>
                    <a:pt x="164" y="122"/>
                    <a:pt x="164" y="122"/>
                  </a:cubicBezTo>
                  <a:cubicBezTo>
                    <a:pt x="157" y="123"/>
                    <a:pt x="157" y="123"/>
                    <a:pt x="157" y="123"/>
                  </a:cubicBezTo>
                  <a:cubicBezTo>
                    <a:pt x="156" y="127"/>
                    <a:pt x="156" y="127"/>
                    <a:pt x="156" y="127"/>
                  </a:cubicBezTo>
                  <a:cubicBezTo>
                    <a:pt x="162" y="128"/>
                    <a:pt x="162" y="128"/>
                    <a:pt x="162" y="128"/>
                  </a:cubicBezTo>
                  <a:cubicBezTo>
                    <a:pt x="150" y="130"/>
                    <a:pt x="150" y="130"/>
                    <a:pt x="150" y="130"/>
                  </a:cubicBezTo>
                  <a:cubicBezTo>
                    <a:pt x="155" y="123"/>
                    <a:pt x="155" y="123"/>
                    <a:pt x="155" y="123"/>
                  </a:cubicBezTo>
                  <a:cubicBezTo>
                    <a:pt x="153" y="121"/>
                    <a:pt x="153" y="121"/>
                    <a:pt x="153" y="121"/>
                  </a:cubicBezTo>
                  <a:cubicBezTo>
                    <a:pt x="147" y="125"/>
                    <a:pt x="147" y="125"/>
                    <a:pt x="147" y="125"/>
                  </a:cubicBezTo>
                  <a:cubicBezTo>
                    <a:pt x="145" y="123"/>
                    <a:pt x="145" y="123"/>
                    <a:pt x="145" y="123"/>
                  </a:cubicBezTo>
                  <a:cubicBezTo>
                    <a:pt x="141" y="125"/>
                    <a:pt x="141" y="125"/>
                    <a:pt x="141" y="125"/>
                  </a:cubicBezTo>
                  <a:cubicBezTo>
                    <a:pt x="145" y="129"/>
                    <a:pt x="145" y="129"/>
                    <a:pt x="145" y="129"/>
                  </a:cubicBezTo>
                  <a:cubicBezTo>
                    <a:pt x="138" y="129"/>
                    <a:pt x="138" y="129"/>
                    <a:pt x="138" y="129"/>
                  </a:cubicBezTo>
                  <a:cubicBezTo>
                    <a:pt x="134" y="132"/>
                    <a:pt x="134" y="132"/>
                    <a:pt x="134" y="132"/>
                  </a:cubicBezTo>
                  <a:cubicBezTo>
                    <a:pt x="139" y="138"/>
                    <a:pt x="139" y="138"/>
                    <a:pt x="139" y="138"/>
                  </a:cubicBezTo>
                  <a:cubicBezTo>
                    <a:pt x="143" y="139"/>
                    <a:pt x="143" y="139"/>
                    <a:pt x="143" y="139"/>
                  </a:cubicBezTo>
                  <a:cubicBezTo>
                    <a:pt x="138" y="140"/>
                    <a:pt x="138" y="140"/>
                    <a:pt x="138" y="140"/>
                  </a:cubicBezTo>
                  <a:cubicBezTo>
                    <a:pt x="135" y="143"/>
                    <a:pt x="135" y="143"/>
                    <a:pt x="135" y="143"/>
                  </a:cubicBezTo>
                  <a:cubicBezTo>
                    <a:pt x="126" y="142"/>
                    <a:pt x="126" y="142"/>
                    <a:pt x="126" y="142"/>
                  </a:cubicBezTo>
                  <a:cubicBezTo>
                    <a:pt x="126" y="146"/>
                    <a:pt x="126" y="146"/>
                    <a:pt x="126" y="146"/>
                  </a:cubicBezTo>
                  <a:cubicBezTo>
                    <a:pt x="132" y="154"/>
                    <a:pt x="132" y="154"/>
                    <a:pt x="132" y="154"/>
                  </a:cubicBezTo>
                  <a:cubicBezTo>
                    <a:pt x="138" y="152"/>
                    <a:pt x="138" y="152"/>
                    <a:pt x="138" y="152"/>
                  </a:cubicBezTo>
                  <a:cubicBezTo>
                    <a:pt x="139" y="153"/>
                    <a:pt x="139" y="153"/>
                    <a:pt x="139" y="153"/>
                  </a:cubicBezTo>
                  <a:cubicBezTo>
                    <a:pt x="132" y="157"/>
                    <a:pt x="132" y="157"/>
                    <a:pt x="132" y="157"/>
                  </a:cubicBezTo>
                  <a:cubicBezTo>
                    <a:pt x="137" y="159"/>
                    <a:pt x="137" y="159"/>
                    <a:pt x="137" y="159"/>
                  </a:cubicBezTo>
                  <a:cubicBezTo>
                    <a:pt x="135" y="160"/>
                    <a:pt x="135" y="160"/>
                    <a:pt x="135" y="160"/>
                  </a:cubicBezTo>
                  <a:cubicBezTo>
                    <a:pt x="130" y="158"/>
                    <a:pt x="130" y="158"/>
                    <a:pt x="130" y="158"/>
                  </a:cubicBezTo>
                  <a:cubicBezTo>
                    <a:pt x="129" y="152"/>
                    <a:pt x="129" y="152"/>
                    <a:pt x="129" y="152"/>
                  </a:cubicBezTo>
                  <a:cubicBezTo>
                    <a:pt x="123" y="143"/>
                    <a:pt x="123" y="143"/>
                    <a:pt x="123" y="143"/>
                  </a:cubicBezTo>
                  <a:cubicBezTo>
                    <a:pt x="114" y="148"/>
                    <a:pt x="114" y="148"/>
                    <a:pt x="114" y="148"/>
                  </a:cubicBezTo>
                  <a:cubicBezTo>
                    <a:pt x="116" y="149"/>
                    <a:pt x="116" y="149"/>
                    <a:pt x="116" y="149"/>
                  </a:cubicBezTo>
                  <a:cubicBezTo>
                    <a:pt x="118" y="149"/>
                    <a:pt x="118" y="149"/>
                    <a:pt x="118" y="149"/>
                  </a:cubicBezTo>
                  <a:cubicBezTo>
                    <a:pt x="123" y="154"/>
                    <a:pt x="123" y="154"/>
                    <a:pt x="123" y="154"/>
                  </a:cubicBezTo>
                  <a:cubicBezTo>
                    <a:pt x="123" y="161"/>
                    <a:pt x="123" y="161"/>
                    <a:pt x="123" y="161"/>
                  </a:cubicBezTo>
                  <a:cubicBezTo>
                    <a:pt x="132" y="168"/>
                    <a:pt x="132" y="168"/>
                    <a:pt x="132" y="168"/>
                  </a:cubicBezTo>
                  <a:cubicBezTo>
                    <a:pt x="133" y="170"/>
                    <a:pt x="133" y="170"/>
                    <a:pt x="133" y="170"/>
                  </a:cubicBezTo>
                  <a:cubicBezTo>
                    <a:pt x="122" y="162"/>
                    <a:pt x="122" y="162"/>
                    <a:pt x="122" y="162"/>
                  </a:cubicBezTo>
                  <a:cubicBezTo>
                    <a:pt x="122" y="153"/>
                    <a:pt x="122" y="153"/>
                    <a:pt x="122" y="153"/>
                  </a:cubicBezTo>
                  <a:cubicBezTo>
                    <a:pt x="113" y="153"/>
                    <a:pt x="113" y="153"/>
                    <a:pt x="113" y="153"/>
                  </a:cubicBezTo>
                  <a:cubicBezTo>
                    <a:pt x="111" y="156"/>
                    <a:pt x="111" y="156"/>
                    <a:pt x="111" y="156"/>
                  </a:cubicBezTo>
                  <a:cubicBezTo>
                    <a:pt x="112" y="151"/>
                    <a:pt x="112" y="151"/>
                    <a:pt x="112" y="151"/>
                  </a:cubicBezTo>
                  <a:cubicBezTo>
                    <a:pt x="108" y="151"/>
                    <a:pt x="108" y="151"/>
                    <a:pt x="108" y="151"/>
                  </a:cubicBezTo>
                  <a:cubicBezTo>
                    <a:pt x="107" y="154"/>
                    <a:pt x="107" y="154"/>
                    <a:pt x="107" y="154"/>
                  </a:cubicBezTo>
                  <a:cubicBezTo>
                    <a:pt x="101" y="155"/>
                    <a:pt x="101" y="155"/>
                    <a:pt x="101" y="155"/>
                  </a:cubicBezTo>
                  <a:cubicBezTo>
                    <a:pt x="96" y="148"/>
                    <a:pt x="96" y="148"/>
                    <a:pt x="96" y="148"/>
                  </a:cubicBezTo>
                  <a:cubicBezTo>
                    <a:pt x="96" y="148"/>
                    <a:pt x="92" y="148"/>
                    <a:pt x="85" y="153"/>
                  </a:cubicBezTo>
                  <a:cubicBezTo>
                    <a:pt x="80" y="158"/>
                    <a:pt x="93" y="158"/>
                    <a:pt x="94" y="160"/>
                  </a:cubicBezTo>
                  <a:cubicBezTo>
                    <a:pt x="94" y="162"/>
                    <a:pt x="91" y="161"/>
                    <a:pt x="88" y="161"/>
                  </a:cubicBezTo>
                  <a:cubicBezTo>
                    <a:pt x="83" y="162"/>
                    <a:pt x="87" y="168"/>
                    <a:pt x="87" y="168"/>
                  </a:cubicBezTo>
                  <a:cubicBezTo>
                    <a:pt x="87" y="168"/>
                    <a:pt x="104" y="162"/>
                    <a:pt x="105" y="164"/>
                  </a:cubicBezTo>
                  <a:cubicBezTo>
                    <a:pt x="106" y="166"/>
                    <a:pt x="99" y="166"/>
                    <a:pt x="99" y="166"/>
                  </a:cubicBezTo>
                  <a:cubicBezTo>
                    <a:pt x="99" y="169"/>
                    <a:pt x="99" y="169"/>
                    <a:pt x="99" y="169"/>
                  </a:cubicBezTo>
                  <a:cubicBezTo>
                    <a:pt x="99" y="169"/>
                    <a:pt x="108" y="166"/>
                    <a:pt x="113" y="164"/>
                  </a:cubicBezTo>
                  <a:cubicBezTo>
                    <a:pt x="118" y="164"/>
                    <a:pt x="122" y="170"/>
                    <a:pt x="122" y="170"/>
                  </a:cubicBezTo>
                  <a:cubicBezTo>
                    <a:pt x="122" y="170"/>
                    <a:pt x="117" y="167"/>
                    <a:pt x="114" y="166"/>
                  </a:cubicBezTo>
                  <a:cubicBezTo>
                    <a:pt x="112" y="166"/>
                    <a:pt x="104" y="169"/>
                    <a:pt x="104" y="169"/>
                  </a:cubicBezTo>
                  <a:cubicBezTo>
                    <a:pt x="104" y="174"/>
                    <a:pt x="104" y="174"/>
                    <a:pt x="104" y="174"/>
                  </a:cubicBezTo>
                  <a:cubicBezTo>
                    <a:pt x="102" y="172"/>
                    <a:pt x="102" y="172"/>
                    <a:pt x="102" y="172"/>
                  </a:cubicBezTo>
                  <a:cubicBezTo>
                    <a:pt x="100" y="173"/>
                    <a:pt x="100" y="173"/>
                    <a:pt x="100" y="173"/>
                  </a:cubicBezTo>
                  <a:cubicBezTo>
                    <a:pt x="102" y="177"/>
                    <a:pt x="102" y="177"/>
                    <a:pt x="102" y="177"/>
                  </a:cubicBezTo>
                  <a:cubicBezTo>
                    <a:pt x="108" y="177"/>
                    <a:pt x="108" y="177"/>
                    <a:pt x="108" y="177"/>
                  </a:cubicBezTo>
                  <a:cubicBezTo>
                    <a:pt x="104" y="182"/>
                    <a:pt x="104" y="182"/>
                    <a:pt x="104" y="182"/>
                  </a:cubicBezTo>
                  <a:cubicBezTo>
                    <a:pt x="96" y="175"/>
                    <a:pt x="96" y="175"/>
                    <a:pt x="96" y="175"/>
                  </a:cubicBezTo>
                  <a:cubicBezTo>
                    <a:pt x="92" y="173"/>
                    <a:pt x="92" y="173"/>
                    <a:pt x="92" y="173"/>
                  </a:cubicBezTo>
                  <a:cubicBezTo>
                    <a:pt x="92" y="176"/>
                    <a:pt x="92" y="176"/>
                    <a:pt x="92" y="176"/>
                  </a:cubicBezTo>
                  <a:cubicBezTo>
                    <a:pt x="92" y="176"/>
                    <a:pt x="90" y="172"/>
                    <a:pt x="87" y="171"/>
                  </a:cubicBezTo>
                  <a:cubicBezTo>
                    <a:pt x="83" y="170"/>
                    <a:pt x="83" y="174"/>
                    <a:pt x="83" y="174"/>
                  </a:cubicBezTo>
                  <a:cubicBezTo>
                    <a:pt x="83" y="174"/>
                    <a:pt x="81" y="172"/>
                    <a:pt x="80" y="171"/>
                  </a:cubicBezTo>
                  <a:cubicBezTo>
                    <a:pt x="78" y="171"/>
                    <a:pt x="74" y="174"/>
                    <a:pt x="74" y="174"/>
                  </a:cubicBezTo>
                  <a:cubicBezTo>
                    <a:pt x="74" y="174"/>
                    <a:pt x="72" y="173"/>
                    <a:pt x="69" y="172"/>
                  </a:cubicBezTo>
                  <a:cubicBezTo>
                    <a:pt x="66" y="172"/>
                    <a:pt x="65" y="175"/>
                    <a:pt x="63" y="178"/>
                  </a:cubicBezTo>
                  <a:cubicBezTo>
                    <a:pt x="62" y="180"/>
                    <a:pt x="74" y="177"/>
                    <a:pt x="74" y="177"/>
                  </a:cubicBezTo>
                  <a:cubicBezTo>
                    <a:pt x="74" y="177"/>
                    <a:pt x="82" y="183"/>
                    <a:pt x="84" y="185"/>
                  </a:cubicBezTo>
                  <a:cubicBezTo>
                    <a:pt x="85" y="186"/>
                    <a:pt x="84" y="191"/>
                    <a:pt x="84" y="191"/>
                  </a:cubicBezTo>
                  <a:cubicBezTo>
                    <a:pt x="87" y="194"/>
                    <a:pt x="87" y="194"/>
                    <a:pt x="87" y="194"/>
                  </a:cubicBezTo>
                  <a:cubicBezTo>
                    <a:pt x="92" y="195"/>
                    <a:pt x="92" y="195"/>
                    <a:pt x="92" y="195"/>
                  </a:cubicBezTo>
                  <a:cubicBezTo>
                    <a:pt x="94" y="194"/>
                    <a:pt x="94" y="194"/>
                    <a:pt x="94" y="194"/>
                  </a:cubicBezTo>
                  <a:cubicBezTo>
                    <a:pt x="93" y="196"/>
                    <a:pt x="93" y="196"/>
                    <a:pt x="93" y="196"/>
                  </a:cubicBezTo>
                  <a:cubicBezTo>
                    <a:pt x="85" y="196"/>
                    <a:pt x="85" y="196"/>
                    <a:pt x="85" y="196"/>
                  </a:cubicBezTo>
                  <a:cubicBezTo>
                    <a:pt x="87" y="199"/>
                    <a:pt x="87" y="199"/>
                    <a:pt x="87" y="199"/>
                  </a:cubicBezTo>
                  <a:cubicBezTo>
                    <a:pt x="83" y="205"/>
                    <a:pt x="83" y="205"/>
                    <a:pt x="83" y="205"/>
                  </a:cubicBezTo>
                  <a:cubicBezTo>
                    <a:pt x="85" y="207"/>
                    <a:pt x="85" y="207"/>
                    <a:pt x="85" y="207"/>
                  </a:cubicBezTo>
                  <a:cubicBezTo>
                    <a:pt x="80" y="206"/>
                    <a:pt x="80" y="206"/>
                    <a:pt x="80" y="206"/>
                  </a:cubicBezTo>
                  <a:cubicBezTo>
                    <a:pt x="84" y="198"/>
                    <a:pt x="84" y="198"/>
                    <a:pt x="84" y="198"/>
                  </a:cubicBezTo>
                  <a:cubicBezTo>
                    <a:pt x="82" y="193"/>
                    <a:pt x="82" y="193"/>
                    <a:pt x="82" y="193"/>
                  </a:cubicBezTo>
                  <a:cubicBezTo>
                    <a:pt x="82" y="185"/>
                    <a:pt x="82" y="185"/>
                    <a:pt x="82" y="185"/>
                  </a:cubicBezTo>
                  <a:cubicBezTo>
                    <a:pt x="73" y="184"/>
                    <a:pt x="73" y="184"/>
                    <a:pt x="73" y="184"/>
                  </a:cubicBezTo>
                  <a:cubicBezTo>
                    <a:pt x="73" y="188"/>
                    <a:pt x="73" y="188"/>
                    <a:pt x="73" y="188"/>
                  </a:cubicBezTo>
                  <a:cubicBezTo>
                    <a:pt x="69" y="186"/>
                    <a:pt x="69" y="186"/>
                    <a:pt x="69" y="186"/>
                  </a:cubicBezTo>
                  <a:cubicBezTo>
                    <a:pt x="66" y="186"/>
                    <a:pt x="66" y="186"/>
                    <a:pt x="66" y="186"/>
                  </a:cubicBezTo>
                  <a:cubicBezTo>
                    <a:pt x="72" y="202"/>
                    <a:pt x="72" y="202"/>
                    <a:pt x="72" y="202"/>
                  </a:cubicBezTo>
                  <a:cubicBezTo>
                    <a:pt x="71" y="204"/>
                    <a:pt x="71" y="204"/>
                    <a:pt x="71" y="204"/>
                  </a:cubicBezTo>
                  <a:cubicBezTo>
                    <a:pt x="68" y="198"/>
                    <a:pt x="68" y="198"/>
                    <a:pt x="68" y="198"/>
                  </a:cubicBezTo>
                  <a:cubicBezTo>
                    <a:pt x="65" y="193"/>
                    <a:pt x="65" y="193"/>
                    <a:pt x="65" y="193"/>
                  </a:cubicBezTo>
                  <a:cubicBezTo>
                    <a:pt x="65" y="193"/>
                    <a:pt x="66" y="189"/>
                    <a:pt x="63" y="188"/>
                  </a:cubicBezTo>
                  <a:cubicBezTo>
                    <a:pt x="61" y="187"/>
                    <a:pt x="52" y="194"/>
                    <a:pt x="52" y="194"/>
                  </a:cubicBezTo>
                  <a:cubicBezTo>
                    <a:pt x="56" y="198"/>
                    <a:pt x="56" y="198"/>
                    <a:pt x="56" y="198"/>
                  </a:cubicBezTo>
                  <a:cubicBezTo>
                    <a:pt x="50" y="198"/>
                    <a:pt x="50" y="198"/>
                    <a:pt x="50" y="198"/>
                  </a:cubicBezTo>
                  <a:cubicBezTo>
                    <a:pt x="50" y="198"/>
                    <a:pt x="52" y="199"/>
                    <a:pt x="55" y="201"/>
                  </a:cubicBezTo>
                  <a:cubicBezTo>
                    <a:pt x="57" y="204"/>
                    <a:pt x="61" y="207"/>
                    <a:pt x="61" y="207"/>
                  </a:cubicBezTo>
                  <a:cubicBezTo>
                    <a:pt x="55" y="206"/>
                    <a:pt x="55" y="206"/>
                    <a:pt x="55" y="206"/>
                  </a:cubicBezTo>
                  <a:cubicBezTo>
                    <a:pt x="52" y="204"/>
                    <a:pt x="52" y="204"/>
                    <a:pt x="52" y="204"/>
                  </a:cubicBezTo>
                  <a:cubicBezTo>
                    <a:pt x="48" y="208"/>
                    <a:pt x="48" y="208"/>
                    <a:pt x="48" y="208"/>
                  </a:cubicBezTo>
                  <a:cubicBezTo>
                    <a:pt x="51" y="201"/>
                    <a:pt x="51" y="201"/>
                    <a:pt x="51" y="201"/>
                  </a:cubicBezTo>
                  <a:cubicBezTo>
                    <a:pt x="51" y="201"/>
                    <a:pt x="50" y="199"/>
                    <a:pt x="46" y="199"/>
                  </a:cubicBezTo>
                  <a:cubicBezTo>
                    <a:pt x="42" y="199"/>
                    <a:pt x="43" y="203"/>
                    <a:pt x="43" y="203"/>
                  </a:cubicBezTo>
                  <a:cubicBezTo>
                    <a:pt x="43" y="203"/>
                    <a:pt x="40" y="199"/>
                    <a:pt x="38" y="199"/>
                  </a:cubicBezTo>
                  <a:cubicBezTo>
                    <a:pt x="34" y="199"/>
                    <a:pt x="33" y="203"/>
                    <a:pt x="33" y="203"/>
                  </a:cubicBezTo>
                  <a:cubicBezTo>
                    <a:pt x="39" y="206"/>
                    <a:pt x="39" y="206"/>
                    <a:pt x="39" y="206"/>
                  </a:cubicBezTo>
                  <a:cubicBezTo>
                    <a:pt x="38" y="207"/>
                    <a:pt x="38" y="207"/>
                    <a:pt x="38" y="207"/>
                  </a:cubicBezTo>
                  <a:cubicBezTo>
                    <a:pt x="31" y="202"/>
                    <a:pt x="31" y="202"/>
                    <a:pt x="31" y="202"/>
                  </a:cubicBezTo>
                  <a:cubicBezTo>
                    <a:pt x="32" y="200"/>
                    <a:pt x="32" y="200"/>
                    <a:pt x="32" y="200"/>
                  </a:cubicBezTo>
                  <a:cubicBezTo>
                    <a:pt x="28" y="196"/>
                    <a:pt x="28" y="196"/>
                    <a:pt x="28" y="196"/>
                  </a:cubicBezTo>
                  <a:cubicBezTo>
                    <a:pt x="25" y="200"/>
                    <a:pt x="25" y="200"/>
                    <a:pt x="25" y="200"/>
                  </a:cubicBezTo>
                  <a:cubicBezTo>
                    <a:pt x="26" y="202"/>
                    <a:pt x="26" y="202"/>
                    <a:pt x="26" y="202"/>
                  </a:cubicBezTo>
                  <a:cubicBezTo>
                    <a:pt x="26" y="202"/>
                    <a:pt x="32" y="207"/>
                    <a:pt x="32" y="209"/>
                  </a:cubicBezTo>
                  <a:cubicBezTo>
                    <a:pt x="31" y="212"/>
                    <a:pt x="25" y="211"/>
                    <a:pt x="25" y="215"/>
                  </a:cubicBezTo>
                  <a:cubicBezTo>
                    <a:pt x="25" y="218"/>
                    <a:pt x="34" y="214"/>
                    <a:pt x="34" y="214"/>
                  </a:cubicBezTo>
                  <a:cubicBezTo>
                    <a:pt x="50" y="218"/>
                    <a:pt x="50" y="218"/>
                    <a:pt x="50" y="218"/>
                  </a:cubicBezTo>
                  <a:cubicBezTo>
                    <a:pt x="49" y="219"/>
                    <a:pt x="49" y="219"/>
                    <a:pt x="49" y="219"/>
                  </a:cubicBezTo>
                  <a:cubicBezTo>
                    <a:pt x="64" y="223"/>
                    <a:pt x="64" y="223"/>
                    <a:pt x="64" y="223"/>
                  </a:cubicBezTo>
                  <a:cubicBezTo>
                    <a:pt x="71" y="220"/>
                    <a:pt x="71" y="220"/>
                    <a:pt x="71" y="220"/>
                  </a:cubicBezTo>
                  <a:cubicBezTo>
                    <a:pt x="78" y="222"/>
                    <a:pt x="78" y="222"/>
                    <a:pt x="78" y="222"/>
                  </a:cubicBezTo>
                  <a:cubicBezTo>
                    <a:pt x="78" y="223"/>
                    <a:pt x="78" y="223"/>
                    <a:pt x="78" y="223"/>
                  </a:cubicBezTo>
                  <a:cubicBezTo>
                    <a:pt x="72" y="222"/>
                    <a:pt x="72" y="222"/>
                    <a:pt x="72" y="222"/>
                  </a:cubicBezTo>
                  <a:cubicBezTo>
                    <a:pt x="65" y="224"/>
                    <a:pt x="65" y="224"/>
                    <a:pt x="65" y="224"/>
                  </a:cubicBezTo>
                  <a:cubicBezTo>
                    <a:pt x="56" y="222"/>
                    <a:pt x="56" y="222"/>
                    <a:pt x="56" y="222"/>
                  </a:cubicBezTo>
                  <a:cubicBezTo>
                    <a:pt x="55" y="224"/>
                    <a:pt x="55" y="224"/>
                    <a:pt x="55" y="224"/>
                  </a:cubicBezTo>
                  <a:cubicBezTo>
                    <a:pt x="55" y="224"/>
                    <a:pt x="42" y="217"/>
                    <a:pt x="35" y="217"/>
                  </a:cubicBezTo>
                  <a:cubicBezTo>
                    <a:pt x="28" y="217"/>
                    <a:pt x="29" y="220"/>
                    <a:pt x="29" y="220"/>
                  </a:cubicBezTo>
                  <a:cubicBezTo>
                    <a:pt x="29" y="220"/>
                    <a:pt x="28" y="220"/>
                    <a:pt x="25" y="222"/>
                  </a:cubicBezTo>
                  <a:cubicBezTo>
                    <a:pt x="23" y="223"/>
                    <a:pt x="25" y="226"/>
                    <a:pt x="25" y="226"/>
                  </a:cubicBezTo>
                  <a:cubicBezTo>
                    <a:pt x="25" y="226"/>
                    <a:pt x="19" y="225"/>
                    <a:pt x="17" y="229"/>
                  </a:cubicBezTo>
                  <a:cubicBezTo>
                    <a:pt x="16" y="232"/>
                    <a:pt x="19" y="233"/>
                    <a:pt x="19" y="233"/>
                  </a:cubicBezTo>
                  <a:cubicBezTo>
                    <a:pt x="27" y="233"/>
                    <a:pt x="27" y="233"/>
                    <a:pt x="27" y="233"/>
                  </a:cubicBezTo>
                  <a:cubicBezTo>
                    <a:pt x="32" y="237"/>
                    <a:pt x="32" y="237"/>
                    <a:pt x="32" y="237"/>
                  </a:cubicBezTo>
                  <a:cubicBezTo>
                    <a:pt x="26" y="235"/>
                    <a:pt x="26" y="235"/>
                    <a:pt x="26" y="235"/>
                  </a:cubicBezTo>
                  <a:cubicBezTo>
                    <a:pt x="24" y="237"/>
                    <a:pt x="24" y="237"/>
                    <a:pt x="24" y="237"/>
                  </a:cubicBezTo>
                  <a:cubicBezTo>
                    <a:pt x="28" y="239"/>
                    <a:pt x="28" y="239"/>
                    <a:pt x="28" y="239"/>
                  </a:cubicBezTo>
                  <a:cubicBezTo>
                    <a:pt x="23" y="239"/>
                    <a:pt x="23" y="239"/>
                    <a:pt x="23" y="239"/>
                  </a:cubicBezTo>
                  <a:cubicBezTo>
                    <a:pt x="23" y="241"/>
                    <a:pt x="23" y="241"/>
                    <a:pt x="23" y="241"/>
                  </a:cubicBezTo>
                  <a:cubicBezTo>
                    <a:pt x="32" y="243"/>
                    <a:pt x="32" y="243"/>
                    <a:pt x="32" y="243"/>
                  </a:cubicBezTo>
                  <a:cubicBezTo>
                    <a:pt x="17" y="246"/>
                    <a:pt x="17" y="246"/>
                    <a:pt x="17" y="246"/>
                  </a:cubicBezTo>
                  <a:cubicBezTo>
                    <a:pt x="17" y="248"/>
                    <a:pt x="17" y="248"/>
                    <a:pt x="17" y="248"/>
                  </a:cubicBezTo>
                  <a:cubicBezTo>
                    <a:pt x="20" y="248"/>
                    <a:pt x="20" y="248"/>
                    <a:pt x="20" y="248"/>
                  </a:cubicBezTo>
                  <a:cubicBezTo>
                    <a:pt x="20" y="251"/>
                    <a:pt x="20" y="251"/>
                    <a:pt x="20" y="251"/>
                  </a:cubicBezTo>
                  <a:cubicBezTo>
                    <a:pt x="30" y="251"/>
                    <a:pt x="30" y="251"/>
                    <a:pt x="30" y="251"/>
                  </a:cubicBezTo>
                  <a:cubicBezTo>
                    <a:pt x="17" y="254"/>
                    <a:pt x="17" y="254"/>
                    <a:pt x="17" y="254"/>
                  </a:cubicBezTo>
                  <a:cubicBezTo>
                    <a:pt x="15" y="258"/>
                    <a:pt x="15" y="258"/>
                    <a:pt x="15" y="258"/>
                  </a:cubicBezTo>
                  <a:cubicBezTo>
                    <a:pt x="22" y="261"/>
                    <a:pt x="22" y="261"/>
                    <a:pt x="22" y="261"/>
                  </a:cubicBezTo>
                  <a:cubicBezTo>
                    <a:pt x="18" y="261"/>
                    <a:pt x="18" y="261"/>
                    <a:pt x="18" y="261"/>
                  </a:cubicBezTo>
                  <a:cubicBezTo>
                    <a:pt x="23" y="266"/>
                    <a:pt x="23" y="266"/>
                    <a:pt x="23" y="266"/>
                  </a:cubicBezTo>
                  <a:cubicBezTo>
                    <a:pt x="26" y="266"/>
                    <a:pt x="26" y="266"/>
                    <a:pt x="26" y="266"/>
                  </a:cubicBezTo>
                  <a:cubicBezTo>
                    <a:pt x="28" y="268"/>
                    <a:pt x="28" y="268"/>
                    <a:pt x="28" y="268"/>
                  </a:cubicBezTo>
                  <a:cubicBezTo>
                    <a:pt x="48" y="263"/>
                    <a:pt x="48" y="263"/>
                    <a:pt x="48" y="263"/>
                  </a:cubicBezTo>
                  <a:cubicBezTo>
                    <a:pt x="46" y="266"/>
                    <a:pt x="46" y="266"/>
                    <a:pt x="46" y="266"/>
                  </a:cubicBezTo>
                  <a:cubicBezTo>
                    <a:pt x="55" y="265"/>
                    <a:pt x="55" y="265"/>
                    <a:pt x="55" y="265"/>
                  </a:cubicBezTo>
                  <a:cubicBezTo>
                    <a:pt x="55" y="265"/>
                    <a:pt x="56" y="268"/>
                    <a:pt x="61" y="268"/>
                  </a:cubicBezTo>
                  <a:cubicBezTo>
                    <a:pt x="65" y="268"/>
                    <a:pt x="63" y="259"/>
                    <a:pt x="63" y="259"/>
                  </a:cubicBezTo>
                  <a:cubicBezTo>
                    <a:pt x="66" y="258"/>
                    <a:pt x="66" y="258"/>
                    <a:pt x="66" y="258"/>
                  </a:cubicBezTo>
                  <a:cubicBezTo>
                    <a:pt x="71" y="252"/>
                    <a:pt x="71" y="252"/>
                    <a:pt x="71" y="252"/>
                  </a:cubicBezTo>
                  <a:cubicBezTo>
                    <a:pt x="72" y="253"/>
                    <a:pt x="72" y="253"/>
                    <a:pt x="72" y="253"/>
                  </a:cubicBezTo>
                  <a:cubicBezTo>
                    <a:pt x="67" y="261"/>
                    <a:pt x="67" y="261"/>
                    <a:pt x="67" y="261"/>
                  </a:cubicBezTo>
                  <a:cubicBezTo>
                    <a:pt x="69" y="265"/>
                    <a:pt x="69" y="265"/>
                    <a:pt x="69" y="265"/>
                  </a:cubicBezTo>
                  <a:cubicBezTo>
                    <a:pt x="79" y="266"/>
                    <a:pt x="79" y="266"/>
                    <a:pt x="79" y="266"/>
                  </a:cubicBezTo>
                  <a:cubicBezTo>
                    <a:pt x="83" y="262"/>
                    <a:pt x="83" y="262"/>
                    <a:pt x="83" y="262"/>
                  </a:cubicBezTo>
                  <a:cubicBezTo>
                    <a:pt x="83" y="266"/>
                    <a:pt x="83" y="266"/>
                    <a:pt x="83" y="266"/>
                  </a:cubicBezTo>
                  <a:cubicBezTo>
                    <a:pt x="76" y="268"/>
                    <a:pt x="76" y="268"/>
                    <a:pt x="76" y="268"/>
                  </a:cubicBezTo>
                  <a:cubicBezTo>
                    <a:pt x="78" y="270"/>
                    <a:pt x="78" y="270"/>
                    <a:pt x="78" y="270"/>
                  </a:cubicBezTo>
                  <a:cubicBezTo>
                    <a:pt x="90" y="266"/>
                    <a:pt x="90" y="266"/>
                    <a:pt x="90" y="266"/>
                  </a:cubicBezTo>
                  <a:cubicBezTo>
                    <a:pt x="89" y="259"/>
                    <a:pt x="89" y="259"/>
                    <a:pt x="89" y="259"/>
                  </a:cubicBezTo>
                  <a:cubicBezTo>
                    <a:pt x="89" y="259"/>
                    <a:pt x="91" y="255"/>
                    <a:pt x="93" y="252"/>
                  </a:cubicBezTo>
                  <a:cubicBezTo>
                    <a:pt x="94" y="250"/>
                    <a:pt x="98" y="247"/>
                    <a:pt x="98" y="247"/>
                  </a:cubicBezTo>
                  <a:cubicBezTo>
                    <a:pt x="99" y="249"/>
                    <a:pt x="99" y="249"/>
                    <a:pt x="99" y="249"/>
                  </a:cubicBezTo>
                  <a:cubicBezTo>
                    <a:pt x="99" y="249"/>
                    <a:pt x="97" y="251"/>
                    <a:pt x="95" y="253"/>
                  </a:cubicBezTo>
                  <a:cubicBezTo>
                    <a:pt x="93" y="254"/>
                    <a:pt x="90" y="259"/>
                    <a:pt x="90" y="259"/>
                  </a:cubicBezTo>
                  <a:cubicBezTo>
                    <a:pt x="92" y="262"/>
                    <a:pt x="92" y="262"/>
                    <a:pt x="92" y="262"/>
                  </a:cubicBezTo>
                  <a:cubicBezTo>
                    <a:pt x="93" y="266"/>
                    <a:pt x="93" y="266"/>
                    <a:pt x="93" y="266"/>
                  </a:cubicBezTo>
                  <a:cubicBezTo>
                    <a:pt x="102" y="264"/>
                    <a:pt x="102" y="264"/>
                    <a:pt x="102" y="264"/>
                  </a:cubicBezTo>
                  <a:cubicBezTo>
                    <a:pt x="98" y="267"/>
                    <a:pt x="98" y="267"/>
                    <a:pt x="98" y="267"/>
                  </a:cubicBezTo>
                  <a:cubicBezTo>
                    <a:pt x="96" y="267"/>
                    <a:pt x="96" y="267"/>
                    <a:pt x="96" y="267"/>
                  </a:cubicBezTo>
                  <a:cubicBezTo>
                    <a:pt x="92" y="268"/>
                    <a:pt x="92" y="268"/>
                    <a:pt x="92" y="268"/>
                  </a:cubicBezTo>
                  <a:cubicBezTo>
                    <a:pt x="92" y="271"/>
                    <a:pt x="92" y="271"/>
                    <a:pt x="92" y="271"/>
                  </a:cubicBezTo>
                  <a:cubicBezTo>
                    <a:pt x="88" y="269"/>
                    <a:pt x="88" y="269"/>
                    <a:pt x="88" y="269"/>
                  </a:cubicBezTo>
                  <a:cubicBezTo>
                    <a:pt x="80" y="271"/>
                    <a:pt x="80" y="271"/>
                    <a:pt x="80" y="271"/>
                  </a:cubicBezTo>
                  <a:cubicBezTo>
                    <a:pt x="80" y="277"/>
                    <a:pt x="80" y="277"/>
                    <a:pt x="80" y="277"/>
                  </a:cubicBezTo>
                  <a:cubicBezTo>
                    <a:pt x="82" y="282"/>
                    <a:pt x="82" y="282"/>
                    <a:pt x="82" y="282"/>
                  </a:cubicBezTo>
                  <a:cubicBezTo>
                    <a:pt x="79" y="279"/>
                    <a:pt x="79" y="279"/>
                    <a:pt x="79" y="279"/>
                  </a:cubicBezTo>
                  <a:cubicBezTo>
                    <a:pt x="76" y="281"/>
                    <a:pt x="76" y="281"/>
                    <a:pt x="76" y="281"/>
                  </a:cubicBezTo>
                  <a:cubicBezTo>
                    <a:pt x="78" y="277"/>
                    <a:pt x="78" y="277"/>
                    <a:pt x="78" y="277"/>
                  </a:cubicBezTo>
                  <a:cubicBezTo>
                    <a:pt x="77" y="272"/>
                    <a:pt x="77" y="272"/>
                    <a:pt x="77" y="272"/>
                  </a:cubicBezTo>
                  <a:cubicBezTo>
                    <a:pt x="75" y="272"/>
                    <a:pt x="75" y="272"/>
                    <a:pt x="75" y="272"/>
                  </a:cubicBezTo>
                  <a:cubicBezTo>
                    <a:pt x="74" y="269"/>
                    <a:pt x="74" y="269"/>
                    <a:pt x="74" y="269"/>
                  </a:cubicBezTo>
                  <a:cubicBezTo>
                    <a:pt x="74" y="269"/>
                    <a:pt x="67" y="267"/>
                    <a:pt x="66" y="266"/>
                  </a:cubicBezTo>
                  <a:cubicBezTo>
                    <a:pt x="65" y="266"/>
                    <a:pt x="64" y="270"/>
                    <a:pt x="64" y="270"/>
                  </a:cubicBezTo>
                  <a:cubicBezTo>
                    <a:pt x="56" y="271"/>
                    <a:pt x="56" y="271"/>
                    <a:pt x="56" y="271"/>
                  </a:cubicBezTo>
                  <a:cubicBezTo>
                    <a:pt x="56" y="269"/>
                    <a:pt x="56" y="269"/>
                    <a:pt x="56" y="269"/>
                  </a:cubicBezTo>
                  <a:cubicBezTo>
                    <a:pt x="42" y="267"/>
                    <a:pt x="42" y="267"/>
                    <a:pt x="42" y="267"/>
                  </a:cubicBezTo>
                  <a:cubicBezTo>
                    <a:pt x="41" y="269"/>
                    <a:pt x="41" y="269"/>
                    <a:pt x="41" y="269"/>
                  </a:cubicBezTo>
                  <a:cubicBezTo>
                    <a:pt x="39" y="267"/>
                    <a:pt x="39" y="267"/>
                    <a:pt x="39" y="267"/>
                  </a:cubicBezTo>
                  <a:cubicBezTo>
                    <a:pt x="33" y="269"/>
                    <a:pt x="33" y="269"/>
                    <a:pt x="33" y="269"/>
                  </a:cubicBezTo>
                  <a:cubicBezTo>
                    <a:pt x="31" y="272"/>
                    <a:pt x="31" y="272"/>
                    <a:pt x="31" y="272"/>
                  </a:cubicBezTo>
                  <a:cubicBezTo>
                    <a:pt x="24" y="271"/>
                    <a:pt x="24" y="271"/>
                    <a:pt x="24" y="271"/>
                  </a:cubicBezTo>
                  <a:cubicBezTo>
                    <a:pt x="24" y="271"/>
                    <a:pt x="23" y="269"/>
                    <a:pt x="19" y="269"/>
                  </a:cubicBezTo>
                  <a:cubicBezTo>
                    <a:pt x="16" y="269"/>
                    <a:pt x="15" y="273"/>
                    <a:pt x="15" y="273"/>
                  </a:cubicBezTo>
                  <a:cubicBezTo>
                    <a:pt x="18" y="277"/>
                    <a:pt x="18" y="277"/>
                    <a:pt x="18" y="277"/>
                  </a:cubicBezTo>
                  <a:cubicBezTo>
                    <a:pt x="14" y="278"/>
                    <a:pt x="14" y="278"/>
                    <a:pt x="14" y="278"/>
                  </a:cubicBezTo>
                  <a:cubicBezTo>
                    <a:pt x="14" y="278"/>
                    <a:pt x="14" y="283"/>
                    <a:pt x="18" y="284"/>
                  </a:cubicBezTo>
                  <a:cubicBezTo>
                    <a:pt x="22" y="286"/>
                    <a:pt x="24" y="282"/>
                    <a:pt x="24" y="282"/>
                  </a:cubicBezTo>
                  <a:cubicBezTo>
                    <a:pt x="28" y="282"/>
                    <a:pt x="28" y="282"/>
                    <a:pt x="28" y="282"/>
                  </a:cubicBezTo>
                  <a:cubicBezTo>
                    <a:pt x="27" y="283"/>
                    <a:pt x="27" y="283"/>
                    <a:pt x="27" y="283"/>
                  </a:cubicBezTo>
                  <a:cubicBezTo>
                    <a:pt x="27" y="283"/>
                    <a:pt x="23" y="283"/>
                    <a:pt x="22" y="288"/>
                  </a:cubicBezTo>
                  <a:cubicBezTo>
                    <a:pt x="20" y="294"/>
                    <a:pt x="27" y="295"/>
                    <a:pt x="27" y="295"/>
                  </a:cubicBezTo>
                  <a:cubicBezTo>
                    <a:pt x="25" y="296"/>
                    <a:pt x="25" y="296"/>
                    <a:pt x="25" y="296"/>
                  </a:cubicBezTo>
                  <a:cubicBezTo>
                    <a:pt x="27" y="298"/>
                    <a:pt x="27" y="298"/>
                    <a:pt x="27" y="298"/>
                  </a:cubicBezTo>
                  <a:cubicBezTo>
                    <a:pt x="30" y="298"/>
                    <a:pt x="30" y="298"/>
                    <a:pt x="30" y="298"/>
                  </a:cubicBezTo>
                  <a:cubicBezTo>
                    <a:pt x="30" y="298"/>
                    <a:pt x="29" y="296"/>
                    <a:pt x="29" y="294"/>
                  </a:cubicBezTo>
                  <a:cubicBezTo>
                    <a:pt x="29" y="293"/>
                    <a:pt x="32" y="292"/>
                    <a:pt x="32" y="292"/>
                  </a:cubicBezTo>
                  <a:cubicBezTo>
                    <a:pt x="38" y="295"/>
                    <a:pt x="38" y="295"/>
                    <a:pt x="38" y="295"/>
                  </a:cubicBezTo>
                  <a:cubicBezTo>
                    <a:pt x="38" y="295"/>
                    <a:pt x="36" y="299"/>
                    <a:pt x="35" y="302"/>
                  </a:cubicBezTo>
                  <a:cubicBezTo>
                    <a:pt x="34" y="305"/>
                    <a:pt x="34" y="310"/>
                    <a:pt x="34" y="310"/>
                  </a:cubicBezTo>
                  <a:cubicBezTo>
                    <a:pt x="25" y="311"/>
                    <a:pt x="25" y="311"/>
                    <a:pt x="25" y="311"/>
                  </a:cubicBezTo>
                  <a:cubicBezTo>
                    <a:pt x="25" y="311"/>
                    <a:pt x="24" y="304"/>
                    <a:pt x="19" y="305"/>
                  </a:cubicBezTo>
                  <a:cubicBezTo>
                    <a:pt x="15" y="306"/>
                    <a:pt x="19" y="314"/>
                    <a:pt x="19" y="314"/>
                  </a:cubicBezTo>
                  <a:cubicBezTo>
                    <a:pt x="19" y="314"/>
                    <a:pt x="15" y="314"/>
                    <a:pt x="15" y="318"/>
                  </a:cubicBezTo>
                  <a:cubicBezTo>
                    <a:pt x="15" y="322"/>
                    <a:pt x="18" y="321"/>
                    <a:pt x="18" y="321"/>
                  </a:cubicBezTo>
                  <a:cubicBezTo>
                    <a:pt x="17" y="324"/>
                    <a:pt x="17" y="324"/>
                    <a:pt x="17" y="324"/>
                  </a:cubicBezTo>
                  <a:cubicBezTo>
                    <a:pt x="22" y="329"/>
                    <a:pt x="22" y="329"/>
                    <a:pt x="22" y="329"/>
                  </a:cubicBezTo>
                  <a:cubicBezTo>
                    <a:pt x="26" y="326"/>
                    <a:pt x="26" y="326"/>
                    <a:pt x="26" y="326"/>
                  </a:cubicBezTo>
                  <a:cubicBezTo>
                    <a:pt x="29" y="318"/>
                    <a:pt x="29" y="318"/>
                    <a:pt x="29" y="318"/>
                  </a:cubicBezTo>
                  <a:cubicBezTo>
                    <a:pt x="27" y="325"/>
                    <a:pt x="27" y="325"/>
                    <a:pt x="27" y="325"/>
                  </a:cubicBezTo>
                  <a:cubicBezTo>
                    <a:pt x="27" y="329"/>
                    <a:pt x="27" y="329"/>
                    <a:pt x="27" y="329"/>
                  </a:cubicBezTo>
                  <a:cubicBezTo>
                    <a:pt x="32" y="329"/>
                    <a:pt x="32" y="329"/>
                    <a:pt x="32" y="329"/>
                  </a:cubicBezTo>
                  <a:cubicBezTo>
                    <a:pt x="33" y="330"/>
                    <a:pt x="31" y="334"/>
                    <a:pt x="31" y="334"/>
                  </a:cubicBezTo>
                  <a:cubicBezTo>
                    <a:pt x="32" y="335"/>
                    <a:pt x="32" y="335"/>
                    <a:pt x="32" y="335"/>
                  </a:cubicBezTo>
                  <a:cubicBezTo>
                    <a:pt x="30" y="335"/>
                    <a:pt x="30" y="335"/>
                    <a:pt x="30" y="335"/>
                  </a:cubicBezTo>
                  <a:cubicBezTo>
                    <a:pt x="30" y="337"/>
                    <a:pt x="30" y="337"/>
                    <a:pt x="30" y="337"/>
                  </a:cubicBezTo>
                  <a:cubicBezTo>
                    <a:pt x="34" y="341"/>
                    <a:pt x="34" y="341"/>
                    <a:pt x="34" y="341"/>
                  </a:cubicBezTo>
                  <a:cubicBezTo>
                    <a:pt x="38" y="336"/>
                    <a:pt x="38" y="336"/>
                    <a:pt x="38" y="336"/>
                  </a:cubicBezTo>
                  <a:cubicBezTo>
                    <a:pt x="38" y="329"/>
                    <a:pt x="38" y="329"/>
                    <a:pt x="38" y="329"/>
                  </a:cubicBezTo>
                  <a:cubicBezTo>
                    <a:pt x="40" y="328"/>
                    <a:pt x="40" y="328"/>
                    <a:pt x="40" y="328"/>
                  </a:cubicBezTo>
                  <a:cubicBezTo>
                    <a:pt x="42" y="322"/>
                    <a:pt x="42" y="322"/>
                    <a:pt x="42" y="322"/>
                  </a:cubicBezTo>
                  <a:cubicBezTo>
                    <a:pt x="42" y="322"/>
                    <a:pt x="45" y="325"/>
                    <a:pt x="47" y="322"/>
                  </a:cubicBezTo>
                  <a:cubicBezTo>
                    <a:pt x="48" y="321"/>
                    <a:pt x="47" y="317"/>
                    <a:pt x="47" y="317"/>
                  </a:cubicBezTo>
                  <a:cubicBezTo>
                    <a:pt x="47" y="317"/>
                    <a:pt x="49" y="316"/>
                    <a:pt x="55" y="314"/>
                  </a:cubicBezTo>
                  <a:cubicBezTo>
                    <a:pt x="59" y="311"/>
                    <a:pt x="64" y="311"/>
                    <a:pt x="64" y="311"/>
                  </a:cubicBezTo>
                  <a:cubicBezTo>
                    <a:pt x="64" y="313"/>
                    <a:pt x="64" y="313"/>
                    <a:pt x="64" y="313"/>
                  </a:cubicBezTo>
                  <a:cubicBezTo>
                    <a:pt x="71" y="310"/>
                    <a:pt x="71" y="310"/>
                    <a:pt x="71" y="310"/>
                  </a:cubicBezTo>
                  <a:cubicBezTo>
                    <a:pt x="72" y="306"/>
                    <a:pt x="72" y="306"/>
                    <a:pt x="72" y="306"/>
                  </a:cubicBezTo>
                  <a:cubicBezTo>
                    <a:pt x="74" y="306"/>
                    <a:pt x="74" y="306"/>
                    <a:pt x="74" y="306"/>
                  </a:cubicBezTo>
                  <a:cubicBezTo>
                    <a:pt x="73" y="310"/>
                    <a:pt x="73" y="310"/>
                    <a:pt x="73" y="310"/>
                  </a:cubicBezTo>
                  <a:cubicBezTo>
                    <a:pt x="77" y="311"/>
                    <a:pt x="77" y="311"/>
                    <a:pt x="77" y="311"/>
                  </a:cubicBezTo>
                  <a:cubicBezTo>
                    <a:pt x="77" y="311"/>
                    <a:pt x="68" y="312"/>
                    <a:pt x="65" y="317"/>
                  </a:cubicBezTo>
                  <a:cubicBezTo>
                    <a:pt x="62" y="322"/>
                    <a:pt x="63" y="326"/>
                    <a:pt x="62" y="329"/>
                  </a:cubicBezTo>
                  <a:cubicBezTo>
                    <a:pt x="62" y="331"/>
                    <a:pt x="58" y="334"/>
                    <a:pt x="58" y="334"/>
                  </a:cubicBezTo>
                  <a:cubicBezTo>
                    <a:pt x="62" y="317"/>
                    <a:pt x="62" y="317"/>
                    <a:pt x="62" y="317"/>
                  </a:cubicBezTo>
                  <a:cubicBezTo>
                    <a:pt x="62" y="314"/>
                    <a:pt x="62" y="314"/>
                    <a:pt x="62" y="314"/>
                  </a:cubicBezTo>
                  <a:cubicBezTo>
                    <a:pt x="62" y="314"/>
                    <a:pt x="58" y="315"/>
                    <a:pt x="56" y="317"/>
                  </a:cubicBezTo>
                  <a:cubicBezTo>
                    <a:pt x="52" y="318"/>
                    <a:pt x="47" y="326"/>
                    <a:pt x="47" y="326"/>
                  </a:cubicBezTo>
                  <a:cubicBezTo>
                    <a:pt x="47" y="326"/>
                    <a:pt x="44" y="327"/>
                    <a:pt x="44" y="330"/>
                  </a:cubicBezTo>
                  <a:cubicBezTo>
                    <a:pt x="45" y="333"/>
                    <a:pt x="50" y="331"/>
                    <a:pt x="48" y="333"/>
                  </a:cubicBezTo>
                  <a:cubicBezTo>
                    <a:pt x="47" y="334"/>
                    <a:pt x="43" y="334"/>
                    <a:pt x="41" y="336"/>
                  </a:cubicBezTo>
                  <a:cubicBezTo>
                    <a:pt x="39" y="338"/>
                    <a:pt x="39" y="343"/>
                    <a:pt x="39" y="343"/>
                  </a:cubicBezTo>
                  <a:cubicBezTo>
                    <a:pt x="32" y="343"/>
                    <a:pt x="32" y="343"/>
                    <a:pt x="32" y="343"/>
                  </a:cubicBezTo>
                  <a:cubicBezTo>
                    <a:pt x="28" y="348"/>
                    <a:pt x="28" y="348"/>
                    <a:pt x="28" y="348"/>
                  </a:cubicBezTo>
                  <a:cubicBezTo>
                    <a:pt x="33" y="353"/>
                    <a:pt x="33" y="353"/>
                    <a:pt x="33" y="353"/>
                  </a:cubicBezTo>
                  <a:cubicBezTo>
                    <a:pt x="39" y="350"/>
                    <a:pt x="39" y="350"/>
                    <a:pt x="39" y="350"/>
                  </a:cubicBezTo>
                  <a:cubicBezTo>
                    <a:pt x="38" y="355"/>
                    <a:pt x="38" y="355"/>
                    <a:pt x="38" y="355"/>
                  </a:cubicBezTo>
                  <a:cubicBezTo>
                    <a:pt x="40" y="356"/>
                    <a:pt x="40" y="356"/>
                    <a:pt x="40" y="356"/>
                  </a:cubicBezTo>
                  <a:cubicBezTo>
                    <a:pt x="46" y="351"/>
                    <a:pt x="46" y="351"/>
                    <a:pt x="46" y="351"/>
                  </a:cubicBezTo>
                  <a:cubicBezTo>
                    <a:pt x="42" y="357"/>
                    <a:pt x="42" y="357"/>
                    <a:pt x="42" y="357"/>
                  </a:cubicBezTo>
                  <a:cubicBezTo>
                    <a:pt x="44" y="359"/>
                    <a:pt x="44" y="359"/>
                    <a:pt x="44" y="359"/>
                  </a:cubicBezTo>
                  <a:cubicBezTo>
                    <a:pt x="34" y="356"/>
                    <a:pt x="34" y="356"/>
                    <a:pt x="34" y="356"/>
                  </a:cubicBezTo>
                  <a:cubicBezTo>
                    <a:pt x="31" y="360"/>
                    <a:pt x="31" y="360"/>
                    <a:pt x="31" y="360"/>
                  </a:cubicBezTo>
                  <a:cubicBezTo>
                    <a:pt x="34" y="363"/>
                    <a:pt x="34" y="363"/>
                    <a:pt x="34" y="363"/>
                  </a:cubicBezTo>
                  <a:cubicBezTo>
                    <a:pt x="26" y="359"/>
                    <a:pt x="26" y="359"/>
                    <a:pt x="26" y="359"/>
                  </a:cubicBezTo>
                  <a:cubicBezTo>
                    <a:pt x="23" y="361"/>
                    <a:pt x="23" y="361"/>
                    <a:pt x="23" y="361"/>
                  </a:cubicBezTo>
                  <a:cubicBezTo>
                    <a:pt x="20" y="369"/>
                    <a:pt x="20" y="369"/>
                    <a:pt x="20" y="369"/>
                  </a:cubicBezTo>
                  <a:cubicBezTo>
                    <a:pt x="18" y="371"/>
                    <a:pt x="18" y="371"/>
                    <a:pt x="18" y="371"/>
                  </a:cubicBezTo>
                  <a:cubicBezTo>
                    <a:pt x="22" y="357"/>
                    <a:pt x="22" y="357"/>
                    <a:pt x="22" y="357"/>
                  </a:cubicBezTo>
                  <a:cubicBezTo>
                    <a:pt x="19" y="358"/>
                    <a:pt x="19" y="358"/>
                    <a:pt x="19" y="358"/>
                  </a:cubicBezTo>
                  <a:cubicBezTo>
                    <a:pt x="18" y="362"/>
                    <a:pt x="18" y="362"/>
                    <a:pt x="18" y="362"/>
                  </a:cubicBezTo>
                  <a:cubicBezTo>
                    <a:pt x="15" y="362"/>
                    <a:pt x="15" y="362"/>
                    <a:pt x="15" y="362"/>
                  </a:cubicBezTo>
                  <a:cubicBezTo>
                    <a:pt x="10" y="371"/>
                    <a:pt x="10" y="371"/>
                    <a:pt x="10" y="371"/>
                  </a:cubicBezTo>
                  <a:cubicBezTo>
                    <a:pt x="13" y="384"/>
                    <a:pt x="13" y="384"/>
                    <a:pt x="13" y="384"/>
                  </a:cubicBezTo>
                  <a:cubicBezTo>
                    <a:pt x="14" y="383"/>
                    <a:pt x="14" y="383"/>
                    <a:pt x="14" y="383"/>
                  </a:cubicBezTo>
                  <a:cubicBezTo>
                    <a:pt x="14" y="391"/>
                    <a:pt x="14" y="391"/>
                    <a:pt x="14" y="391"/>
                  </a:cubicBezTo>
                  <a:cubicBezTo>
                    <a:pt x="17" y="391"/>
                    <a:pt x="17" y="391"/>
                    <a:pt x="17" y="391"/>
                  </a:cubicBezTo>
                  <a:cubicBezTo>
                    <a:pt x="17" y="384"/>
                    <a:pt x="17" y="384"/>
                    <a:pt x="17" y="384"/>
                  </a:cubicBezTo>
                  <a:cubicBezTo>
                    <a:pt x="22" y="383"/>
                    <a:pt x="22" y="383"/>
                    <a:pt x="22" y="383"/>
                  </a:cubicBezTo>
                  <a:cubicBezTo>
                    <a:pt x="22" y="380"/>
                    <a:pt x="22" y="380"/>
                    <a:pt x="22" y="380"/>
                  </a:cubicBezTo>
                  <a:cubicBezTo>
                    <a:pt x="25" y="382"/>
                    <a:pt x="25" y="382"/>
                    <a:pt x="25" y="382"/>
                  </a:cubicBezTo>
                  <a:cubicBezTo>
                    <a:pt x="23" y="385"/>
                    <a:pt x="23" y="385"/>
                    <a:pt x="23" y="385"/>
                  </a:cubicBezTo>
                  <a:cubicBezTo>
                    <a:pt x="24" y="387"/>
                    <a:pt x="24" y="387"/>
                    <a:pt x="24" y="387"/>
                  </a:cubicBezTo>
                  <a:cubicBezTo>
                    <a:pt x="32" y="379"/>
                    <a:pt x="32" y="379"/>
                    <a:pt x="32" y="379"/>
                  </a:cubicBezTo>
                  <a:cubicBezTo>
                    <a:pt x="30" y="375"/>
                    <a:pt x="30" y="375"/>
                    <a:pt x="30" y="375"/>
                  </a:cubicBezTo>
                  <a:cubicBezTo>
                    <a:pt x="26" y="376"/>
                    <a:pt x="26" y="376"/>
                    <a:pt x="26" y="376"/>
                  </a:cubicBezTo>
                  <a:cubicBezTo>
                    <a:pt x="31" y="373"/>
                    <a:pt x="31" y="373"/>
                    <a:pt x="31" y="373"/>
                  </a:cubicBezTo>
                  <a:cubicBezTo>
                    <a:pt x="32" y="369"/>
                    <a:pt x="32" y="369"/>
                    <a:pt x="32" y="369"/>
                  </a:cubicBezTo>
                  <a:cubicBezTo>
                    <a:pt x="34" y="374"/>
                    <a:pt x="34" y="374"/>
                    <a:pt x="34" y="374"/>
                  </a:cubicBezTo>
                  <a:cubicBezTo>
                    <a:pt x="39" y="375"/>
                    <a:pt x="39" y="375"/>
                    <a:pt x="39" y="375"/>
                  </a:cubicBezTo>
                  <a:cubicBezTo>
                    <a:pt x="35" y="376"/>
                    <a:pt x="35" y="376"/>
                    <a:pt x="35" y="376"/>
                  </a:cubicBezTo>
                  <a:cubicBezTo>
                    <a:pt x="36" y="379"/>
                    <a:pt x="36" y="379"/>
                    <a:pt x="36" y="379"/>
                  </a:cubicBezTo>
                  <a:cubicBezTo>
                    <a:pt x="41" y="377"/>
                    <a:pt x="41" y="377"/>
                    <a:pt x="41" y="377"/>
                  </a:cubicBezTo>
                  <a:cubicBezTo>
                    <a:pt x="43" y="371"/>
                    <a:pt x="43" y="371"/>
                    <a:pt x="43" y="371"/>
                  </a:cubicBezTo>
                  <a:cubicBezTo>
                    <a:pt x="45" y="369"/>
                    <a:pt x="45" y="369"/>
                    <a:pt x="45" y="369"/>
                  </a:cubicBezTo>
                  <a:cubicBezTo>
                    <a:pt x="47" y="364"/>
                    <a:pt x="47" y="364"/>
                    <a:pt x="47" y="364"/>
                  </a:cubicBezTo>
                  <a:cubicBezTo>
                    <a:pt x="48" y="365"/>
                    <a:pt x="48" y="365"/>
                    <a:pt x="48" y="365"/>
                  </a:cubicBezTo>
                  <a:cubicBezTo>
                    <a:pt x="47" y="371"/>
                    <a:pt x="47" y="371"/>
                    <a:pt x="47" y="371"/>
                  </a:cubicBezTo>
                  <a:cubicBezTo>
                    <a:pt x="52" y="368"/>
                    <a:pt x="52" y="368"/>
                    <a:pt x="52" y="368"/>
                  </a:cubicBezTo>
                  <a:cubicBezTo>
                    <a:pt x="52" y="369"/>
                    <a:pt x="52" y="369"/>
                    <a:pt x="52" y="369"/>
                  </a:cubicBezTo>
                  <a:cubicBezTo>
                    <a:pt x="45" y="373"/>
                    <a:pt x="45" y="373"/>
                    <a:pt x="45" y="373"/>
                  </a:cubicBezTo>
                  <a:cubicBezTo>
                    <a:pt x="44" y="379"/>
                    <a:pt x="44" y="379"/>
                    <a:pt x="44" y="379"/>
                  </a:cubicBezTo>
                  <a:cubicBezTo>
                    <a:pt x="38" y="381"/>
                    <a:pt x="38" y="381"/>
                    <a:pt x="38" y="381"/>
                  </a:cubicBezTo>
                  <a:cubicBezTo>
                    <a:pt x="40" y="383"/>
                    <a:pt x="40" y="383"/>
                    <a:pt x="40" y="383"/>
                  </a:cubicBezTo>
                  <a:cubicBezTo>
                    <a:pt x="40" y="383"/>
                    <a:pt x="41" y="381"/>
                    <a:pt x="44" y="382"/>
                  </a:cubicBezTo>
                  <a:cubicBezTo>
                    <a:pt x="46" y="383"/>
                    <a:pt x="41" y="387"/>
                    <a:pt x="41" y="387"/>
                  </a:cubicBezTo>
                  <a:cubicBezTo>
                    <a:pt x="49" y="384"/>
                    <a:pt x="49" y="384"/>
                    <a:pt x="49" y="384"/>
                  </a:cubicBezTo>
                  <a:cubicBezTo>
                    <a:pt x="49" y="384"/>
                    <a:pt x="42" y="388"/>
                    <a:pt x="41" y="389"/>
                  </a:cubicBezTo>
                  <a:cubicBezTo>
                    <a:pt x="39" y="390"/>
                    <a:pt x="36" y="394"/>
                    <a:pt x="36" y="394"/>
                  </a:cubicBezTo>
                  <a:cubicBezTo>
                    <a:pt x="38" y="396"/>
                    <a:pt x="38" y="396"/>
                    <a:pt x="38" y="396"/>
                  </a:cubicBezTo>
                  <a:cubicBezTo>
                    <a:pt x="31" y="398"/>
                    <a:pt x="31" y="398"/>
                    <a:pt x="31" y="398"/>
                  </a:cubicBezTo>
                  <a:cubicBezTo>
                    <a:pt x="34" y="404"/>
                    <a:pt x="34" y="404"/>
                    <a:pt x="34" y="404"/>
                  </a:cubicBezTo>
                  <a:cubicBezTo>
                    <a:pt x="35" y="408"/>
                    <a:pt x="35" y="408"/>
                    <a:pt x="35" y="408"/>
                  </a:cubicBezTo>
                  <a:cubicBezTo>
                    <a:pt x="43" y="404"/>
                    <a:pt x="43" y="404"/>
                    <a:pt x="43" y="404"/>
                  </a:cubicBezTo>
                  <a:cubicBezTo>
                    <a:pt x="50" y="405"/>
                    <a:pt x="50" y="405"/>
                    <a:pt x="50" y="405"/>
                  </a:cubicBezTo>
                  <a:cubicBezTo>
                    <a:pt x="44" y="406"/>
                    <a:pt x="44" y="406"/>
                    <a:pt x="44" y="406"/>
                  </a:cubicBezTo>
                  <a:cubicBezTo>
                    <a:pt x="38" y="410"/>
                    <a:pt x="38" y="410"/>
                    <a:pt x="38" y="410"/>
                  </a:cubicBezTo>
                  <a:cubicBezTo>
                    <a:pt x="38" y="413"/>
                    <a:pt x="38" y="413"/>
                    <a:pt x="38" y="413"/>
                  </a:cubicBezTo>
                  <a:cubicBezTo>
                    <a:pt x="30" y="407"/>
                    <a:pt x="30" y="407"/>
                    <a:pt x="30" y="407"/>
                  </a:cubicBezTo>
                  <a:cubicBezTo>
                    <a:pt x="25" y="411"/>
                    <a:pt x="25" y="411"/>
                    <a:pt x="25" y="411"/>
                  </a:cubicBezTo>
                  <a:cubicBezTo>
                    <a:pt x="25" y="405"/>
                    <a:pt x="25" y="405"/>
                    <a:pt x="25" y="405"/>
                  </a:cubicBezTo>
                  <a:cubicBezTo>
                    <a:pt x="19" y="403"/>
                    <a:pt x="19" y="403"/>
                    <a:pt x="19" y="403"/>
                  </a:cubicBezTo>
                  <a:cubicBezTo>
                    <a:pt x="20" y="411"/>
                    <a:pt x="20" y="411"/>
                    <a:pt x="20" y="411"/>
                  </a:cubicBezTo>
                  <a:cubicBezTo>
                    <a:pt x="18" y="412"/>
                    <a:pt x="18" y="412"/>
                    <a:pt x="18" y="412"/>
                  </a:cubicBezTo>
                  <a:cubicBezTo>
                    <a:pt x="17" y="415"/>
                    <a:pt x="17" y="415"/>
                    <a:pt x="17" y="415"/>
                  </a:cubicBezTo>
                  <a:cubicBezTo>
                    <a:pt x="14" y="420"/>
                    <a:pt x="14" y="420"/>
                    <a:pt x="14" y="420"/>
                  </a:cubicBezTo>
                  <a:cubicBezTo>
                    <a:pt x="14" y="420"/>
                    <a:pt x="18" y="432"/>
                    <a:pt x="23" y="435"/>
                  </a:cubicBezTo>
                  <a:cubicBezTo>
                    <a:pt x="26" y="438"/>
                    <a:pt x="29" y="440"/>
                    <a:pt x="31" y="444"/>
                  </a:cubicBezTo>
                  <a:cubicBezTo>
                    <a:pt x="33" y="448"/>
                    <a:pt x="49" y="454"/>
                    <a:pt x="49" y="454"/>
                  </a:cubicBezTo>
                  <a:cubicBezTo>
                    <a:pt x="50" y="457"/>
                    <a:pt x="50" y="457"/>
                    <a:pt x="50" y="457"/>
                  </a:cubicBezTo>
                  <a:cubicBezTo>
                    <a:pt x="53" y="453"/>
                    <a:pt x="53" y="453"/>
                    <a:pt x="53" y="453"/>
                  </a:cubicBezTo>
                  <a:cubicBezTo>
                    <a:pt x="58" y="456"/>
                    <a:pt x="58" y="456"/>
                    <a:pt x="58" y="456"/>
                  </a:cubicBezTo>
                  <a:cubicBezTo>
                    <a:pt x="48" y="463"/>
                    <a:pt x="48" y="463"/>
                    <a:pt x="48" y="463"/>
                  </a:cubicBezTo>
                  <a:cubicBezTo>
                    <a:pt x="50" y="467"/>
                    <a:pt x="50" y="467"/>
                    <a:pt x="50" y="467"/>
                  </a:cubicBezTo>
                  <a:cubicBezTo>
                    <a:pt x="58" y="467"/>
                    <a:pt x="58" y="467"/>
                    <a:pt x="58" y="467"/>
                  </a:cubicBezTo>
                  <a:cubicBezTo>
                    <a:pt x="56" y="464"/>
                    <a:pt x="56" y="464"/>
                    <a:pt x="56" y="464"/>
                  </a:cubicBezTo>
                  <a:cubicBezTo>
                    <a:pt x="60" y="462"/>
                    <a:pt x="60" y="462"/>
                    <a:pt x="60" y="462"/>
                  </a:cubicBezTo>
                  <a:cubicBezTo>
                    <a:pt x="65" y="464"/>
                    <a:pt x="65" y="464"/>
                    <a:pt x="65" y="464"/>
                  </a:cubicBezTo>
                  <a:cubicBezTo>
                    <a:pt x="60" y="466"/>
                    <a:pt x="60" y="466"/>
                    <a:pt x="60" y="466"/>
                  </a:cubicBezTo>
                  <a:cubicBezTo>
                    <a:pt x="64" y="470"/>
                    <a:pt x="64" y="470"/>
                    <a:pt x="64" y="470"/>
                  </a:cubicBezTo>
                  <a:cubicBezTo>
                    <a:pt x="68" y="468"/>
                    <a:pt x="68" y="468"/>
                    <a:pt x="68" y="468"/>
                  </a:cubicBezTo>
                  <a:cubicBezTo>
                    <a:pt x="68" y="468"/>
                    <a:pt x="74" y="471"/>
                    <a:pt x="80" y="471"/>
                  </a:cubicBezTo>
                  <a:cubicBezTo>
                    <a:pt x="85" y="471"/>
                    <a:pt x="88" y="469"/>
                    <a:pt x="92" y="468"/>
                  </a:cubicBezTo>
                  <a:cubicBezTo>
                    <a:pt x="96" y="467"/>
                    <a:pt x="101" y="461"/>
                    <a:pt x="101" y="461"/>
                  </a:cubicBezTo>
                  <a:cubicBezTo>
                    <a:pt x="101" y="468"/>
                    <a:pt x="101" y="468"/>
                    <a:pt x="101" y="468"/>
                  </a:cubicBezTo>
                  <a:cubicBezTo>
                    <a:pt x="124" y="448"/>
                    <a:pt x="124" y="448"/>
                    <a:pt x="124" y="448"/>
                  </a:cubicBezTo>
                  <a:cubicBezTo>
                    <a:pt x="124" y="444"/>
                    <a:pt x="124" y="444"/>
                    <a:pt x="124" y="444"/>
                  </a:cubicBezTo>
                  <a:cubicBezTo>
                    <a:pt x="142" y="430"/>
                    <a:pt x="142" y="430"/>
                    <a:pt x="142" y="430"/>
                  </a:cubicBezTo>
                  <a:cubicBezTo>
                    <a:pt x="141" y="426"/>
                    <a:pt x="141" y="426"/>
                    <a:pt x="141" y="426"/>
                  </a:cubicBezTo>
                  <a:cubicBezTo>
                    <a:pt x="145" y="427"/>
                    <a:pt x="145" y="427"/>
                    <a:pt x="145" y="427"/>
                  </a:cubicBezTo>
                  <a:cubicBezTo>
                    <a:pt x="150" y="421"/>
                    <a:pt x="150" y="421"/>
                    <a:pt x="150" y="421"/>
                  </a:cubicBezTo>
                  <a:cubicBezTo>
                    <a:pt x="146" y="419"/>
                    <a:pt x="146" y="419"/>
                    <a:pt x="146" y="419"/>
                  </a:cubicBezTo>
                  <a:cubicBezTo>
                    <a:pt x="161" y="408"/>
                    <a:pt x="161" y="408"/>
                    <a:pt x="161" y="408"/>
                  </a:cubicBezTo>
                  <a:cubicBezTo>
                    <a:pt x="156" y="401"/>
                    <a:pt x="156" y="401"/>
                    <a:pt x="156" y="401"/>
                  </a:cubicBezTo>
                  <a:cubicBezTo>
                    <a:pt x="159" y="403"/>
                    <a:pt x="159" y="403"/>
                    <a:pt x="159" y="403"/>
                  </a:cubicBezTo>
                  <a:cubicBezTo>
                    <a:pt x="167" y="412"/>
                    <a:pt x="167" y="412"/>
                    <a:pt x="167" y="412"/>
                  </a:cubicBezTo>
                  <a:cubicBezTo>
                    <a:pt x="180" y="408"/>
                    <a:pt x="180" y="408"/>
                    <a:pt x="180" y="408"/>
                  </a:cubicBezTo>
                  <a:cubicBezTo>
                    <a:pt x="181" y="396"/>
                    <a:pt x="181" y="396"/>
                    <a:pt x="181" y="396"/>
                  </a:cubicBezTo>
                  <a:cubicBezTo>
                    <a:pt x="184" y="399"/>
                    <a:pt x="184" y="399"/>
                    <a:pt x="184" y="399"/>
                  </a:cubicBezTo>
                  <a:cubicBezTo>
                    <a:pt x="188" y="397"/>
                    <a:pt x="188" y="397"/>
                    <a:pt x="188" y="397"/>
                  </a:cubicBezTo>
                  <a:cubicBezTo>
                    <a:pt x="186" y="394"/>
                    <a:pt x="186" y="394"/>
                    <a:pt x="186" y="394"/>
                  </a:cubicBezTo>
                  <a:cubicBezTo>
                    <a:pt x="189" y="394"/>
                    <a:pt x="189" y="394"/>
                    <a:pt x="189" y="394"/>
                  </a:cubicBezTo>
                  <a:cubicBezTo>
                    <a:pt x="188" y="382"/>
                    <a:pt x="188" y="382"/>
                    <a:pt x="188" y="382"/>
                  </a:cubicBezTo>
                  <a:cubicBezTo>
                    <a:pt x="182" y="380"/>
                    <a:pt x="182" y="380"/>
                    <a:pt x="182" y="380"/>
                  </a:cubicBezTo>
                  <a:cubicBezTo>
                    <a:pt x="179" y="373"/>
                    <a:pt x="179" y="373"/>
                    <a:pt x="179" y="373"/>
                  </a:cubicBezTo>
                  <a:cubicBezTo>
                    <a:pt x="183" y="376"/>
                    <a:pt x="183" y="376"/>
                    <a:pt x="183" y="376"/>
                  </a:cubicBezTo>
                  <a:cubicBezTo>
                    <a:pt x="183" y="367"/>
                    <a:pt x="183" y="367"/>
                    <a:pt x="183" y="367"/>
                  </a:cubicBezTo>
                  <a:cubicBezTo>
                    <a:pt x="178" y="362"/>
                    <a:pt x="178" y="362"/>
                    <a:pt x="178" y="362"/>
                  </a:cubicBezTo>
                  <a:cubicBezTo>
                    <a:pt x="181" y="361"/>
                    <a:pt x="181" y="361"/>
                    <a:pt x="181" y="361"/>
                  </a:cubicBezTo>
                  <a:cubicBezTo>
                    <a:pt x="186" y="364"/>
                    <a:pt x="186" y="364"/>
                    <a:pt x="186" y="364"/>
                  </a:cubicBezTo>
                  <a:cubicBezTo>
                    <a:pt x="186" y="376"/>
                    <a:pt x="186" y="376"/>
                    <a:pt x="186" y="376"/>
                  </a:cubicBezTo>
                  <a:cubicBezTo>
                    <a:pt x="186" y="376"/>
                    <a:pt x="191" y="375"/>
                    <a:pt x="192" y="372"/>
                  </a:cubicBezTo>
                  <a:cubicBezTo>
                    <a:pt x="192" y="367"/>
                    <a:pt x="189" y="364"/>
                    <a:pt x="189" y="364"/>
                  </a:cubicBezTo>
                  <a:cubicBezTo>
                    <a:pt x="189" y="364"/>
                    <a:pt x="189" y="358"/>
                    <a:pt x="190" y="353"/>
                  </a:cubicBezTo>
                  <a:cubicBezTo>
                    <a:pt x="190" y="349"/>
                    <a:pt x="197" y="350"/>
                    <a:pt x="199" y="353"/>
                  </a:cubicBezTo>
                  <a:cubicBezTo>
                    <a:pt x="200" y="356"/>
                    <a:pt x="197" y="360"/>
                    <a:pt x="197" y="360"/>
                  </a:cubicBezTo>
                  <a:cubicBezTo>
                    <a:pt x="195" y="355"/>
                    <a:pt x="195" y="355"/>
                    <a:pt x="195" y="355"/>
                  </a:cubicBezTo>
                  <a:cubicBezTo>
                    <a:pt x="193" y="360"/>
                    <a:pt x="193" y="360"/>
                    <a:pt x="193" y="360"/>
                  </a:cubicBezTo>
                  <a:cubicBezTo>
                    <a:pt x="194" y="367"/>
                    <a:pt x="194" y="367"/>
                    <a:pt x="194" y="367"/>
                  </a:cubicBezTo>
                  <a:cubicBezTo>
                    <a:pt x="194" y="379"/>
                    <a:pt x="194" y="379"/>
                    <a:pt x="194" y="379"/>
                  </a:cubicBezTo>
                  <a:cubicBezTo>
                    <a:pt x="192" y="380"/>
                    <a:pt x="192" y="380"/>
                    <a:pt x="192" y="380"/>
                  </a:cubicBezTo>
                  <a:cubicBezTo>
                    <a:pt x="195" y="391"/>
                    <a:pt x="195" y="391"/>
                    <a:pt x="195" y="391"/>
                  </a:cubicBezTo>
                  <a:cubicBezTo>
                    <a:pt x="198" y="389"/>
                    <a:pt x="198" y="389"/>
                    <a:pt x="198" y="389"/>
                  </a:cubicBezTo>
                  <a:cubicBezTo>
                    <a:pt x="199" y="400"/>
                    <a:pt x="199" y="400"/>
                    <a:pt x="199" y="400"/>
                  </a:cubicBezTo>
                  <a:cubicBezTo>
                    <a:pt x="208" y="401"/>
                    <a:pt x="208" y="401"/>
                    <a:pt x="208" y="401"/>
                  </a:cubicBezTo>
                  <a:cubicBezTo>
                    <a:pt x="211" y="399"/>
                    <a:pt x="211" y="399"/>
                    <a:pt x="211" y="399"/>
                  </a:cubicBezTo>
                  <a:cubicBezTo>
                    <a:pt x="212" y="405"/>
                    <a:pt x="212" y="405"/>
                    <a:pt x="212" y="405"/>
                  </a:cubicBezTo>
                  <a:cubicBezTo>
                    <a:pt x="212" y="405"/>
                    <a:pt x="220" y="400"/>
                    <a:pt x="221" y="405"/>
                  </a:cubicBezTo>
                  <a:cubicBezTo>
                    <a:pt x="222" y="410"/>
                    <a:pt x="219" y="419"/>
                    <a:pt x="223" y="419"/>
                  </a:cubicBezTo>
                  <a:cubicBezTo>
                    <a:pt x="227" y="419"/>
                    <a:pt x="228" y="413"/>
                    <a:pt x="230" y="406"/>
                  </a:cubicBezTo>
                  <a:cubicBezTo>
                    <a:pt x="232" y="399"/>
                    <a:pt x="236" y="391"/>
                    <a:pt x="236" y="391"/>
                  </a:cubicBezTo>
                  <a:cubicBezTo>
                    <a:pt x="236" y="391"/>
                    <a:pt x="227" y="373"/>
                    <a:pt x="230" y="371"/>
                  </a:cubicBezTo>
                  <a:cubicBezTo>
                    <a:pt x="232" y="367"/>
                    <a:pt x="238" y="368"/>
                    <a:pt x="238" y="364"/>
                  </a:cubicBezTo>
                  <a:cubicBezTo>
                    <a:pt x="239" y="359"/>
                    <a:pt x="232" y="358"/>
                    <a:pt x="237" y="355"/>
                  </a:cubicBezTo>
                  <a:cubicBezTo>
                    <a:pt x="241" y="351"/>
                    <a:pt x="252" y="357"/>
                    <a:pt x="256" y="345"/>
                  </a:cubicBezTo>
                  <a:cubicBezTo>
                    <a:pt x="259" y="332"/>
                    <a:pt x="255" y="329"/>
                    <a:pt x="256" y="325"/>
                  </a:cubicBezTo>
                  <a:cubicBezTo>
                    <a:pt x="257" y="320"/>
                    <a:pt x="265" y="324"/>
                    <a:pt x="262" y="316"/>
                  </a:cubicBezTo>
                  <a:cubicBezTo>
                    <a:pt x="260" y="309"/>
                    <a:pt x="254" y="295"/>
                    <a:pt x="254" y="295"/>
                  </a:cubicBezTo>
                  <a:cubicBezTo>
                    <a:pt x="252" y="286"/>
                    <a:pt x="252" y="286"/>
                    <a:pt x="252" y="286"/>
                  </a:cubicBezTo>
                  <a:cubicBezTo>
                    <a:pt x="247" y="280"/>
                    <a:pt x="247" y="280"/>
                    <a:pt x="247" y="280"/>
                  </a:cubicBezTo>
                  <a:cubicBezTo>
                    <a:pt x="256" y="277"/>
                    <a:pt x="256" y="277"/>
                    <a:pt x="256" y="277"/>
                  </a:cubicBezTo>
                  <a:cubicBezTo>
                    <a:pt x="256" y="277"/>
                    <a:pt x="264" y="283"/>
                    <a:pt x="266" y="271"/>
                  </a:cubicBezTo>
                  <a:cubicBezTo>
                    <a:pt x="270" y="259"/>
                    <a:pt x="269" y="255"/>
                    <a:pt x="265" y="251"/>
                  </a:cubicBezTo>
                  <a:cubicBezTo>
                    <a:pt x="261" y="248"/>
                    <a:pt x="256" y="245"/>
                    <a:pt x="256" y="245"/>
                  </a:cubicBezTo>
                  <a:cubicBezTo>
                    <a:pt x="246" y="235"/>
                    <a:pt x="246" y="235"/>
                    <a:pt x="246" y="235"/>
                  </a:cubicBezTo>
                  <a:cubicBezTo>
                    <a:pt x="252" y="200"/>
                    <a:pt x="252" y="200"/>
                    <a:pt x="252" y="200"/>
                  </a:cubicBezTo>
                  <a:cubicBezTo>
                    <a:pt x="244" y="177"/>
                    <a:pt x="244" y="177"/>
                    <a:pt x="244" y="177"/>
                  </a:cubicBezTo>
                  <a:cubicBezTo>
                    <a:pt x="247" y="169"/>
                    <a:pt x="247" y="169"/>
                    <a:pt x="247" y="169"/>
                  </a:cubicBezTo>
                  <a:cubicBezTo>
                    <a:pt x="244" y="158"/>
                    <a:pt x="244" y="158"/>
                    <a:pt x="244" y="158"/>
                  </a:cubicBezTo>
                  <a:cubicBezTo>
                    <a:pt x="248" y="152"/>
                    <a:pt x="248" y="152"/>
                    <a:pt x="248" y="152"/>
                  </a:cubicBezTo>
                  <a:cubicBezTo>
                    <a:pt x="241" y="133"/>
                    <a:pt x="241" y="133"/>
                    <a:pt x="241" y="133"/>
                  </a:cubicBezTo>
                  <a:cubicBezTo>
                    <a:pt x="249" y="122"/>
                    <a:pt x="249" y="122"/>
                    <a:pt x="249" y="122"/>
                  </a:cubicBezTo>
                  <a:cubicBezTo>
                    <a:pt x="246" y="113"/>
                    <a:pt x="246" y="113"/>
                    <a:pt x="246" y="113"/>
                  </a:cubicBezTo>
                  <a:cubicBezTo>
                    <a:pt x="246" y="113"/>
                    <a:pt x="258" y="85"/>
                    <a:pt x="270" y="82"/>
                  </a:cubicBezTo>
                  <a:cubicBezTo>
                    <a:pt x="280" y="79"/>
                    <a:pt x="300" y="85"/>
                    <a:pt x="300" y="85"/>
                  </a:cubicBezTo>
                  <a:cubicBezTo>
                    <a:pt x="305" y="73"/>
                    <a:pt x="305" y="73"/>
                    <a:pt x="305" y="73"/>
                  </a:cubicBezTo>
                  <a:cubicBezTo>
                    <a:pt x="304" y="58"/>
                    <a:pt x="304" y="58"/>
                    <a:pt x="304" y="58"/>
                  </a:cubicBezTo>
                  <a:cubicBezTo>
                    <a:pt x="290" y="48"/>
                    <a:pt x="290" y="48"/>
                    <a:pt x="290" y="48"/>
                  </a:cubicBezTo>
                  <a:cubicBezTo>
                    <a:pt x="309" y="16"/>
                    <a:pt x="309" y="16"/>
                    <a:pt x="309" y="16"/>
                  </a:cubicBezTo>
                  <a:cubicBezTo>
                    <a:pt x="310" y="6"/>
                    <a:pt x="310" y="6"/>
                    <a:pt x="310" y="6"/>
                  </a:cubicBezTo>
                  <a:cubicBezTo>
                    <a:pt x="314" y="1"/>
                    <a:pt x="314" y="1"/>
                    <a:pt x="314" y="1"/>
                  </a:cubicBezTo>
                  <a:lnTo>
                    <a:pt x="314" y="0"/>
                  </a:lnTo>
                  <a:close/>
                  <a:moveTo>
                    <a:pt x="19" y="334"/>
                  </a:moveTo>
                  <a:cubicBezTo>
                    <a:pt x="16" y="337"/>
                    <a:pt x="19" y="338"/>
                    <a:pt x="20" y="337"/>
                  </a:cubicBezTo>
                  <a:cubicBezTo>
                    <a:pt x="23" y="335"/>
                    <a:pt x="22" y="331"/>
                    <a:pt x="19" y="334"/>
                  </a:cubicBezTo>
                  <a:close/>
                  <a:moveTo>
                    <a:pt x="6" y="254"/>
                  </a:moveTo>
                  <a:cubicBezTo>
                    <a:pt x="9" y="254"/>
                    <a:pt x="10" y="253"/>
                    <a:pt x="7" y="252"/>
                  </a:cubicBezTo>
                  <a:cubicBezTo>
                    <a:pt x="3" y="252"/>
                    <a:pt x="4" y="254"/>
                    <a:pt x="6" y="254"/>
                  </a:cubicBezTo>
                  <a:close/>
                  <a:moveTo>
                    <a:pt x="15" y="359"/>
                  </a:moveTo>
                  <a:cubicBezTo>
                    <a:pt x="17" y="357"/>
                    <a:pt x="17" y="357"/>
                    <a:pt x="17" y="357"/>
                  </a:cubicBezTo>
                  <a:cubicBezTo>
                    <a:pt x="15" y="353"/>
                    <a:pt x="15" y="353"/>
                    <a:pt x="15" y="353"/>
                  </a:cubicBezTo>
                  <a:cubicBezTo>
                    <a:pt x="15" y="349"/>
                    <a:pt x="15" y="349"/>
                    <a:pt x="15" y="349"/>
                  </a:cubicBezTo>
                  <a:cubicBezTo>
                    <a:pt x="11" y="347"/>
                    <a:pt x="11" y="347"/>
                    <a:pt x="11" y="347"/>
                  </a:cubicBezTo>
                  <a:cubicBezTo>
                    <a:pt x="11" y="348"/>
                    <a:pt x="11" y="348"/>
                    <a:pt x="11" y="348"/>
                  </a:cubicBezTo>
                  <a:cubicBezTo>
                    <a:pt x="11" y="348"/>
                    <a:pt x="10" y="349"/>
                    <a:pt x="9" y="351"/>
                  </a:cubicBezTo>
                  <a:cubicBezTo>
                    <a:pt x="8" y="353"/>
                    <a:pt x="12" y="355"/>
                    <a:pt x="12" y="355"/>
                  </a:cubicBezTo>
                  <a:cubicBezTo>
                    <a:pt x="9" y="358"/>
                    <a:pt x="9" y="358"/>
                    <a:pt x="9" y="358"/>
                  </a:cubicBezTo>
                  <a:cubicBezTo>
                    <a:pt x="9" y="364"/>
                    <a:pt x="9" y="364"/>
                    <a:pt x="9" y="364"/>
                  </a:cubicBezTo>
                  <a:cubicBezTo>
                    <a:pt x="13" y="363"/>
                    <a:pt x="13" y="363"/>
                    <a:pt x="13" y="363"/>
                  </a:cubicBezTo>
                  <a:cubicBezTo>
                    <a:pt x="10" y="358"/>
                    <a:pt x="10" y="358"/>
                    <a:pt x="10" y="358"/>
                  </a:cubicBezTo>
                  <a:cubicBezTo>
                    <a:pt x="14" y="355"/>
                    <a:pt x="14" y="355"/>
                    <a:pt x="14" y="355"/>
                  </a:cubicBezTo>
                  <a:cubicBezTo>
                    <a:pt x="15" y="355"/>
                    <a:pt x="15" y="355"/>
                    <a:pt x="15" y="355"/>
                  </a:cubicBezTo>
                  <a:cubicBezTo>
                    <a:pt x="14" y="357"/>
                    <a:pt x="14" y="357"/>
                    <a:pt x="14" y="357"/>
                  </a:cubicBezTo>
                  <a:lnTo>
                    <a:pt x="15" y="359"/>
                  </a:lnTo>
                  <a:close/>
                  <a:moveTo>
                    <a:pt x="6" y="271"/>
                  </a:moveTo>
                  <a:cubicBezTo>
                    <a:pt x="7" y="271"/>
                    <a:pt x="7" y="271"/>
                    <a:pt x="7" y="271"/>
                  </a:cubicBezTo>
                  <a:cubicBezTo>
                    <a:pt x="8" y="267"/>
                    <a:pt x="8" y="267"/>
                    <a:pt x="8" y="267"/>
                  </a:cubicBezTo>
                  <a:cubicBezTo>
                    <a:pt x="7" y="267"/>
                    <a:pt x="7" y="267"/>
                    <a:pt x="7" y="267"/>
                  </a:cubicBezTo>
                  <a:lnTo>
                    <a:pt x="6" y="271"/>
                  </a:lnTo>
                  <a:close/>
                  <a:moveTo>
                    <a:pt x="16" y="341"/>
                  </a:moveTo>
                  <a:cubicBezTo>
                    <a:pt x="16" y="344"/>
                    <a:pt x="16" y="344"/>
                    <a:pt x="16" y="344"/>
                  </a:cubicBezTo>
                  <a:cubicBezTo>
                    <a:pt x="14" y="345"/>
                    <a:pt x="14" y="345"/>
                    <a:pt x="14" y="345"/>
                  </a:cubicBezTo>
                  <a:cubicBezTo>
                    <a:pt x="14" y="345"/>
                    <a:pt x="16" y="353"/>
                    <a:pt x="20" y="353"/>
                  </a:cubicBezTo>
                  <a:cubicBezTo>
                    <a:pt x="26" y="353"/>
                    <a:pt x="22" y="344"/>
                    <a:pt x="22" y="344"/>
                  </a:cubicBezTo>
                  <a:cubicBezTo>
                    <a:pt x="17" y="341"/>
                    <a:pt x="17" y="341"/>
                    <a:pt x="17" y="341"/>
                  </a:cubicBezTo>
                  <a:lnTo>
                    <a:pt x="16" y="341"/>
                  </a:lnTo>
                  <a:close/>
                  <a:moveTo>
                    <a:pt x="25" y="352"/>
                  </a:moveTo>
                  <a:cubicBezTo>
                    <a:pt x="29" y="357"/>
                    <a:pt x="29" y="357"/>
                    <a:pt x="29" y="357"/>
                  </a:cubicBezTo>
                  <a:cubicBezTo>
                    <a:pt x="33" y="355"/>
                    <a:pt x="33" y="355"/>
                    <a:pt x="33" y="355"/>
                  </a:cubicBezTo>
                  <a:cubicBezTo>
                    <a:pt x="27" y="350"/>
                    <a:pt x="27" y="350"/>
                    <a:pt x="27" y="350"/>
                  </a:cubicBezTo>
                  <a:lnTo>
                    <a:pt x="25" y="352"/>
                  </a:lnTo>
                  <a:close/>
                  <a:moveTo>
                    <a:pt x="28" y="310"/>
                  </a:moveTo>
                  <a:cubicBezTo>
                    <a:pt x="32" y="308"/>
                    <a:pt x="32" y="308"/>
                    <a:pt x="32" y="308"/>
                  </a:cubicBezTo>
                  <a:cubicBezTo>
                    <a:pt x="34" y="297"/>
                    <a:pt x="34" y="297"/>
                    <a:pt x="34" y="297"/>
                  </a:cubicBezTo>
                  <a:cubicBezTo>
                    <a:pt x="33" y="296"/>
                    <a:pt x="33" y="296"/>
                    <a:pt x="33" y="296"/>
                  </a:cubicBezTo>
                  <a:cubicBezTo>
                    <a:pt x="29" y="301"/>
                    <a:pt x="29" y="301"/>
                    <a:pt x="29" y="301"/>
                  </a:cubicBezTo>
                  <a:cubicBezTo>
                    <a:pt x="29" y="301"/>
                    <a:pt x="28" y="301"/>
                    <a:pt x="26" y="302"/>
                  </a:cubicBezTo>
                  <a:cubicBezTo>
                    <a:pt x="24" y="302"/>
                    <a:pt x="24" y="304"/>
                    <a:pt x="24" y="304"/>
                  </a:cubicBezTo>
                  <a:lnTo>
                    <a:pt x="28" y="310"/>
                  </a:lnTo>
                  <a:close/>
                  <a:moveTo>
                    <a:pt x="7" y="280"/>
                  </a:moveTo>
                  <a:cubicBezTo>
                    <a:pt x="10" y="283"/>
                    <a:pt x="10" y="283"/>
                    <a:pt x="10" y="283"/>
                  </a:cubicBezTo>
                  <a:cubicBezTo>
                    <a:pt x="9" y="278"/>
                    <a:pt x="9" y="278"/>
                    <a:pt x="9" y="278"/>
                  </a:cubicBezTo>
                  <a:lnTo>
                    <a:pt x="7" y="280"/>
                  </a:lnTo>
                  <a:close/>
                  <a:moveTo>
                    <a:pt x="10" y="329"/>
                  </a:moveTo>
                  <a:cubicBezTo>
                    <a:pt x="11" y="331"/>
                    <a:pt x="11" y="331"/>
                    <a:pt x="11" y="331"/>
                  </a:cubicBezTo>
                  <a:cubicBezTo>
                    <a:pt x="12" y="331"/>
                    <a:pt x="12" y="331"/>
                    <a:pt x="12" y="331"/>
                  </a:cubicBezTo>
                  <a:cubicBezTo>
                    <a:pt x="14" y="334"/>
                    <a:pt x="14" y="334"/>
                    <a:pt x="14" y="334"/>
                  </a:cubicBezTo>
                  <a:cubicBezTo>
                    <a:pt x="12" y="336"/>
                    <a:pt x="12" y="336"/>
                    <a:pt x="12" y="336"/>
                  </a:cubicBezTo>
                  <a:cubicBezTo>
                    <a:pt x="15" y="337"/>
                    <a:pt x="15" y="337"/>
                    <a:pt x="15" y="337"/>
                  </a:cubicBezTo>
                  <a:cubicBezTo>
                    <a:pt x="16" y="333"/>
                    <a:pt x="16" y="333"/>
                    <a:pt x="16" y="333"/>
                  </a:cubicBezTo>
                  <a:cubicBezTo>
                    <a:pt x="12" y="328"/>
                    <a:pt x="12" y="328"/>
                    <a:pt x="12" y="328"/>
                  </a:cubicBezTo>
                  <a:lnTo>
                    <a:pt x="10" y="329"/>
                  </a:lnTo>
                  <a:close/>
                  <a:moveTo>
                    <a:pt x="9" y="290"/>
                  </a:moveTo>
                  <a:cubicBezTo>
                    <a:pt x="8" y="290"/>
                    <a:pt x="8" y="290"/>
                    <a:pt x="8" y="290"/>
                  </a:cubicBezTo>
                  <a:cubicBezTo>
                    <a:pt x="8" y="290"/>
                    <a:pt x="10" y="294"/>
                    <a:pt x="11" y="295"/>
                  </a:cubicBezTo>
                  <a:cubicBezTo>
                    <a:pt x="12" y="296"/>
                    <a:pt x="14" y="298"/>
                    <a:pt x="14" y="298"/>
                  </a:cubicBezTo>
                  <a:cubicBezTo>
                    <a:pt x="14" y="298"/>
                    <a:pt x="15" y="296"/>
                    <a:pt x="13" y="294"/>
                  </a:cubicBezTo>
                  <a:cubicBezTo>
                    <a:pt x="12" y="292"/>
                    <a:pt x="9" y="290"/>
                    <a:pt x="9" y="290"/>
                  </a:cubicBezTo>
                  <a:close/>
                  <a:moveTo>
                    <a:pt x="13" y="340"/>
                  </a:moveTo>
                  <a:cubicBezTo>
                    <a:pt x="11" y="337"/>
                    <a:pt x="11" y="337"/>
                    <a:pt x="11" y="337"/>
                  </a:cubicBezTo>
                  <a:cubicBezTo>
                    <a:pt x="8" y="340"/>
                    <a:pt x="8" y="340"/>
                    <a:pt x="8" y="340"/>
                  </a:cubicBezTo>
                  <a:cubicBezTo>
                    <a:pt x="9" y="342"/>
                    <a:pt x="9" y="342"/>
                    <a:pt x="9" y="342"/>
                  </a:cubicBezTo>
                  <a:lnTo>
                    <a:pt x="13" y="340"/>
                  </a:lnTo>
                  <a:close/>
                  <a:moveTo>
                    <a:pt x="9" y="324"/>
                  </a:moveTo>
                  <a:cubicBezTo>
                    <a:pt x="11" y="325"/>
                    <a:pt x="13" y="325"/>
                    <a:pt x="13" y="325"/>
                  </a:cubicBezTo>
                  <a:cubicBezTo>
                    <a:pt x="11" y="320"/>
                    <a:pt x="11" y="320"/>
                    <a:pt x="11" y="320"/>
                  </a:cubicBezTo>
                  <a:cubicBezTo>
                    <a:pt x="13" y="318"/>
                    <a:pt x="13" y="318"/>
                    <a:pt x="13" y="318"/>
                  </a:cubicBezTo>
                  <a:cubicBezTo>
                    <a:pt x="10" y="310"/>
                    <a:pt x="10" y="310"/>
                    <a:pt x="10" y="310"/>
                  </a:cubicBezTo>
                  <a:cubicBezTo>
                    <a:pt x="9" y="313"/>
                    <a:pt x="9" y="313"/>
                    <a:pt x="9" y="313"/>
                  </a:cubicBezTo>
                  <a:cubicBezTo>
                    <a:pt x="11" y="317"/>
                    <a:pt x="11" y="317"/>
                    <a:pt x="11" y="317"/>
                  </a:cubicBezTo>
                  <a:cubicBezTo>
                    <a:pt x="7" y="318"/>
                    <a:pt x="7" y="318"/>
                    <a:pt x="7" y="318"/>
                  </a:cubicBezTo>
                  <a:cubicBezTo>
                    <a:pt x="7" y="318"/>
                    <a:pt x="7" y="322"/>
                    <a:pt x="9" y="324"/>
                  </a:cubicBezTo>
                  <a:close/>
                  <a:moveTo>
                    <a:pt x="7" y="286"/>
                  </a:moveTo>
                  <a:cubicBezTo>
                    <a:pt x="11" y="289"/>
                    <a:pt x="11" y="289"/>
                    <a:pt x="11" y="289"/>
                  </a:cubicBezTo>
                  <a:cubicBezTo>
                    <a:pt x="9" y="284"/>
                    <a:pt x="9" y="284"/>
                    <a:pt x="9" y="284"/>
                  </a:cubicBezTo>
                  <a:lnTo>
                    <a:pt x="7" y="286"/>
                  </a:lnTo>
                  <a:close/>
                  <a:moveTo>
                    <a:pt x="11" y="301"/>
                  </a:moveTo>
                  <a:cubicBezTo>
                    <a:pt x="12" y="301"/>
                    <a:pt x="16" y="303"/>
                    <a:pt x="16" y="303"/>
                  </a:cubicBezTo>
                  <a:cubicBezTo>
                    <a:pt x="16" y="301"/>
                    <a:pt x="16" y="301"/>
                    <a:pt x="16" y="301"/>
                  </a:cubicBezTo>
                  <a:cubicBezTo>
                    <a:pt x="16" y="301"/>
                    <a:pt x="11" y="298"/>
                    <a:pt x="10" y="298"/>
                  </a:cubicBezTo>
                  <a:cubicBezTo>
                    <a:pt x="9" y="298"/>
                    <a:pt x="10" y="300"/>
                    <a:pt x="11" y="301"/>
                  </a:cubicBez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2" name="Germany" descr="© INSCALE GmbH, 05.05.2010&#10;http://www.presentationload.com/"/>
            <p:cNvSpPr>
              <a:spLocks noEditPoints="1"/>
            </p:cNvSpPr>
            <p:nvPr/>
          </p:nvSpPr>
          <p:spPr bwMode="gray">
            <a:xfrm>
              <a:off x="3241677" y="2535470"/>
              <a:ext cx="1077292" cy="1453206"/>
            </a:xfrm>
            <a:custGeom>
              <a:avLst/>
              <a:gdLst/>
              <a:ahLst/>
              <a:cxnLst>
                <a:cxn ang="0">
                  <a:pos x="296" y="88"/>
                </a:cxn>
                <a:cxn ang="0">
                  <a:pos x="316" y="94"/>
                </a:cxn>
                <a:cxn ang="0">
                  <a:pos x="301" y="195"/>
                </a:cxn>
                <a:cxn ang="0">
                  <a:pos x="291" y="184"/>
                </a:cxn>
                <a:cxn ang="0">
                  <a:pos x="772" y="96"/>
                </a:cxn>
                <a:cxn ang="0">
                  <a:pos x="777" y="96"/>
                </a:cxn>
                <a:cxn ang="0">
                  <a:pos x="793" y="138"/>
                </a:cxn>
                <a:cxn ang="0">
                  <a:pos x="821" y="130"/>
                </a:cxn>
                <a:cxn ang="0">
                  <a:pos x="775" y="70"/>
                </a:cxn>
                <a:cxn ang="0">
                  <a:pos x="783" y="91"/>
                </a:cxn>
                <a:cxn ang="0">
                  <a:pos x="847" y="179"/>
                </a:cxn>
                <a:cxn ang="0">
                  <a:pos x="834" y="171"/>
                </a:cxn>
                <a:cxn ang="0">
                  <a:pos x="596" y="180"/>
                </a:cxn>
                <a:cxn ang="0">
                  <a:pos x="550" y="109"/>
                </a:cxn>
                <a:cxn ang="0">
                  <a:pos x="749" y="104"/>
                </a:cxn>
                <a:cxn ang="0">
                  <a:pos x="146" y="231"/>
                </a:cxn>
                <a:cxn ang="0">
                  <a:pos x="210" y="221"/>
                </a:cxn>
                <a:cxn ang="0">
                  <a:pos x="972" y="618"/>
                </a:cxn>
                <a:cxn ang="0">
                  <a:pos x="928" y="434"/>
                </a:cxn>
                <a:cxn ang="0">
                  <a:pos x="853" y="221"/>
                </a:cxn>
                <a:cxn ang="0">
                  <a:pos x="788" y="151"/>
                </a:cxn>
                <a:cxn ang="0">
                  <a:pos x="689" y="130"/>
                </a:cxn>
                <a:cxn ang="0">
                  <a:pos x="656" y="158"/>
                </a:cxn>
                <a:cxn ang="0">
                  <a:pos x="575" y="200"/>
                </a:cxn>
                <a:cxn ang="0">
                  <a:pos x="550" y="161"/>
                </a:cxn>
                <a:cxn ang="0">
                  <a:pos x="464" y="130"/>
                </a:cxn>
                <a:cxn ang="0">
                  <a:pos x="397" y="47"/>
                </a:cxn>
                <a:cxn ang="0">
                  <a:pos x="348" y="94"/>
                </a:cxn>
                <a:cxn ang="0">
                  <a:pos x="332" y="158"/>
                </a:cxn>
                <a:cxn ang="0">
                  <a:pos x="384" y="221"/>
                </a:cxn>
                <a:cxn ang="0">
                  <a:pos x="272" y="255"/>
                </a:cxn>
                <a:cxn ang="0">
                  <a:pos x="174" y="231"/>
                </a:cxn>
                <a:cxn ang="0">
                  <a:pos x="148" y="374"/>
                </a:cxn>
                <a:cxn ang="0">
                  <a:pos x="102" y="532"/>
                </a:cxn>
                <a:cxn ang="0">
                  <a:pos x="37" y="590"/>
                </a:cxn>
                <a:cxn ang="0">
                  <a:pos x="24" y="709"/>
                </a:cxn>
                <a:cxn ang="0">
                  <a:pos x="21" y="841"/>
                </a:cxn>
                <a:cxn ang="0">
                  <a:pos x="76" y="992"/>
                </a:cxn>
                <a:cxn ang="0">
                  <a:pos x="153" y="1005"/>
                </a:cxn>
                <a:cxn ang="0">
                  <a:pos x="195" y="1104"/>
                </a:cxn>
                <a:cxn ang="0">
                  <a:pos x="213" y="1285"/>
                </a:cxn>
                <a:cxn ang="0">
                  <a:pos x="283" y="1249"/>
                </a:cxn>
                <a:cxn ang="0">
                  <a:pos x="417" y="1285"/>
                </a:cxn>
                <a:cxn ang="0">
                  <a:pos x="503" y="1291"/>
                </a:cxn>
                <a:cxn ang="0">
                  <a:pos x="599" y="1306"/>
                </a:cxn>
                <a:cxn ang="0">
                  <a:pos x="762" y="1267"/>
                </a:cxn>
                <a:cxn ang="0">
                  <a:pos x="757" y="1189"/>
                </a:cxn>
                <a:cxn ang="0">
                  <a:pos x="824" y="1031"/>
                </a:cxn>
                <a:cxn ang="0">
                  <a:pos x="720" y="880"/>
                </a:cxn>
                <a:cxn ang="0">
                  <a:pos x="736" y="800"/>
                </a:cxn>
                <a:cxn ang="0">
                  <a:pos x="902" y="712"/>
                </a:cxn>
                <a:cxn ang="0">
                  <a:pos x="967" y="704"/>
                </a:cxn>
                <a:cxn ang="0">
                  <a:pos x="138" y="234"/>
                </a:cxn>
                <a:cxn ang="0">
                  <a:pos x="239" y="216"/>
                </a:cxn>
                <a:cxn ang="0">
                  <a:pos x="278" y="68"/>
                </a:cxn>
                <a:cxn ang="0">
                  <a:pos x="280" y="49"/>
                </a:cxn>
                <a:cxn ang="0">
                  <a:pos x="291" y="26"/>
                </a:cxn>
                <a:cxn ang="0">
                  <a:pos x="296" y="0"/>
                </a:cxn>
                <a:cxn ang="0">
                  <a:pos x="265" y="229"/>
                </a:cxn>
                <a:cxn ang="0">
                  <a:pos x="241" y="151"/>
                </a:cxn>
              </a:cxnLst>
              <a:rect l="0" t="0" r="r" b="b"/>
              <a:pathLst>
                <a:path w="987" h="1337">
                  <a:moveTo>
                    <a:pt x="285" y="1267"/>
                  </a:moveTo>
                  <a:cubicBezTo>
                    <a:pt x="293" y="1267"/>
                    <a:pt x="293" y="1267"/>
                    <a:pt x="293" y="1267"/>
                  </a:cubicBezTo>
                  <a:cubicBezTo>
                    <a:pt x="293" y="1262"/>
                    <a:pt x="293" y="1262"/>
                    <a:pt x="293" y="1262"/>
                  </a:cubicBezTo>
                  <a:cubicBezTo>
                    <a:pt x="288" y="1262"/>
                    <a:pt x="288" y="1262"/>
                    <a:pt x="288" y="1262"/>
                  </a:cubicBezTo>
                  <a:cubicBezTo>
                    <a:pt x="285" y="1267"/>
                    <a:pt x="285" y="1267"/>
                    <a:pt x="285" y="1267"/>
                  </a:cubicBezTo>
                  <a:close/>
                  <a:moveTo>
                    <a:pt x="296" y="94"/>
                  </a:moveTo>
                  <a:cubicBezTo>
                    <a:pt x="298" y="91"/>
                    <a:pt x="298" y="88"/>
                    <a:pt x="296" y="88"/>
                  </a:cubicBezTo>
                  <a:cubicBezTo>
                    <a:pt x="283" y="91"/>
                    <a:pt x="301" y="96"/>
                    <a:pt x="296" y="94"/>
                  </a:cubicBezTo>
                  <a:close/>
                  <a:moveTo>
                    <a:pt x="319" y="101"/>
                  </a:moveTo>
                  <a:cubicBezTo>
                    <a:pt x="322" y="101"/>
                    <a:pt x="322" y="99"/>
                    <a:pt x="322" y="99"/>
                  </a:cubicBezTo>
                  <a:cubicBezTo>
                    <a:pt x="319" y="99"/>
                    <a:pt x="316" y="101"/>
                    <a:pt x="319" y="101"/>
                  </a:cubicBezTo>
                  <a:close/>
                  <a:moveTo>
                    <a:pt x="316" y="94"/>
                  </a:moveTo>
                  <a:cubicBezTo>
                    <a:pt x="319" y="91"/>
                    <a:pt x="322" y="91"/>
                    <a:pt x="319" y="86"/>
                  </a:cubicBezTo>
                  <a:cubicBezTo>
                    <a:pt x="314" y="83"/>
                    <a:pt x="298" y="101"/>
                    <a:pt x="316" y="94"/>
                  </a:cubicBezTo>
                  <a:close/>
                  <a:moveTo>
                    <a:pt x="314" y="68"/>
                  </a:moveTo>
                  <a:cubicBezTo>
                    <a:pt x="311" y="70"/>
                    <a:pt x="309" y="70"/>
                    <a:pt x="306" y="70"/>
                  </a:cubicBezTo>
                  <a:cubicBezTo>
                    <a:pt x="311" y="78"/>
                    <a:pt x="311" y="70"/>
                    <a:pt x="314" y="68"/>
                  </a:cubicBezTo>
                  <a:close/>
                  <a:moveTo>
                    <a:pt x="296" y="83"/>
                  </a:moveTo>
                  <a:cubicBezTo>
                    <a:pt x="296" y="81"/>
                    <a:pt x="293" y="81"/>
                    <a:pt x="293" y="83"/>
                  </a:cubicBezTo>
                  <a:cubicBezTo>
                    <a:pt x="293" y="88"/>
                    <a:pt x="296" y="83"/>
                    <a:pt x="296" y="83"/>
                  </a:cubicBezTo>
                  <a:close/>
                  <a:moveTo>
                    <a:pt x="301" y="195"/>
                  </a:moveTo>
                  <a:cubicBezTo>
                    <a:pt x="306" y="195"/>
                    <a:pt x="301" y="192"/>
                    <a:pt x="301" y="192"/>
                  </a:cubicBezTo>
                  <a:cubicBezTo>
                    <a:pt x="296" y="192"/>
                    <a:pt x="296" y="195"/>
                    <a:pt x="301" y="195"/>
                  </a:cubicBezTo>
                  <a:close/>
                  <a:moveTo>
                    <a:pt x="301" y="101"/>
                  </a:moveTo>
                  <a:cubicBezTo>
                    <a:pt x="301" y="104"/>
                    <a:pt x="306" y="101"/>
                    <a:pt x="306" y="101"/>
                  </a:cubicBezTo>
                  <a:cubicBezTo>
                    <a:pt x="306" y="96"/>
                    <a:pt x="301" y="99"/>
                    <a:pt x="301" y="101"/>
                  </a:cubicBezTo>
                  <a:close/>
                  <a:moveTo>
                    <a:pt x="296" y="187"/>
                  </a:moveTo>
                  <a:cubicBezTo>
                    <a:pt x="298" y="184"/>
                    <a:pt x="291" y="184"/>
                    <a:pt x="291" y="184"/>
                  </a:cubicBezTo>
                  <a:cubicBezTo>
                    <a:pt x="288" y="182"/>
                    <a:pt x="293" y="200"/>
                    <a:pt x="296" y="187"/>
                  </a:cubicBezTo>
                  <a:close/>
                  <a:moveTo>
                    <a:pt x="298" y="107"/>
                  </a:moveTo>
                  <a:cubicBezTo>
                    <a:pt x="298" y="107"/>
                    <a:pt x="298" y="104"/>
                    <a:pt x="296" y="101"/>
                  </a:cubicBezTo>
                  <a:cubicBezTo>
                    <a:pt x="291" y="96"/>
                    <a:pt x="293" y="109"/>
                    <a:pt x="298" y="107"/>
                  </a:cubicBezTo>
                  <a:close/>
                  <a:moveTo>
                    <a:pt x="772" y="96"/>
                  </a:moveTo>
                  <a:cubicBezTo>
                    <a:pt x="765" y="91"/>
                    <a:pt x="765" y="99"/>
                    <a:pt x="759" y="101"/>
                  </a:cubicBezTo>
                  <a:cubicBezTo>
                    <a:pt x="762" y="101"/>
                    <a:pt x="767" y="99"/>
                    <a:pt x="772" y="96"/>
                  </a:cubicBezTo>
                  <a:close/>
                  <a:moveTo>
                    <a:pt x="845" y="135"/>
                  </a:moveTo>
                  <a:cubicBezTo>
                    <a:pt x="842" y="132"/>
                    <a:pt x="842" y="132"/>
                    <a:pt x="840" y="135"/>
                  </a:cubicBezTo>
                  <a:cubicBezTo>
                    <a:pt x="840" y="140"/>
                    <a:pt x="842" y="135"/>
                    <a:pt x="845" y="135"/>
                  </a:cubicBezTo>
                  <a:close/>
                  <a:moveTo>
                    <a:pt x="759" y="75"/>
                  </a:moveTo>
                  <a:cubicBezTo>
                    <a:pt x="752" y="68"/>
                    <a:pt x="754" y="96"/>
                    <a:pt x="754" y="99"/>
                  </a:cubicBezTo>
                  <a:cubicBezTo>
                    <a:pt x="757" y="94"/>
                    <a:pt x="759" y="75"/>
                    <a:pt x="759" y="75"/>
                  </a:cubicBezTo>
                  <a:close/>
                  <a:moveTo>
                    <a:pt x="777" y="96"/>
                  </a:moveTo>
                  <a:cubicBezTo>
                    <a:pt x="777" y="99"/>
                    <a:pt x="762" y="101"/>
                    <a:pt x="765" y="104"/>
                  </a:cubicBezTo>
                  <a:cubicBezTo>
                    <a:pt x="765" y="107"/>
                    <a:pt x="775" y="101"/>
                    <a:pt x="775" y="107"/>
                  </a:cubicBezTo>
                  <a:cubicBezTo>
                    <a:pt x="775" y="112"/>
                    <a:pt x="777" y="117"/>
                    <a:pt x="767" y="117"/>
                  </a:cubicBezTo>
                  <a:cubicBezTo>
                    <a:pt x="759" y="117"/>
                    <a:pt x="759" y="125"/>
                    <a:pt x="762" y="127"/>
                  </a:cubicBezTo>
                  <a:cubicBezTo>
                    <a:pt x="765" y="130"/>
                    <a:pt x="780" y="135"/>
                    <a:pt x="783" y="135"/>
                  </a:cubicBezTo>
                  <a:cubicBezTo>
                    <a:pt x="785" y="138"/>
                    <a:pt x="783" y="138"/>
                    <a:pt x="783" y="138"/>
                  </a:cubicBezTo>
                  <a:cubicBezTo>
                    <a:pt x="785" y="140"/>
                    <a:pt x="793" y="140"/>
                    <a:pt x="793" y="138"/>
                  </a:cubicBezTo>
                  <a:cubicBezTo>
                    <a:pt x="793" y="132"/>
                    <a:pt x="788" y="138"/>
                    <a:pt x="788" y="132"/>
                  </a:cubicBezTo>
                  <a:cubicBezTo>
                    <a:pt x="788" y="127"/>
                    <a:pt x="798" y="127"/>
                    <a:pt x="793" y="122"/>
                  </a:cubicBezTo>
                  <a:cubicBezTo>
                    <a:pt x="796" y="122"/>
                    <a:pt x="816" y="117"/>
                    <a:pt x="816" y="120"/>
                  </a:cubicBezTo>
                  <a:cubicBezTo>
                    <a:pt x="816" y="120"/>
                    <a:pt x="809" y="122"/>
                    <a:pt x="809" y="125"/>
                  </a:cubicBezTo>
                  <a:cubicBezTo>
                    <a:pt x="814" y="122"/>
                    <a:pt x="816" y="122"/>
                    <a:pt x="819" y="122"/>
                  </a:cubicBezTo>
                  <a:cubicBezTo>
                    <a:pt x="814" y="127"/>
                    <a:pt x="814" y="127"/>
                    <a:pt x="814" y="127"/>
                  </a:cubicBezTo>
                  <a:cubicBezTo>
                    <a:pt x="816" y="127"/>
                    <a:pt x="821" y="130"/>
                    <a:pt x="821" y="130"/>
                  </a:cubicBezTo>
                  <a:cubicBezTo>
                    <a:pt x="821" y="127"/>
                    <a:pt x="827" y="120"/>
                    <a:pt x="827" y="120"/>
                  </a:cubicBezTo>
                  <a:cubicBezTo>
                    <a:pt x="827" y="112"/>
                    <a:pt x="806" y="107"/>
                    <a:pt x="806" y="101"/>
                  </a:cubicBezTo>
                  <a:cubicBezTo>
                    <a:pt x="803" y="91"/>
                    <a:pt x="829" y="70"/>
                    <a:pt x="798" y="81"/>
                  </a:cubicBezTo>
                  <a:cubicBezTo>
                    <a:pt x="796" y="81"/>
                    <a:pt x="788" y="75"/>
                    <a:pt x="788" y="68"/>
                  </a:cubicBezTo>
                  <a:cubicBezTo>
                    <a:pt x="788" y="65"/>
                    <a:pt x="798" y="60"/>
                    <a:pt x="788" y="60"/>
                  </a:cubicBezTo>
                  <a:cubicBezTo>
                    <a:pt x="783" y="60"/>
                    <a:pt x="757" y="78"/>
                    <a:pt x="765" y="83"/>
                  </a:cubicBezTo>
                  <a:cubicBezTo>
                    <a:pt x="767" y="86"/>
                    <a:pt x="775" y="70"/>
                    <a:pt x="775" y="70"/>
                  </a:cubicBezTo>
                  <a:cubicBezTo>
                    <a:pt x="780" y="68"/>
                    <a:pt x="775" y="83"/>
                    <a:pt x="775" y="83"/>
                  </a:cubicBezTo>
                  <a:cubicBezTo>
                    <a:pt x="780" y="83"/>
                    <a:pt x="783" y="75"/>
                    <a:pt x="785" y="75"/>
                  </a:cubicBezTo>
                  <a:cubicBezTo>
                    <a:pt x="785" y="75"/>
                    <a:pt x="798" y="88"/>
                    <a:pt x="798" y="86"/>
                  </a:cubicBezTo>
                  <a:cubicBezTo>
                    <a:pt x="798" y="109"/>
                    <a:pt x="790" y="83"/>
                    <a:pt x="788" y="83"/>
                  </a:cubicBezTo>
                  <a:cubicBezTo>
                    <a:pt x="785" y="86"/>
                    <a:pt x="788" y="88"/>
                    <a:pt x="785" y="88"/>
                  </a:cubicBezTo>
                  <a:cubicBezTo>
                    <a:pt x="785" y="88"/>
                    <a:pt x="788" y="81"/>
                    <a:pt x="785" y="81"/>
                  </a:cubicBezTo>
                  <a:cubicBezTo>
                    <a:pt x="780" y="78"/>
                    <a:pt x="780" y="88"/>
                    <a:pt x="783" y="91"/>
                  </a:cubicBezTo>
                  <a:cubicBezTo>
                    <a:pt x="780" y="88"/>
                    <a:pt x="762" y="81"/>
                    <a:pt x="762" y="88"/>
                  </a:cubicBezTo>
                  <a:cubicBezTo>
                    <a:pt x="762" y="94"/>
                    <a:pt x="775" y="91"/>
                    <a:pt x="777" y="96"/>
                  </a:cubicBezTo>
                  <a:close/>
                  <a:moveTo>
                    <a:pt x="834" y="171"/>
                  </a:moveTo>
                  <a:cubicBezTo>
                    <a:pt x="837" y="174"/>
                    <a:pt x="840" y="174"/>
                    <a:pt x="840" y="177"/>
                  </a:cubicBezTo>
                  <a:cubicBezTo>
                    <a:pt x="842" y="169"/>
                    <a:pt x="860" y="171"/>
                    <a:pt x="858" y="187"/>
                  </a:cubicBezTo>
                  <a:cubicBezTo>
                    <a:pt x="850" y="184"/>
                    <a:pt x="853" y="187"/>
                    <a:pt x="847" y="187"/>
                  </a:cubicBezTo>
                  <a:cubicBezTo>
                    <a:pt x="847" y="179"/>
                    <a:pt x="847" y="179"/>
                    <a:pt x="847" y="179"/>
                  </a:cubicBezTo>
                  <a:cubicBezTo>
                    <a:pt x="842" y="187"/>
                    <a:pt x="850" y="195"/>
                    <a:pt x="837" y="203"/>
                  </a:cubicBezTo>
                  <a:cubicBezTo>
                    <a:pt x="847" y="203"/>
                    <a:pt x="847" y="203"/>
                    <a:pt x="847" y="203"/>
                  </a:cubicBezTo>
                  <a:cubicBezTo>
                    <a:pt x="850" y="203"/>
                    <a:pt x="878" y="192"/>
                    <a:pt x="881" y="203"/>
                  </a:cubicBezTo>
                  <a:cubicBezTo>
                    <a:pt x="878" y="192"/>
                    <a:pt x="873" y="179"/>
                    <a:pt x="863" y="174"/>
                  </a:cubicBezTo>
                  <a:cubicBezTo>
                    <a:pt x="850" y="171"/>
                    <a:pt x="840" y="151"/>
                    <a:pt x="829" y="148"/>
                  </a:cubicBezTo>
                  <a:cubicBezTo>
                    <a:pt x="829" y="148"/>
                    <a:pt x="832" y="169"/>
                    <a:pt x="830" y="173"/>
                  </a:cubicBezTo>
                  <a:cubicBezTo>
                    <a:pt x="831" y="173"/>
                    <a:pt x="834" y="176"/>
                    <a:pt x="834" y="171"/>
                  </a:cubicBezTo>
                  <a:close/>
                  <a:moveTo>
                    <a:pt x="829" y="174"/>
                  </a:moveTo>
                  <a:cubicBezTo>
                    <a:pt x="829" y="174"/>
                    <a:pt x="830" y="174"/>
                    <a:pt x="830" y="173"/>
                  </a:cubicBezTo>
                  <a:cubicBezTo>
                    <a:pt x="829" y="173"/>
                    <a:pt x="829" y="174"/>
                    <a:pt x="829" y="174"/>
                  </a:cubicBezTo>
                  <a:close/>
                  <a:moveTo>
                    <a:pt x="585" y="188"/>
                  </a:moveTo>
                  <a:cubicBezTo>
                    <a:pt x="588" y="193"/>
                    <a:pt x="590" y="188"/>
                    <a:pt x="593" y="188"/>
                  </a:cubicBezTo>
                  <a:cubicBezTo>
                    <a:pt x="590" y="190"/>
                    <a:pt x="590" y="190"/>
                    <a:pt x="593" y="190"/>
                  </a:cubicBezTo>
                  <a:cubicBezTo>
                    <a:pt x="593" y="190"/>
                    <a:pt x="598" y="180"/>
                    <a:pt x="596" y="180"/>
                  </a:cubicBezTo>
                  <a:cubicBezTo>
                    <a:pt x="596" y="180"/>
                    <a:pt x="580" y="185"/>
                    <a:pt x="585" y="188"/>
                  </a:cubicBezTo>
                  <a:close/>
                  <a:moveTo>
                    <a:pt x="322" y="70"/>
                  </a:moveTo>
                  <a:cubicBezTo>
                    <a:pt x="316" y="78"/>
                    <a:pt x="322" y="75"/>
                    <a:pt x="322" y="75"/>
                  </a:cubicBezTo>
                  <a:cubicBezTo>
                    <a:pt x="322" y="75"/>
                    <a:pt x="327" y="65"/>
                    <a:pt x="322" y="70"/>
                  </a:cubicBezTo>
                  <a:close/>
                  <a:moveTo>
                    <a:pt x="560" y="109"/>
                  </a:moveTo>
                  <a:cubicBezTo>
                    <a:pt x="568" y="117"/>
                    <a:pt x="573" y="120"/>
                    <a:pt x="581" y="120"/>
                  </a:cubicBezTo>
                  <a:cubicBezTo>
                    <a:pt x="581" y="101"/>
                    <a:pt x="547" y="86"/>
                    <a:pt x="550" y="109"/>
                  </a:cubicBezTo>
                  <a:cubicBezTo>
                    <a:pt x="552" y="112"/>
                    <a:pt x="555" y="112"/>
                    <a:pt x="560" y="109"/>
                  </a:cubicBezTo>
                  <a:close/>
                  <a:moveTo>
                    <a:pt x="301" y="86"/>
                  </a:moveTo>
                  <a:cubicBezTo>
                    <a:pt x="301" y="86"/>
                    <a:pt x="311" y="88"/>
                    <a:pt x="306" y="83"/>
                  </a:cubicBezTo>
                  <a:cubicBezTo>
                    <a:pt x="306" y="83"/>
                    <a:pt x="301" y="83"/>
                    <a:pt x="301" y="81"/>
                  </a:cubicBezTo>
                  <a:cubicBezTo>
                    <a:pt x="296" y="83"/>
                    <a:pt x="298" y="86"/>
                    <a:pt x="301" y="86"/>
                  </a:cubicBezTo>
                  <a:close/>
                  <a:moveTo>
                    <a:pt x="757" y="101"/>
                  </a:moveTo>
                  <a:cubicBezTo>
                    <a:pt x="749" y="104"/>
                    <a:pt x="749" y="104"/>
                    <a:pt x="749" y="104"/>
                  </a:cubicBezTo>
                  <a:cubicBezTo>
                    <a:pt x="749" y="104"/>
                    <a:pt x="754" y="107"/>
                    <a:pt x="757" y="101"/>
                  </a:cubicBezTo>
                  <a:close/>
                  <a:moveTo>
                    <a:pt x="190" y="221"/>
                  </a:moveTo>
                  <a:cubicBezTo>
                    <a:pt x="187" y="221"/>
                    <a:pt x="190" y="226"/>
                    <a:pt x="190" y="226"/>
                  </a:cubicBezTo>
                  <a:cubicBezTo>
                    <a:pt x="192" y="226"/>
                    <a:pt x="195" y="223"/>
                    <a:pt x="190" y="221"/>
                  </a:cubicBezTo>
                  <a:close/>
                  <a:moveTo>
                    <a:pt x="158" y="229"/>
                  </a:moveTo>
                  <a:cubicBezTo>
                    <a:pt x="156" y="223"/>
                    <a:pt x="143" y="231"/>
                    <a:pt x="138" y="231"/>
                  </a:cubicBezTo>
                  <a:cubicBezTo>
                    <a:pt x="146" y="231"/>
                    <a:pt x="146" y="231"/>
                    <a:pt x="146" y="231"/>
                  </a:cubicBezTo>
                  <a:cubicBezTo>
                    <a:pt x="148" y="231"/>
                    <a:pt x="153" y="231"/>
                    <a:pt x="158" y="229"/>
                  </a:cubicBezTo>
                  <a:close/>
                  <a:moveTo>
                    <a:pt x="174" y="226"/>
                  </a:moveTo>
                  <a:cubicBezTo>
                    <a:pt x="179" y="226"/>
                    <a:pt x="184" y="229"/>
                    <a:pt x="184" y="223"/>
                  </a:cubicBezTo>
                  <a:cubicBezTo>
                    <a:pt x="184" y="216"/>
                    <a:pt x="158" y="226"/>
                    <a:pt x="161" y="229"/>
                  </a:cubicBezTo>
                  <a:cubicBezTo>
                    <a:pt x="164" y="229"/>
                    <a:pt x="171" y="226"/>
                    <a:pt x="174" y="226"/>
                  </a:cubicBezTo>
                  <a:close/>
                  <a:moveTo>
                    <a:pt x="197" y="226"/>
                  </a:moveTo>
                  <a:cubicBezTo>
                    <a:pt x="200" y="226"/>
                    <a:pt x="208" y="221"/>
                    <a:pt x="210" y="221"/>
                  </a:cubicBezTo>
                  <a:cubicBezTo>
                    <a:pt x="210" y="218"/>
                    <a:pt x="208" y="216"/>
                    <a:pt x="200" y="218"/>
                  </a:cubicBezTo>
                  <a:cubicBezTo>
                    <a:pt x="202" y="218"/>
                    <a:pt x="190" y="226"/>
                    <a:pt x="197" y="226"/>
                  </a:cubicBezTo>
                  <a:close/>
                  <a:moveTo>
                    <a:pt x="234" y="218"/>
                  </a:moveTo>
                  <a:cubicBezTo>
                    <a:pt x="236" y="216"/>
                    <a:pt x="223" y="216"/>
                    <a:pt x="223" y="216"/>
                  </a:cubicBezTo>
                  <a:cubicBezTo>
                    <a:pt x="223" y="216"/>
                    <a:pt x="213" y="216"/>
                    <a:pt x="215" y="221"/>
                  </a:cubicBezTo>
                  <a:cubicBezTo>
                    <a:pt x="221" y="223"/>
                    <a:pt x="228" y="218"/>
                    <a:pt x="234" y="218"/>
                  </a:cubicBezTo>
                  <a:close/>
                  <a:moveTo>
                    <a:pt x="972" y="618"/>
                  </a:moveTo>
                  <a:cubicBezTo>
                    <a:pt x="972" y="600"/>
                    <a:pt x="959" y="603"/>
                    <a:pt x="948" y="597"/>
                  </a:cubicBezTo>
                  <a:cubicBezTo>
                    <a:pt x="938" y="592"/>
                    <a:pt x="954" y="582"/>
                    <a:pt x="948" y="577"/>
                  </a:cubicBezTo>
                  <a:cubicBezTo>
                    <a:pt x="943" y="561"/>
                    <a:pt x="923" y="551"/>
                    <a:pt x="933" y="538"/>
                  </a:cubicBezTo>
                  <a:cubicBezTo>
                    <a:pt x="938" y="530"/>
                    <a:pt x="951" y="504"/>
                    <a:pt x="935" y="501"/>
                  </a:cubicBezTo>
                  <a:cubicBezTo>
                    <a:pt x="933" y="501"/>
                    <a:pt x="943" y="475"/>
                    <a:pt x="933" y="473"/>
                  </a:cubicBezTo>
                  <a:cubicBezTo>
                    <a:pt x="923" y="467"/>
                    <a:pt x="923" y="465"/>
                    <a:pt x="920" y="455"/>
                  </a:cubicBezTo>
                  <a:cubicBezTo>
                    <a:pt x="917" y="439"/>
                    <a:pt x="928" y="444"/>
                    <a:pt x="928" y="434"/>
                  </a:cubicBezTo>
                  <a:cubicBezTo>
                    <a:pt x="928" y="416"/>
                    <a:pt x="894" y="379"/>
                    <a:pt x="871" y="377"/>
                  </a:cubicBezTo>
                  <a:cubicBezTo>
                    <a:pt x="873" y="371"/>
                    <a:pt x="873" y="356"/>
                    <a:pt x="876" y="353"/>
                  </a:cubicBezTo>
                  <a:cubicBezTo>
                    <a:pt x="881" y="345"/>
                    <a:pt x="891" y="345"/>
                    <a:pt x="894" y="335"/>
                  </a:cubicBezTo>
                  <a:cubicBezTo>
                    <a:pt x="899" y="317"/>
                    <a:pt x="904" y="301"/>
                    <a:pt x="894" y="286"/>
                  </a:cubicBezTo>
                  <a:cubicBezTo>
                    <a:pt x="884" y="268"/>
                    <a:pt x="891" y="239"/>
                    <a:pt x="873" y="229"/>
                  </a:cubicBezTo>
                  <a:cubicBezTo>
                    <a:pt x="873" y="226"/>
                    <a:pt x="881" y="223"/>
                    <a:pt x="878" y="221"/>
                  </a:cubicBezTo>
                  <a:cubicBezTo>
                    <a:pt x="876" y="218"/>
                    <a:pt x="863" y="223"/>
                    <a:pt x="853" y="221"/>
                  </a:cubicBezTo>
                  <a:cubicBezTo>
                    <a:pt x="850" y="221"/>
                    <a:pt x="842" y="216"/>
                    <a:pt x="840" y="213"/>
                  </a:cubicBezTo>
                  <a:cubicBezTo>
                    <a:pt x="837" y="210"/>
                    <a:pt x="829" y="208"/>
                    <a:pt x="834" y="200"/>
                  </a:cubicBezTo>
                  <a:cubicBezTo>
                    <a:pt x="845" y="190"/>
                    <a:pt x="834" y="195"/>
                    <a:pt x="834" y="184"/>
                  </a:cubicBezTo>
                  <a:cubicBezTo>
                    <a:pt x="834" y="174"/>
                    <a:pt x="824" y="182"/>
                    <a:pt x="827" y="166"/>
                  </a:cubicBezTo>
                  <a:cubicBezTo>
                    <a:pt x="829" y="161"/>
                    <a:pt x="821" y="161"/>
                    <a:pt x="821" y="153"/>
                  </a:cubicBezTo>
                  <a:cubicBezTo>
                    <a:pt x="821" y="148"/>
                    <a:pt x="796" y="166"/>
                    <a:pt x="796" y="166"/>
                  </a:cubicBezTo>
                  <a:cubicBezTo>
                    <a:pt x="796" y="166"/>
                    <a:pt x="788" y="153"/>
                    <a:pt x="788" y="151"/>
                  </a:cubicBezTo>
                  <a:cubicBezTo>
                    <a:pt x="788" y="151"/>
                    <a:pt x="759" y="138"/>
                    <a:pt x="757" y="132"/>
                  </a:cubicBezTo>
                  <a:cubicBezTo>
                    <a:pt x="757" y="127"/>
                    <a:pt x="749" y="109"/>
                    <a:pt x="749" y="107"/>
                  </a:cubicBezTo>
                  <a:cubicBezTo>
                    <a:pt x="746" y="112"/>
                    <a:pt x="736" y="112"/>
                    <a:pt x="736" y="120"/>
                  </a:cubicBezTo>
                  <a:cubicBezTo>
                    <a:pt x="739" y="130"/>
                    <a:pt x="723" y="120"/>
                    <a:pt x="726" y="120"/>
                  </a:cubicBezTo>
                  <a:cubicBezTo>
                    <a:pt x="720" y="122"/>
                    <a:pt x="713" y="117"/>
                    <a:pt x="708" y="125"/>
                  </a:cubicBezTo>
                  <a:cubicBezTo>
                    <a:pt x="697" y="120"/>
                    <a:pt x="692" y="143"/>
                    <a:pt x="695" y="143"/>
                  </a:cubicBezTo>
                  <a:cubicBezTo>
                    <a:pt x="676" y="143"/>
                    <a:pt x="695" y="130"/>
                    <a:pt x="689" y="130"/>
                  </a:cubicBezTo>
                  <a:cubicBezTo>
                    <a:pt x="687" y="127"/>
                    <a:pt x="702" y="120"/>
                    <a:pt x="708" y="120"/>
                  </a:cubicBezTo>
                  <a:cubicBezTo>
                    <a:pt x="705" y="120"/>
                    <a:pt x="718" y="112"/>
                    <a:pt x="718" y="112"/>
                  </a:cubicBezTo>
                  <a:cubicBezTo>
                    <a:pt x="726" y="112"/>
                    <a:pt x="741" y="117"/>
                    <a:pt x="744" y="107"/>
                  </a:cubicBezTo>
                  <a:cubicBezTo>
                    <a:pt x="741" y="112"/>
                    <a:pt x="726" y="109"/>
                    <a:pt x="715" y="107"/>
                  </a:cubicBezTo>
                  <a:cubicBezTo>
                    <a:pt x="708" y="107"/>
                    <a:pt x="697" y="96"/>
                    <a:pt x="697" y="112"/>
                  </a:cubicBezTo>
                  <a:cubicBezTo>
                    <a:pt x="697" y="120"/>
                    <a:pt x="682" y="122"/>
                    <a:pt x="676" y="127"/>
                  </a:cubicBezTo>
                  <a:cubicBezTo>
                    <a:pt x="669" y="140"/>
                    <a:pt x="664" y="158"/>
                    <a:pt x="656" y="158"/>
                  </a:cubicBezTo>
                  <a:cubicBezTo>
                    <a:pt x="648" y="158"/>
                    <a:pt x="640" y="164"/>
                    <a:pt x="632" y="164"/>
                  </a:cubicBezTo>
                  <a:cubicBezTo>
                    <a:pt x="625" y="164"/>
                    <a:pt x="622" y="158"/>
                    <a:pt x="617" y="161"/>
                  </a:cubicBezTo>
                  <a:cubicBezTo>
                    <a:pt x="614" y="161"/>
                    <a:pt x="594" y="177"/>
                    <a:pt x="596" y="179"/>
                  </a:cubicBezTo>
                  <a:cubicBezTo>
                    <a:pt x="604" y="182"/>
                    <a:pt x="607" y="171"/>
                    <a:pt x="612" y="171"/>
                  </a:cubicBezTo>
                  <a:cubicBezTo>
                    <a:pt x="609" y="171"/>
                    <a:pt x="596" y="190"/>
                    <a:pt x="596" y="192"/>
                  </a:cubicBezTo>
                  <a:cubicBezTo>
                    <a:pt x="594" y="208"/>
                    <a:pt x="594" y="200"/>
                    <a:pt x="586" y="200"/>
                  </a:cubicBezTo>
                  <a:cubicBezTo>
                    <a:pt x="575" y="200"/>
                    <a:pt x="575" y="200"/>
                    <a:pt x="575" y="200"/>
                  </a:cubicBezTo>
                  <a:cubicBezTo>
                    <a:pt x="578" y="200"/>
                    <a:pt x="570" y="187"/>
                    <a:pt x="568" y="184"/>
                  </a:cubicBezTo>
                  <a:cubicBezTo>
                    <a:pt x="565" y="184"/>
                    <a:pt x="550" y="184"/>
                    <a:pt x="547" y="187"/>
                  </a:cubicBezTo>
                  <a:cubicBezTo>
                    <a:pt x="537" y="195"/>
                    <a:pt x="531" y="192"/>
                    <a:pt x="547" y="203"/>
                  </a:cubicBezTo>
                  <a:cubicBezTo>
                    <a:pt x="534" y="195"/>
                    <a:pt x="521" y="221"/>
                    <a:pt x="511" y="221"/>
                  </a:cubicBezTo>
                  <a:cubicBezTo>
                    <a:pt x="506" y="221"/>
                    <a:pt x="534" y="200"/>
                    <a:pt x="534" y="200"/>
                  </a:cubicBezTo>
                  <a:cubicBezTo>
                    <a:pt x="534" y="187"/>
                    <a:pt x="531" y="190"/>
                    <a:pt x="524" y="179"/>
                  </a:cubicBezTo>
                  <a:cubicBezTo>
                    <a:pt x="524" y="179"/>
                    <a:pt x="547" y="161"/>
                    <a:pt x="550" y="161"/>
                  </a:cubicBezTo>
                  <a:cubicBezTo>
                    <a:pt x="563" y="153"/>
                    <a:pt x="555" y="148"/>
                    <a:pt x="555" y="140"/>
                  </a:cubicBezTo>
                  <a:cubicBezTo>
                    <a:pt x="555" y="122"/>
                    <a:pt x="560" y="132"/>
                    <a:pt x="563" y="122"/>
                  </a:cubicBezTo>
                  <a:cubicBezTo>
                    <a:pt x="565" y="117"/>
                    <a:pt x="550" y="125"/>
                    <a:pt x="547" y="125"/>
                  </a:cubicBezTo>
                  <a:cubicBezTo>
                    <a:pt x="547" y="125"/>
                    <a:pt x="542" y="120"/>
                    <a:pt x="531" y="130"/>
                  </a:cubicBezTo>
                  <a:cubicBezTo>
                    <a:pt x="521" y="138"/>
                    <a:pt x="521" y="130"/>
                    <a:pt x="508" y="125"/>
                  </a:cubicBezTo>
                  <a:cubicBezTo>
                    <a:pt x="503" y="120"/>
                    <a:pt x="493" y="117"/>
                    <a:pt x="485" y="112"/>
                  </a:cubicBezTo>
                  <a:cubicBezTo>
                    <a:pt x="469" y="107"/>
                    <a:pt x="474" y="130"/>
                    <a:pt x="464" y="130"/>
                  </a:cubicBezTo>
                  <a:cubicBezTo>
                    <a:pt x="467" y="109"/>
                    <a:pt x="467" y="109"/>
                    <a:pt x="467" y="109"/>
                  </a:cubicBezTo>
                  <a:cubicBezTo>
                    <a:pt x="467" y="99"/>
                    <a:pt x="443" y="109"/>
                    <a:pt x="438" y="107"/>
                  </a:cubicBezTo>
                  <a:cubicBezTo>
                    <a:pt x="446" y="109"/>
                    <a:pt x="459" y="78"/>
                    <a:pt x="449" y="68"/>
                  </a:cubicBezTo>
                  <a:cubicBezTo>
                    <a:pt x="456" y="75"/>
                    <a:pt x="449" y="57"/>
                    <a:pt x="449" y="57"/>
                  </a:cubicBezTo>
                  <a:cubicBezTo>
                    <a:pt x="449" y="44"/>
                    <a:pt x="441" y="55"/>
                    <a:pt x="438" y="55"/>
                  </a:cubicBezTo>
                  <a:cubicBezTo>
                    <a:pt x="428" y="57"/>
                    <a:pt x="415" y="39"/>
                    <a:pt x="410" y="39"/>
                  </a:cubicBezTo>
                  <a:cubicBezTo>
                    <a:pt x="410" y="36"/>
                    <a:pt x="397" y="47"/>
                    <a:pt x="397" y="47"/>
                  </a:cubicBezTo>
                  <a:cubicBezTo>
                    <a:pt x="394" y="31"/>
                    <a:pt x="392" y="42"/>
                    <a:pt x="384" y="47"/>
                  </a:cubicBezTo>
                  <a:cubicBezTo>
                    <a:pt x="373" y="49"/>
                    <a:pt x="376" y="36"/>
                    <a:pt x="371" y="36"/>
                  </a:cubicBezTo>
                  <a:cubicBezTo>
                    <a:pt x="355" y="31"/>
                    <a:pt x="342" y="26"/>
                    <a:pt x="327" y="29"/>
                  </a:cubicBezTo>
                  <a:cubicBezTo>
                    <a:pt x="319" y="29"/>
                    <a:pt x="319" y="21"/>
                    <a:pt x="314" y="31"/>
                  </a:cubicBezTo>
                  <a:cubicBezTo>
                    <a:pt x="311" y="39"/>
                    <a:pt x="324" y="55"/>
                    <a:pt x="322" y="57"/>
                  </a:cubicBezTo>
                  <a:cubicBezTo>
                    <a:pt x="322" y="55"/>
                    <a:pt x="332" y="83"/>
                    <a:pt x="332" y="83"/>
                  </a:cubicBezTo>
                  <a:cubicBezTo>
                    <a:pt x="332" y="83"/>
                    <a:pt x="350" y="88"/>
                    <a:pt x="348" y="94"/>
                  </a:cubicBezTo>
                  <a:cubicBezTo>
                    <a:pt x="342" y="99"/>
                    <a:pt x="329" y="91"/>
                    <a:pt x="329" y="101"/>
                  </a:cubicBezTo>
                  <a:cubicBezTo>
                    <a:pt x="332" y="112"/>
                    <a:pt x="348" y="99"/>
                    <a:pt x="348" y="99"/>
                  </a:cubicBezTo>
                  <a:cubicBezTo>
                    <a:pt x="348" y="99"/>
                    <a:pt x="342" y="109"/>
                    <a:pt x="337" y="117"/>
                  </a:cubicBezTo>
                  <a:cubicBezTo>
                    <a:pt x="337" y="117"/>
                    <a:pt x="309" y="112"/>
                    <a:pt x="314" y="120"/>
                  </a:cubicBezTo>
                  <a:cubicBezTo>
                    <a:pt x="316" y="120"/>
                    <a:pt x="316" y="122"/>
                    <a:pt x="316" y="122"/>
                  </a:cubicBezTo>
                  <a:cubicBezTo>
                    <a:pt x="283" y="135"/>
                    <a:pt x="342" y="143"/>
                    <a:pt x="342" y="132"/>
                  </a:cubicBezTo>
                  <a:cubicBezTo>
                    <a:pt x="342" y="143"/>
                    <a:pt x="324" y="140"/>
                    <a:pt x="332" y="158"/>
                  </a:cubicBezTo>
                  <a:cubicBezTo>
                    <a:pt x="332" y="161"/>
                    <a:pt x="340" y="164"/>
                    <a:pt x="342" y="169"/>
                  </a:cubicBezTo>
                  <a:cubicBezTo>
                    <a:pt x="353" y="182"/>
                    <a:pt x="337" y="174"/>
                    <a:pt x="332" y="179"/>
                  </a:cubicBezTo>
                  <a:cubicBezTo>
                    <a:pt x="329" y="182"/>
                    <a:pt x="335" y="187"/>
                    <a:pt x="337" y="190"/>
                  </a:cubicBezTo>
                  <a:cubicBezTo>
                    <a:pt x="340" y="210"/>
                    <a:pt x="358" y="200"/>
                    <a:pt x="371" y="203"/>
                  </a:cubicBezTo>
                  <a:cubicBezTo>
                    <a:pt x="381" y="205"/>
                    <a:pt x="386" y="213"/>
                    <a:pt x="392" y="223"/>
                  </a:cubicBezTo>
                  <a:cubicBezTo>
                    <a:pt x="397" y="234"/>
                    <a:pt x="412" y="265"/>
                    <a:pt x="428" y="262"/>
                  </a:cubicBezTo>
                  <a:cubicBezTo>
                    <a:pt x="405" y="265"/>
                    <a:pt x="392" y="242"/>
                    <a:pt x="384" y="221"/>
                  </a:cubicBezTo>
                  <a:cubicBezTo>
                    <a:pt x="376" y="192"/>
                    <a:pt x="350" y="221"/>
                    <a:pt x="332" y="213"/>
                  </a:cubicBezTo>
                  <a:cubicBezTo>
                    <a:pt x="309" y="203"/>
                    <a:pt x="314" y="200"/>
                    <a:pt x="298" y="226"/>
                  </a:cubicBezTo>
                  <a:cubicBezTo>
                    <a:pt x="291" y="242"/>
                    <a:pt x="311" y="255"/>
                    <a:pt x="306" y="262"/>
                  </a:cubicBezTo>
                  <a:cubicBezTo>
                    <a:pt x="306" y="265"/>
                    <a:pt x="293" y="286"/>
                    <a:pt x="296" y="286"/>
                  </a:cubicBezTo>
                  <a:cubicBezTo>
                    <a:pt x="291" y="286"/>
                    <a:pt x="296" y="268"/>
                    <a:pt x="296" y="268"/>
                  </a:cubicBezTo>
                  <a:cubicBezTo>
                    <a:pt x="298" y="257"/>
                    <a:pt x="296" y="260"/>
                    <a:pt x="285" y="257"/>
                  </a:cubicBezTo>
                  <a:cubicBezTo>
                    <a:pt x="280" y="255"/>
                    <a:pt x="278" y="239"/>
                    <a:pt x="272" y="255"/>
                  </a:cubicBezTo>
                  <a:cubicBezTo>
                    <a:pt x="267" y="265"/>
                    <a:pt x="272" y="262"/>
                    <a:pt x="278" y="262"/>
                  </a:cubicBezTo>
                  <a:cubicBezTo>
                    <a:pt x="280" y="262"/>
                    <a:pt x="275" y="281"/>
                    <a:pt x="275" y="281"/>
                  </a:cubicBezTo>
                  <a:cubicBezTo>
                    <a:pt x="270" y="291"/>
                    <a:pt x="265" y="275"/>
                    <a:pt x="257" y="273"/>
                  </a:cubicBezTo>
                  <a:cubicBezTo>
                    <a:pt x="254" y="273"/>
                    <a:pt x="244" y="270"/>
                    <a:pt x="257" y="265"/>
                  </a:cubicBezTo>
                  <a:cubicBezTo>
                    <a:pt x="272" y="257"/>
                    <a:pt x="247" y="229"/>
                    <a:pt x="239" y="229"/>
                  </a:cubicBezTo>
                  <a:cubicBezTo>
                    <a:pt x="226" y="226"/>
                    <a:pt x="210" y="234"/>
                    <a:pt x="197" y="234"/>
                  </a:cubicBezTo>
                  <a:cubicBezTo>
                    <a:pt x="192" y="234"/>
                    <a:pt x="184" y="231"/>
                    <a:pt x="174" y="231"/>
                  </a:cubicBezTo>
                  <a:cubicBezTo>
                    <a:pt x="164" y="231"/>
                    <a:pt x="151" y="249"/>
                    <a:pt x="156" y="257"/>
                  </a:cubicBezTo>
                  <a:cubicBezTo>
                    <a:pt x="153" y="257"/>
                    <a:pt x="156" y="260"/>
                    <a:pt x="153" y="262"/>
                  </a:cubicBezTo>
                  <a:cubicBezTo>
                    <a:pt x="148" y="257"/>
                    <a:pt x="151" y="260"/>
                    <a:pt x="146" y="257"/>
                  </a:cubicBezTo>
                  <a:cubicBezTo>
                    <a:pt x="148" y="268"/>
                    <a:pt x="146" y="281"/>
                    <a:pt x="143" y="291"/>
                  </a:cubicBezTo>
                  <a:cubicBezTo>
                    <a:pt x="169" y="294"/>
                    <a:pt x="161" y="296"/>
                    <a:pt x="164" y="314"/>
                  </a:cubicBezTo>
                  <a:cubicBezTo>
                    <a:pt x="164" y="322"/>
                    <a:pt x="158" y="335"/>
                    <a:pt x="158" y="343"/>
                  </a:cubicBezTo>
                  <a:cubicBezTo>
                    <a:pt x="161" y="353"/>
                    <a:pt x="153" y="366"/>
                    <a:pt x="148" y="374"/>
                  </a:cubicBezTo>
                  <a:cubicBezTo>
                    <a:pt x="140" y="384"/>
                    <a:pt x="148" y="405"/>
                    <a:pt x="135" y="410"/>
                  </a:cubicBezTo>
                  <a:cubicBezTo>
                    <a:pt x="127" y="413"/>
                    <a:pt x="96" y="395"/>
                    <a:pt x="109" y="418"/>
                  </a:cubicBezTo>
                  <a:cubicBezTo>
                    <a:pt x="86" y="429"/>
                    <a:pt x="122" y="455"/>
                    <a:pt x="130" y="436"/>
                  </a:cubicBezTo>
                  <a:cubicBezTo>
                    <a:pt x="146" y="452"/>
                    <a:pt x="127" y="467"/>
                    <a:pt x="140" y="475"/>
                  </a:cubicBezTo>
                  <a:cubicBezTo>
                    <a:pt x="135" y="478"/>
                    <a:pt x="117" y="496"/>
                    <a:pt x="117" y="496"/>
                  </a:cubicBezTo>
                  <a:cubicBezTo>
                    <a:pt x="107" y="496"/>
                    <a:pt x="102" y="501"/>
                    <a:pt x="96" y="509"/>
                  </a:cubicBezTo>
                  <a:cubicBezTo>
                    <a:pt x="117" y="509"/>
                    <a:pt x="107" y="535"/>
                    <a:pt x="102" y="532"/>
                  </a:cubicBezTo>
                  <a:cubicBezTo>
                    <a:pt x="89" y="522"/>
                    <a:pt x="78" y="540"/>
                    <a:pt x="68" y="538"/>
                  </a:cubicBezTo>
                  <a:cubicBezTo>
                    <a:pt x="68" y="543"/>
                    <a:pt x="68" y="543"/>
                    <a:pt x="68" y="543"/>
                  </a:cubicBezTo>
                  <a:cubicBezTo>
                    <a:pt x="60" y="538"/>
                    <a:pt x="45" y="532"/>
                    <a:pt x="34" y="532"/>
                  </a:cubicBezTo>
                  <a:cubicBezTo>
                    <a:pt x="37" y="535"/>
                    <a:pt x="37" y="540"/>
                    <a:pt x="39" y="543"/>
                  </a:cubicBezTo>
                  <a:cubicBezTo>
                    <a:pt x="32" y="538"/>
                    <a:pt x="26" y="540"/>
                    <a:pt x="19" y="540"/>
                  </a:cubicBezTo>
                  <a:cubicBezTo>
                    <a:pt x="19" y="540"/>
                    <a:pt x="26" y="566"/>
                    <a:pt x="26" y="561"/>
                  </a:cubicBezTo>
                  <a:cubicBezTo>
                    <a:pt x="26" y="571"/>
                    <a:pt x="32" y="582"/>
                    <a:pt x="37" y="590"/>
                  </a:cubicBezTo>
                  <a:cubicBezTo>
                    <a:pt x="42" y="597"/>
                    <a:pt x="42" y="610"/>
                    <a:pt x="42" y="621"/>
                  </a:cubicBezTo>
                  <a:cubicBezTo>
                    <a:pt x="42" y="634"/>
                    <a:pt x="21" y="636"/>
                    <a:pt x="26" y="657"/>
                  </a:cubicBezTo>
                  <a:cubicBezTo>
                    <a:pt x="34" y="655"/>
                    <a:pt x="34" y="655"/>
                    <a:pt x="34" y="655"/>
                  </a:cubicBezTo>
                  <a:cubicBezTo>
                    <a:pt x="32" y="667"/>
                    <a:pt x="16" y="665"/>
                    <a:pt x="13" y="678"/>
                  </a:cubicBezTo>
                  <a:cubicBezTo>
                    <a:pt x="11" y="675"/>
                    <a:pt x="11" y="673"/>
                    <a:pt x="8" y="670"/>
                  </a:cubicBezTo>
                  <a:cubicBezTo>
                    <a:pt x="0" y="673"/>
                    <a:pt x="0" y="680"/>
                    <a:pt x="3" y="686"/>
                  </a:cubicBezTo>
                  <a:cubicBezTo>
                    <a:pt x="21" y="680"/>
                    <a:pt x="21" y="699"/>
                    <a:pt x="24" y="709"/>
                  </a:cubicBezTo>
                  <a:cubicBezTo>
                    <a:pt x="19" y="709"/>
                    <a:pt x="16" y="712"/>
                    <a:pt x="11" y="717"/>
                  </a:cubicBezTo>
                  <a:cubicBezTo>
                    <a:pt x="13" y="727"/>
                    <a:pt x="29" y="748"/>
                    <a:pt x="39" y="751"/>
                  </a:cubicBezTo>
                  <a:cubicBezTo>
                    <a:pt x="37" y="753"/>
                    <a:pt x="29" y="758"/>
                    <a:pt x="29" y="761"/>
                  </a:cubicBezTo>
                  <a:cubicBezTo>
                    <a:pt x="29" y="777"/>
                    <a:pt x="39" y="766"/>
                    <a:pt x="45" y="774"/>
                  </a:cubicBezTo>
                  <a:cubicBezTo>
                    <a:pt x="47" y="777"/>
                    <a:pt x="55" y="797"/>
                    <a:pt x="52" y="802"/>
                  </a:cubicBezTo>
                  <a:cubicBezTo>
                    <a:pt x="47" y="805"/>
                    <a:pt x="34" y="808"/>
                    <a:pt x="29" y="815"/>
                  </a:cubicBezTo>
                  <a:cubicBezTo>
                    <a:pt x="24" y="821"/>
                    <a:pt x="21" y="834"/>
                    <a:pt x="21" y="841"/>
                  </a:cubicBezTo>
                  <a:cubicBezTo>
                    <a:pt x="21" y="860"/>
                    <a:pt x="32" y="886"/>
                    <a:pt x="45" y="883"/>
                  </a:cubicBezTo>
                  <a:cubicBezTo>
                    <a:pt x="47" y="896"/>
                    <a:pt x="63" y="886"/>
                    <a:pt x="60" y="906"/>
                  </a:cubicBezTo>
                  <a:cubicBezTo>
                    <a:pt x="57" y="909"/>
                    <a:pt x="45" y="922"/>
                    <a:pt x="42" y="925"/>
                  </a:cubicBezTo>
                  <a:cubicBezTo>
                    <a:pt x="37" y="927"/>
                    <a:pt x="39" y="935"/>
                    <a:pt x="39" y="940"/>
                  </a:cubicBezTo>
                  <a:cubicBezTo>
                    <a:pt x="37" y="953"/>
                    <a:pt x="47" y="945"/>
                    <a:pt x="60" y="956"/>
                  </a:cubicBezTo>
                  <a:cubicBezTo>
                    <a:pt x="63" y="958"/>
                    <a:pt x="63" y="966"/>
                    <a:pt x="57" y="969"/>
                  </a:cubicBezTo>
                  <a:cubicBezTo>
                    <a:pt x="60" y="966"/>
                    <a:pt x="76" y="995"/>
                    <a:pt x="76" y="992"/>
                  </a:cubicBezTo>
                  <a:cubicBezTo>
                    <a:pt x="78" y="997"/>
                    <a:pt x="73" y="1000"/>
                    <a:pt x="81" y="1002"/>
                  </a:cubicBezTo>
                  <a:cubicBezTo>
                    <a:pt x="89" y="1002"/>
                    <a:pt x="94" y="1002"/>
                    <a:pt x="89" y="995"/>
                  </a:cubicBezTo>
                  <a:cubicBezTo>
                    <a:pt x="96" y="995"/>
                    <a:pt x="109" y="997"/>
                    <a:pt x="109" y="1002"/>
                  </a:cubicBezTo>
                  <a:cubicBezTo>
                    <a:pt x="112" y="1021"/>
                    <a:pt x="114" y="1005"/>
                    <a:pt x="120" y="1005"/>
                  </a:cubicBezTo>
                  <a:cubicBezTo>
                    <a:pt x="120" y="1005"/>
                    <a:pt x="135" y="1013"/>
                    <a:pt x="140" y="1013"/>
                  </a:cubicBezTo>
                  <a:cubicBezTo>
                    <a:pt x="143" y="1013"/>
                    <a:pt x="143" y="1010"/>
                    <a:pt x="151" y="1008"/>
                  </a:cubicBezTo>
                  <a:cubicBezTo>
                    <a:pt x="151" y="1008"/>
                    <a:pt x="146" y="1005"/>
                    <a:pt x="153" y="1005"/>
                  </a:cubicBezTo>
                  <a:cubicBezTo>
                    <a:pt x="156" y="1005"/>
                    <a:pt x="158" y="1008"/>
                    <a:pt x="161" y="1008"/>
                  </a:cubicBezTo>
                  <a:cubicBezTo>
                    <a:pt x="156" y="1008"/>
                    <a:pt x="166" y="1021"/>
                    <a:pt x="169" y="1021"/>
                  </a:cubicBezTo>
                  <a:cubicBezTo>
                    <a:pt x="174" y="1023"/>
                    <a:pt x="200" y="1036"/>
                    <a:pt x="202" y="1031"/>
                  </a:cubicBezTo>
                  <a:cubicBezTo>
                    <a:pt x="210" y="1023"/>
                    <a:pt x="234" y="1041"/>
                    <a:pt x="241" y="1044"/>
                  </a:cubicBezTo>
                  <a:cubicBezTo>
                    <a:pt x="231" y="1049"/>
                    <a:pt x="234" y="1065"/>
                    <a:pt x="228" y="1073"/>
                  </a:cubicBezTo>
                  <a:cubicBezTo>
                    <a:pt x="223" y="1078"/>
                    <a:pt x="210" y="1075"/>
                    <a:pt x="208" y="1086"/>
                  </a:cubicBezTo>
                  <a:cubicBezTo>
                    <a:pt x="195" y="1104"/>
                    <a:pt x="195" y="1104"/>
                    <a:pt x="195" y="1104"/>
                  </a:cubicBezTo>
                  <a:cubicBezTo>
                    <a:pt x="182" y="1143"/>
                    <a:pt x="182" y="1143"/>
                    <a:pt x="182" y="1143"/>
                  </a:cubicBezTo>
                  <a:cubicBezTo>
                    <a:pt x="184" y="1150"/>
                    <a:pt x="179" y="1161"/>
                    <a:pt x="171" y="1169"/>
                  </a:cubicBezTo>
                  <a:cubicBezTo>
                    <a:pt x="166" y="1176"/>
                    <a:pt x="166" y="1208"/>
                    <a:pt x="164" y="1213"/>
                  </a:cubicBezTo>
                  <a:cubicBezTo>
                    <a:pt x="156" y="1234"/>
                    <a:pt x="151" y="1262"/>
                    <a:pt x="161" y="1278"/>
                  </a:cubicBezTo>
                  <a:cubicBezTo>
                    <a:pt x="164" y="1278"/>
                    <a:pt x="169" y="1280"/>
                    <a:pt x="171" y="1280"/>
                  </a:cubicBezTo>
                  <a:cubicBezTo>
                    <a:pt x="169" y="1280"/>
                    <a:pt x="166" y="1280"/>
                    <a:pt x="166" y="1283"/>
                  </a:cubicBezTo>
                  <a:cubicBezTo>
                    <a:pt x="174" y="1291"/>
                    <a:pt x="187" y="1275"/>
                    <a:pt x="213" y="1285"/>
                  </a:cubicBezTo>
                  <a:cubicBezTo>
                    <a:pt x="223" y="1291"/>
                    <a:pt x="228" y="1275"/>
                    <a:pt x="241" y="1278"/>
                  </a:cubicBezTo>
                  <a:cubicBezTo>
                    <a:pt x="249" y="1278"/>
                    <a:pt x="252" y="1288"/>
                    <a:pt x="267" y="1283"/>
                  </a:cubicBezTo>
                  <a:cubicBezTo>
                    <a:pt x="267" y="1275"/>
                    <a:pt x="272" y="1273"/>
                    <a:pt x="275" y="1280"/>
                  </a:cubicBezTo>
                  <a:cubicBezTo>
                    <a:pt x="293" y="1267"/>
                    <a:pt x="270" y="1273"/>
                    <a:pt x="267" y="1270"/>
                  </a:cubicBezTo>
                  <a:cubicBezTo>
                    <a:pt x="262" y="1267"/>
                    <a:pt x="257" y="1273"/>
                    <a:pt x="257" y="1265"/>
                  </a:cubicBezTo>
                  <a:cubicBezTo>
                    <a:pt x="254" y="1254"/>
                    <a:pt x="270" y="1249"/>
                    <a:pt x="275" y="1247"/>
                  </a:cubicBezTo>
                  <a:cubicBezTo>
                    <a:pt x="275" y="1247"/>
                    <a:pt x="280" y="1244"/>
                    <a:pt x="283" y="1249"/>
                  </a:cubicBezTo>
                  <a:cubicBezTo>
                    <a:pt x="291" y="1244"/>
                    <a:pt x="293" y="1257"/>
                    <a:pt x="298" y="1267"/>
                  </a:cubicBezTo>
                  <a:cubicBezTo>
                    <a:pt x="301" y="1265"/>
                    <a:pt x="301" y="1257"/>
                    <a:pt x="301" y="1254"/>
                  </a:cubicBezTo>
                  <a:cubicBezTo>
                    <a:pt x="306" y="1262"/>
                    <a:pt x="309" y="1270"/>
                    <a:pt x="314" y="1273"/>
                  </a:cubicBezTo>
                  <a:cubicBezTo>
                    <a:pt x="316" y="1273"/>
                    <a:pt x="327" y="1265"/>
                    <a:pt x="335" y="1267"/>
                  </a:cubicBezTo>
                  <a:cubicBezTo>
                    <a:pt x="342" y="1270"/>
                    <a:pt x="353" y="1273"/>
                    <a:pt x="360" y="1275"/>
                  </a:cubicBezTo>
                  <a:cubicBezTo>
                    <a:pt x="379" y="1280"/>
                    <a:pt x="381" y="1291"/>
                    <a:pt x="402" y="1293"/>
                  </a:cubicBezTo>
                  <a:cubicBezTo>
                    <a:pt x="412" y="1293"/>
                    <a:pt x="407" y="1280"/>
                    <a:pt x="417" y="1285"/>
                  </a:cubicBezTo>
                  <a:cubicBezTo>
                    <a:pt x="420" y="1285"/>
                    <a:pt x="433" y="1296"/>
                    <a:pt x="441" y="1304"/>
                  </a:cubicBezTo>
                  <a:cubicBezTo>
                    <a:pt x="449" y="1311"/>
                    <a:pt x="446" y="1311"/>
                    <a:pt x="451" y="1324"/>
                  </a:cubicBezTo>
                  <a:cubicBezTo>
                    <a:pt x="451" y="1322"/>
                    <a:pt x="459" y="1317"/>
                    <a:pt x="461" y="1319"/>
                  </a:cubicBezTo>
                  <a:cubicBezTo>
                    <a:pt x="469" y="1322"/>
                    <a:pt x="459" y="1335"/>
                    <a:pt x="459" y="1337"/>
                  </a:cubicBezTo>
                  <a:cubicBezTo>
                    <a:pt x="469" y="1335"/>
                    <a:pt x="493" y="1324"/>
                    <a:pt x="495" y="1311"/>
                  </a:cubicBezTo>
                  <a:cubicBezTo>
                    <a:pt x="495" y="1299"/>
                    <a:pt x="485" y="1291"/>
                    <a:pt x="495" y="1286"/>
                  </a:cubicBezTo>
                  <a:cubicBezTo>
                    <a:pt x="493" y="1288"/>
                    <a:pt x="498" y="1303"/>
                    <a:pt x="503" y="1291"/>
                  </a:cubicBezTo>
                  <a:cubicBezTo>
                    <a:pt x="508" y="1285"/>
                    <a:pt x="542" y="1293"/>
                    <a:pt x="539" y="1293"/>
                  </a:cubicBezTo>
                  <a:cubicBezTo>
                    <a:pt x="544" y="1296"/>
                    <a:pt x="542" y="1298"/>
                    <a:pt x="539" y="1304"/>
                  </a:cubicBezTo>
                  <a:cubicBezTo>
                    <a:pt x="544" y="1306"/>
                    <a:pt x="550" y="1311"/>
                    <a:pt x="550" y="1319"/>
                  </a:cubicBezTo>
                  <a:cubicBezTo>
                    <a:pt x="563" y="1319"/>
                    <a:pt x="573" y="1317"/>
                    <a:pt x="581" y="1311"/>
                  </a:cubicBezTo>
                  <a:cubicBezTo>
                    <a:pt x="578" y="1319"/>
                    <a:pt x="578" y="1319"/>
                    <a:pt x="578" y="1319"/>
                  </a:cubicBezTo>
                  <a:cubicBezTo>
                    <a:pt x="588" y="1317"/>
                    <a:pt x="591" y="1306"/>
                    <a:pt x="604" y="1311"/>
                  </a:cubicBezTo>
                  <a:cubicBezTo>
                    <a:pt x="604" y="1309"/>
                    <a:pt x="599" y="1306"/>
                    <a:pt x="599" y="1306"/>
                  </a:cubicBezTo>
                  <a:cubicBezTo>
                    <a:pt x="604" y="1298"/>
                    <a:pt x="619" y="1288"/>
                    <a:pt x="625" y="1285"/>
                  </a:cubicBezTo>
                  <a:cubicBezTo>
                    <a:pt x="635" y="1283"/>
                    <a:pt x="648" y="1283"/>
                    <a:pt x="656" y="1280"/>
                  </a:cubicBezTo>
                  <a:cubicBezTo>
                    <a:pt x="661" y="1280"/>
                    <a:pt x="689" y="1283"/>
                    <a:pt x="692" y="1280"/>
                  </a:cubicBezTo>
                  <a:cubicBezTo>
                    <a:pt x="700" y="1273"/>
                    <a:pt x="679" y="1267"/>
                    <a:pt x="697" y="1254"/>
                  </a:cubicBezTo>
                  <a:cubicBezTo>
                    <a:pt x="697" y="1270"/>
                    <a:pt x="697" y="1270"/>
                    <a:pt x="697" y="1270"/>
                  </a:cubicBezTo>
                  <a:cubicBezTo>
                    <a:pt x="710" y="1265"/>
                    <a:pt x="718" y="1270"/>
                    <a:pt x="731" y="1278"/>
                  </a:cubicBezTo>
                  <a:cubicBezTo>
                    <a:pt x="741" y="1285"/>
                    <a:pt x="744" y="1257"/>
                    <a:pt x="762" y="1267"/>
                  </a:cubicBezTo>
                  <a:cubicBezTo>
                    <a:pt x="759" y="1270"/>
                    <a:pt x="757" y="1285"/>
                    <a:pt x="759" y="1288"/>
                  </a:cubicBezTo>
                  <a:cubicBezTo>
                    <a:pt x="762" y="1293"/>
                    <a:pt x="785" y="1304"/>
                    <a:pt x="790" y="1298"/>
                  </a:cubicBezTo>
                  <a:cubicBezTo>
                    <a:pt x="793" y="1293"/>
                    <a:pt x="796" y="1273"/>
                    <a:pt x="796" y="1270"/>
                  </a:cubicBezTo>
                  <a:cubicBezTo>
                    <a:pt x="790" y="1262"/>
                    <a:pt x="788" y="1257"/>
                    <a:pt x="775" y="1262"/>
                  </a:cubicBezTo>
                  <a:cubicBezTo>
                    <a:pt x="777" y="1244"/>
                    <a:pt x="790" y="1241"/>
                    <a:pt x="780" y="1226"/>
                  </a:cubicBezTo>
                  <a:cubicBezTo>
                    <a:pt x="775" y="1215"/>
                    <a:pt x="767" y="1215"/>
                    <a:pt x="765" y="1208"/>
                  </a:cubicBezTo>
                  <a:cubicBezTo>
                    <a:pt x="762" y="1202"/>
                    <a:pt x="746" y="1195"/>
                    <a:pt x="757" y="1189"/>
                  </a:cubicBezTo>
                  <a:cubicBezTo>
                    <a:pt x="767" y="1187"/>
                    <a:pt x="780" y="1166"/>
                    <a:pt x="785" y="1163"/>
                  </a:cubicBezTo>
                  <a:cubicBezTo>
                    <a:pt x="793" y="1161"/>
                    <a:pt x="801" y="1158"/>
                    <a:pt x="809" y="1158"/>
                  </a:cubicBezTo>
                  <a:cubicBezTo>
                    <a:pt x="827" y="1158"/>
                    <a:pt x="834" y="1125"/>
                    <a:pt x="829" y="1114"/>
                  </a:cubicBezTo>
                  <a:cubicBezTo>
                    <a:pt x="840" y="1109"/>
                    <a:pt x="847" y="1109"/>
                    <a:pt x="863" y="1119"/>
                  </a:cubicBezTo>
                  <a:cubicBezTo>
                    <a:pt x="868" y="1112"/>
                    <a:pt x="873" y="1099"/>
                    <a:pt x="873" y="1086"/>
                  </a:cubicBezTo>
                  <a:cubicBezTo>
                    <a:pt x="871" y="1070"/>
                    <a:pt x="858" y="1060"/>
                    <a:pt x="850" y="1047"/>
                  </a:cubicBezTo>
                  <a:cubicBezTo>
                    <a:pt x="842" y="1034"/>
                    <a:pt x="827" y="1052"/>
                    <a:pt x="824" y="1031"/>
                  </a:cubicBezTo>
                  <a:cubicBezTo>
                    <a:pt x="824" y="1021"/>
                    <a:pt x="809" y="1018"/>
                    <a:pt x="801" y="1018"/>
                  </a:cubicBezTo>
                  <a:cubicBezTo>
                    <a:pt x="798" y="1018"/>
                    <a:pt x="775" y="984"/>
                    <a:pt x="757" y="982"/>
                  </a:cubicBezTo>
                  <a:cubicBezTo>
                    <a:pt x="746" y="979"/>
                    <a:pt x="733" y="956"/>
                    <a:pt x="731" y="948"/>
                  </a:cubicBezTo>
                  <a:cubicBezTo>
                    <a:pt x="726" y="940"/>
                    <a:pt x="726" y="930"/>
                    <a:pt x="720" y="922"/>
                  </a:cubicBezTo>
                  <a:cubicBezTo>
                    <a:pt x="718" y="919"/>
                    <a:pt x="708" y="919"/>
                    <a:pt x="708" y="909"/>
                  </a:cubicBezTo>
                  <a:cubicBezTo>
                    <a:pt x="715" y="899"/>
                    <a:pt x="715" y="899"/>
                    <a:pt x="715" y="899"/>
                  </a:cubicBezTo>
                  <a:cubicBezTo>
                    <a:pt x="718" y="899"/>
                    <a:pt x="720" y="886"/>
                    <a:pt x="720" y="880"/>
                  </a:cubicBezTo>
                  <a:cubicBezTo>
                    <a:pt x="718" y="880"/>
                    <a:pt x="715" y="878"/>
                    <a:pt x="713" y="878"/>
                  </a:cubicBezTo>
                  <a:cubicBezTo>
                    <a:pt x="718" y="867"/>
                    <a:pt x="695" y="862"/>
                    <a:pt x="689" y="854"/>
                  </a:cubicBezTo>
                  <a:cubicBezTo>
                    <a:pt x="682" y="844"/>
                    <a:pt x="671" y="828"/>
                    <a:pt x="671" y="815"/>
                  </a:cubicBezTo>
                  <a:cubicBezTo>
                    <a:pt x="676" y="815"/>
                    <a:pt x="676" y="815"/>
                    <a:pt x="676" y="815"/>
                  </a:cubicBezTo>
                  <a:cubicBezTo>
                    <a:pt x="679" y="821"/>
                    <a:pt x="695" y="841"/>
                    <a:pt x="697" y="841"/>
                  </a:cubicBezTo>
                  <a:cubicBezTo>
                    <a:pt x="700" y="839"/>
                    <a:pt x="708" y="815"/>
                    <a:pt x="713" y="808"/>
                  </a:cubicBezTo>
                  <a:cubicBezTo>
                    <a:pt x="718" y="805"/>
                    <a:pt x="720" y="792"/>
                    <a:pt x="736" y="800"/>
                  </a:cubicBezTo>
                  <a:cubicBezTo>
                    <a:pt x="736" y="800"/>
                    <a:pt x="746" y="795"/>
                    <a:pt x="749" y="795"/>
                  </a:cubicBezTo>
                  <a:cubicBezTo>
                    <a:pt x="757" y="790"/>
                    <a:pt x="775" y="805"/>
                    <a:pt x="777" y="782"/>
                  </a:cubicBezTo>
                  <a:cubicBezTo>
                    <a:pt x="783" y="784"/>
                    <a:pt x="788" y="782"/>
                    <a:pt x="793" y="777"/>
                  </a:cubicBezTo>
                  <a:cubicBezTo>
                    <a:pt x="801" y="764"/>
                    <a:pt x="809" y="758"/>
                    <a:pt x="809" y="758"/>
                  </a:cubicBezTo>
                  <a:cubicBezTo>
                    <a:pt x="821" y="771"/>
                    <a:pt x="827" y="745"/>
                    <a:pt x="837" y="740"/>
                  </a:cubicBezTo>
                  <a:cubicBezTo>
                    <a:pt x="842" y="738"/>
                    <a:pt x="863" y="727"/>
                    <a:pt x="871" y="727"/>
                  </a:cubicBezTo>
                  <a:cubicBezTo>
                    <a:pt x="878" y="727"/>
                    <a:pt x="889" y="717"/>
                    <a:pt x="902" y="712"/>
                  </a:cubicBezTo>
                  <a:cubicBezTo>
                    <a:pt x="910" y="706"/>
                    <a:pt x="917" y="712"/>
                    <a:pt x="917" y="701"/>
                  </a:cubicBezTo>
                  <a:cubicBezTo>
                    <a:pt x="917" y="699"/>
                    <a:pt x="904" y="693"/>
                    <a:pt x="902" y="693"/>
                  </a:cubicBezTo>
                  <a:cubicBezTo>
                    <a:pt x="902" y="691"/>
                    <a:pt x="904" y="683"/>
                    <a:pt x="907" y="680"/>
                  </a:cubicBezTo>
                  <a:cubicBezTo>
                    <a:pt x="915" y="686"/>
                    <a:pt x="948" y="683"/>
                    <a:pt x="933" y="704"/>
                  </a:cubicBezTo>
                  <a:cubicBezTo>
                    <a:pt x="935" y="704"/>
                    <a:pt x="943" y="704"/>
                    <a:pt x="946" y="701"/>
                  </a:cubicBezTo>
                  <a:cubicBezTo>
                    <a:pt x="933" y="717"/>
                    <a:pt x="948" y="712"/>
                    <a:pt x="956" y="717"/>
                  </a:cubicBezTo>
                  <a:cubicBezTo>
                    <a:pt x="964" y="722"/>
                    <a:pt x="964" y="706"/>
                    <a:pt x="967" y="704"/>
                  </a:cubicBezTo>
                  <a:cubicBezTo>
                    <a:pt x="974" y="699"/>
                    <a:pt x="979" y="670"/>
                    <a:pt x="979" y="660"/>
                  </a:cubicBezTo>
                  <a:cubicBezTo>
                    <a:pt x="987" y="642"/>
                    <a:pt x="972" y="634"/>
                    <a:pt x="972" y="618"/>
                  </a:cubicBezTo>
                  <a:close/>
                  <a:moveTo>
                    <a:pt x="322" y="174"/>
                  </a:moveTo>
                  <a:cubicBezTo>
                    <a:pt x="322" y="169"/>
                    <a:pt x="322" y="169"/>
                    <a:pt x="322" y="169"/>
                  </a:cubicBezTo>
                  <a:cubicBezTo>
                    <a:pt x="322" y="169"/>
                    <a:pt x="319" y="166"/>
                    <a:pt x="319" y="171"/>
                  </a:cubicBezTo>
                  <a:cubicBezTo>
                    <a:pt x="319" y="177"/>
                    <a:pt x="322" y="174"/>
                    <a:pt x="322" y="174"/>
                  </a:cubicBezTo>
                  <a:close/>
                  <a:moveTo>
                    <a:pt x="138" y="234"/>
                  </a:moveTo>
                  <a:cubicBezTo>
                    <a:pt x="135" y="231"/>
                    <a:pt x="130" y="234"/>
                    <a:pt x="135" y="239"/>
                  </a:cubicBezTo>
                  <a:cubicBezTo>
                    <a:pt x="138" y="242"/>
                    <a:pt x="138" y="234"/>
                    <a:pt x="138" y="234"/>
                  </a:cubicBezTo>
                  <a:close/>
                  <a:moveTo>
                    <a:pt x="329" y="86"/>
                  </a:moveTo>
                  <a:cubicBezTo>
                    <a:pt x="329" y="88"/>
                    <a:pt x="324" y="86"/>
                    <a:pt x="329" y="88"/>
                  </a:cubicBezTo>
                  <a:cubicBezTo>
                    <a:pt x="335" y="88"/>
                    <a:pt x="335" y="88"/>
                    <a:pt x="329" y="86"/>
                  </a:cubicBezTo>
                  <a:close/>
                  <a:moveTo>
                    <a:pt x="247" y="218"/>
                  </a:moveTo>
                  <a:cubicBezTo>
                    <a:pt x="252" y="213"/>
                    <a:pt x="228" y="216"/>
                    <a:pt x="239" y="216"/>
                  </a:cubicBezTo>
                  <a:cubicBezTo>
                    <a:pt x="241" y="218"/>
                    <a:pt x="244" y="218"/>
                    <a:pt x="247" y="218"/>
                  </a:cubicBezTo>
                  <a:close/>
                  <a:moveTo>
                    <a:pt x="244" y="148"/>
                  </a:moveTo>
                  <a:cubicBezTo>
                    <a:pt x="247" y="148"/>
                    <a:pt x="247" y="145"/>
                    <a:pt x="244" y="145"/>
                  </a:cubicBezTo>
                  <a:cubicBezTo>
                    <a:pt x="244" y="145"/>
                    <a:pt x="241" y="148"/>
                    <a:pt x="244" y="148"/>
                  </a:cubicBezTo>
                  <a:close/>
                  <a:moveTo>
                    <a:pt x="288" y="78"/>
                  </a:moveTo>
                  <a:cubicBezTo>
                    <a:pt x="288" y="75"/>
                    <a:pt x="283" y="57"/>
                    <a:pt x="285" y="57"/>
                  </a:cubicBezTo>
                  <a:cubicBezTo>
                    <a:pt x="283" y="57"/>
                    <a:pt x="280" y="65"/>
                    <a:pt x="278" y="68"/>
                  </a:cubicBezTo>
                  <a:cubicBezTo>
                    <a:pt x="278" y="68"/>
                    <a:pt x="285" y="83"/>
                    <a:pt x="288" y="78"/>
                  </a:cubicBezTo>
                  <a:close/>
                  <a:moveTo>
                    <a:pt x="288" y="213"/>
                  </a:moveTo>
                  <a:cubicBezTo>
                    <a:pt x="291" y="210"/>
                    <a:pt x="288" y="208"/>
                    <a:pt x="288" y="208"/>
                  </a:cubicBezTo>
                  <a:cubicBezTo>
                    <a:pt x="283" y="208"/>
                    <a:pt x="283" y="213"/>
                    <a:pt x="288" y="213"/>
                  </a:cubicBezTo>
                  <a:close/>
                  <a:moveTo>
                    <a:pt x="280" y="55"/>
                  </a:moveTo>
                  <a:cubicBezTo>
                    <a:pt x="280" y="52"/>
                    <a:pt x="280" y="52"/>
                    <a:pt x="280" y="52"/>
                  </a:cubicBezTo>
                  <a:cubicBezTo>
                    <a:pt x="280" y="49"/>
                    <a:pt x="280" y="49"/>
                    <a:pt x="280" y="49"/>
                  </a:cubicBezTo>
                  <a:cubicBezTo>
                    <a:pt x="280" y="42"/>
                    <a:pt x="280" y="42"/>
                    <a:pt x="280" y="42"/>
                  </a:cubicBezTo>
                  <a:cubicBezTo>
                    <a:pt x="280" y="42"/>
                    <a:pt x="280" y="36"/>
                    <a:pt x="283" y="36"/>
                  </a:cubicBezTo>
                  <a:cubicBezTo>
                    <a:pt x="283" y="31"/>
                    <a:pt x="283" y="31"/>
                    <a:pt x="283" y="31"/>
                  </a:cubicBezTo>
                  <a:cubicBezTo>
                    <a:pt x="285" y="31"/>
                    <a:pt x="285" y="29"/>
                    <a:pt x="285" y="29"/>
                  </a:cubicBezTo>
                  <a:cubicBezTo>
                    <a:pt x="285" y="31"/>
                    <a:pt x="285" y="36"/>
                    <a:pt x="288" y="36"/>
                  </a:cubicBezTo>
                  <a:cubicBezTo>
                    <a:pt x="291" y="36"/>
                    <a:pt x="296" y="36"/>
                    <a:pt x="298" y="31"/>
                  </a:cubicBezTo>
                  <a:cubicBezTo>
                    <a:pt x="298" y="29"/>
                    <a:pt x="293" y="29"/>
                    <a:pt x="291" y="26"/>
                  </a:cubicBezTo>
                  <a:cubicBezTo>
                    <a:pt x="288" y="26"/>
                    <a:pt x="288" y="21"/>
                    <a:pt x="288" y="21"/>
                  </a:cubicBezTo>
                  <a:cubicBezTo>
                    <a:pt x="288" y="16"/>
                    <a:pt x="288" y="16"/>
                    <a:pt x="288" y="16"/>
                  </a:cubicBezTo>
                  <a:cubicBezTo>
                    <a:pt x="288" y="16"/>
                    <a:pt x="288" y="13"/>
                    <a:pt x="291" y="10"/>
                  </a:cubicBezTo>
                  <a:cubicBezTo>
                    <a:pt x="291" y="10"/>
                    <a:pt x="293" y="8"/>
                    <a:pt x="296" y="8"/>
                  </a:cubicBezTo>
                  <a:cubicBezTo>
                    <a:pt x="296" y="5"/>
                    <a:pt x="293" y="3"/>
                    <a:pt x="293" y="3"/>
                  </a:cubicBezTo>
                  <a:cubicBezTo>
                    <a:pt x="298" y="3"/>
                    <a:pt x="298" y="3"/>
                    <a:pt x="298" y="3"/>
                  </a:cubicBezTo>
                  <a:cubicBezTo>
                    <a:pt x="298" y="3"/>
                    <a:pt x="298" y="0"/>
                    <a:pt x="296" y="0"/>
                  </a:cubicBezTo>
                  <a:cubicBezTo>
                    <a:pt x="291" y="0"/>
                    <a:pt x="291" y="3"/>
                    <a:pt x="291" y="3"/>
                  </a:cubicBezTo>
                  <a:cubicBezTo>
                    <a:pt x="288" y="5"/>
                    <a:pt x="285" y="13"/>
                    <a:pt x="283" y="18"/>
                  </a:cubicBezTo>
                  <a:cubicBezTo>
                    <a:pt x="280" y="23"/>
                    <a:pt x="278" y="36"/>
                    <a:pt x="278" y="36"/>
                  </a:cubicBezTo>
                  <a:cubicBezTo>
                    <a:pt x="278" y="44"/>
                    <a:pt x="278" y="44"/>
                    <a:pt x="278" y="44"/>
                  </a:cubicBezTo>
                  <a:cubicBezTo>
                    <a:pt x="278" y="52"/>
                    <a:pt x="278" y="52"/>
                    <a:pt x="278" y="52"/>
                  </a:cubicBezTo>
                  <a:cubicBezTo>
                    <a:pt x="278" y="55"/>
                    <a:pt x="280" y="55"/>
                    <a:pt x="280" y="55"/>
                  </a:cubicBezTo>
                  <a:close/>
                  <a:moveTo>
                    <a:pt x="265" y="229"/>
                  </a:moveTo>
                  <a:cubicBezTo>
                    <a:pt x="267" y="229"/>
                    <a:pt x="275" y="223"/>
                    <a:pt x="267" y="223"/>
                  </a:cubicBezTo>
                  <a:cubicBezTo>
                    <a:pt x="267" y="223"/>
                    <a:pt x="257" y="229"/>
                    <a:pt x="265" y="229"/>
                  </a:cubicBezTo>
                  <a:close/>
                  <a:moveTo>
                    <a:pt x="252" y="223"/>
                  </a:moveTo>
                  <a:cubicBezTo>
                    <a:pt x="254" y="223"/>
                    <a:pt x="254" y="221"/>
                    <a:pt x="252" y="221"/>
                  </a:cubicBezTo>
                  <a:cubicBezTo>
                    <a:pt x="252" y="221"/>
                    <a:pt x="249" y="223"/>
                    <a:pt x="252" y="223"/>
                  </a:cubicBezTo>
                  <a:close/>
                  <a:moveTo>
                    <a:pt x="241" y="143"/>
                  </a:moveTo>
                  <a:cubicBezTo>
                    <a:pt x="239" y="145"/>
                    <a:pt x="239" y="148"/>
                    <a:pt x="241" y="151"/>
                  </a:cubicBezTo>
                  <a:lnTo>
                    <a:pt x="241" y="143"/>
                  </a:ln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3" name="Serbia" descr="© INSCALE GmbH, 05.05.2010&#10;http://www.presentationload.com/"/>
            <p:cNvSpPr>
              <a:spLocks/>
            </p:cNvSpPr>
            <p:nvPr/>
          </p:nvSpPr>
          <p:spPr bwMode="gray">
            <a:xfrm>
              <a:off x="4867389" y="4123754"/>
              <a:ext cx="616758" cy="691616"/>
            </a:xfrm>
            <a:custGeom>
              <a:avLst/>
              <a:gdLst/>
              <a:ahLst/>
              <a:cxnLst>
                <a:cxn ang="0">
                  <a:pos x="137" y="108"/>
                </a:cxn>
                <a:cxn ang="0">
                  <a:pos x="136" y="89"/>
                </a:cxn>
                <a:cxn ang="0">
                  <a:pos x="134" y="77"/>
                </a:cxn>
                <a:cxn ang="0">
                  <a:pos x="135" y="65"/>
                </a:cxn>
                <a:cxn ang="0">
                  <a:pos x="128" y="58"/>
                </a:cxn>
                <a:cxn ang="0">
                  <a:pos x="105" y="65"/>
                </a:cxn>
                <a:cxn ang="0">
                  <a:pos x="96" y="56"/>
                </a:cxn>
                <a:cxn ang="0">
                  <a:pos x="94" y="41"/>
                </a:cxn>
                <a:cxn ang="0">
                  <a:pos x="77" y="38"/>
                </a:cxn>
                <a:cxn ang="0">
                  <a:pos x="65" y="24"/>
                </a:cxn>
                <a:cxn ang="0">
                  <a:pos x="57" y="11"/>
                </a:cxn>
                <a:cxn ang="0">
                  <a:pos x="50" y="9"/>
                </a:cxn>
                <a:cxn ang="0">
                  <a:pos x="31" y="5"/>
                </a:cxn>
                <a:cxn ang="0">
                  <a:pos x="11" y="14"/>
                </a:cxn>
                <a:cxn ang="0">
                  <a:pos x="0" y="19"/>
                </a:cxn>
                <a:cxn ang="0">
                  <a:pos x="8" y="33"/>
                </a:cxn>
                <a:cxn ang="0">
                  <a:pos x="14" y="48"/>
                </a:cxn>
                <a:cxn ang="0">
                  <a:pos x="14" y="50"/>
                </a:cxn>
                <a:cxn ang="0">
                  <a:pos x="24" y="64"/>
                </a:cxn>
                <a:cxn ang="0">
                  <a:pos x="15" y="82"/>
                </a:cxn>
                <a:cxn ang="0">
                  <a:pos x="24" y="92"/>
                </a:cxn>
                <a:cxn ang="0">
                  <a:pos x="21" y="106"/>
                </a:cxn>
                <a:cxn ang="0">
                  <a:pos x="24" y="124"/>
                </a:cxn>
                <a:cxn ang="0">
                  <a:pos x="31" y="132"/>
                </a:cxn>
                <a:cxn ang="0">
                  <a:pos x="47" y="143"/>
                </a:cxn>
                <a:cxn ang="0">
                  <a:pos x="64" y="155"/>
                </a:cxn>
                <a:cxn ang="0">
                  <a:pos x="65" y="158"/>
                </a:cxn>
                <a:cxn ang="0">
                  <a:pos x="73" y="154"/>
                </a:cxn>
                <a:cxn ang="0">
                  <a:pos x="77" y="145"/>
                </a:cxn>
                <a:cxn ang="0">
                  <a:pos x="78" y="138"/>
                </a:cxn>
                <a:cxn ang="0">
                  <a:pos x="83" y="134"/>
                </a:cxn>
                <a:cxn ang="0">
                  <a:pos x="83" y="140"/>
                </a:cxn>
                <a:cxn ang="0">
                  <a:pos x="88" y="141"/>
                </a:cxn>
                <a:cxn ang="0">
                  <a:pos x="90" y="143"/>
                </a:cxn>
                <a:cxn ang="0">
                  <a:pos x="98" y="146"/>
                </a:cxn>
                <a:cxn ang="0">
                  <a:pos x="102" y="150"/>
                </a:cxn>
                <a:cxn ang="0">
                  <a:pos x="107" y="154"/>
                </a:cxn>
                <a:cxn ang="0">
                  <a:pos x="112" y="156"/>
                </a:cxn>
                <a:cxn ang="0">
                  <a:pos x="118" y="161"/>
                </a:cxn>
                <a:cxn ang="0">
                  <a:pos x="116" y="170"/>
                </a:cxn>
                <a:cxn ang="0">
                  <a:pos x="114" y="176"/>
                </a:cxn>
                <a:cxn ang="0">
                  <a:pos x="125" y="172"/>
                </a:cxn>
                <a:cxn ang="0">
                  <a:pos x="140" y="170"/>
                </a:cxn>
                <a:cxn ang="0">
                  <a:pos x="143" y="150"/>
                </a:cxn>
                <a:cxn ang="0">
                  <a:pos x="150" y="142"/>
                </a:cxn>
                <a:cxn ang="0">
                  <a:pos x="150" y="119"/>
                </a:cxn>
              </a:cxnLst>
              <a:rect l="0" t="0" r="r" b="b"/>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grpFill/>
            <a:ln w="3175" cap="rnd"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4" name="Kosovo" descr="© INSCALE GmbH, 05.05.2010&#10;http://www.presentationload.com/"/>
            <p:cNvSpPr>
              <a:spLocks/>
            </p:cNvSpPr>
            <p:nvPr/>
          </p:nvSpPr>
          <p:spPr bwMode="gray">
            <a:xfrm>
              <a:off x="5067558" y="4646127"/>
              <a:ext cx="265258" cy="270137"/>
            </a:xfrm>
            <a:custGeom>
              <a:avLst/>
              <a:gdLst/>
              <a:ahLst/>
              <a:cxnLst>
                <a:cxn ang="0">
                  <a:pos x="63" y="40"/>
                </a:cxn>
                <a:cxn ang="0">
                  <a:pos x="65" y="36"/>
                </a:cxn>
                <a:cxn ang="0">
                  <a:pos x="68" y="29"/>
                </a:cxn>
                <a:cxn ang="0">
                  <a:pos x="66" y="24"/>
                </a:cxn>
                <a:cxn ang="0">
                  <a:pos x="61" y="22"/>
                </a:cxn>
                <a:cxn ang="0">
                  <a:pos x="59" y="21"/>
                </a:cxn>
                <a:cxn ang="0">
                  <a:pos x="54" y="19"/>
                </a:cxn>
                <a:cxn ang="0">
                  <a:pos x="51" y="16"/>
                </a:cxn>
                <a:cxn ang="0">
                  <a:pos x="47" y="15"/>
                </a:cxn>
                <a:cxn ang="0">
                  <a:pos x="44" y="11"/>
                </a:cxn>
                <a:cxn ang="0">
                  <a:pos x="39" y="9"/>
                </a:cxn>
                <a:cxn ang="0">
                  <a:pos x="37" y="8"/>
                </a:cxn>
                <a:cxn ang="0">
                  <a:pos x="34" y="7"/>
                </a:cxn>
                <a:cxn ang="0">
                  <a:pos x="32" y="6"/>
                </a:cxn>
                <a:cxn ang="0">
                  <a:pos x="33" y="2"/>
                </a:cxn>
                <a:cxn ang="0">
                  <a:pos x="31" y="1"/>
                </a:cxn>
                <a:cxn ang="0">
                  <a:pos x="27" y="4"/>
                </a:cxn>
                <a:cxn ang="0">
                  <a:pos x="24" y="9"/>
                </a:cxn>
                <a:cxn ang="0">
                  <a:pos x="25" y="15"/>
                </a:cxn>
                <a:cxn ang="0">
                  <a:pos x="22" y="20"/>
                </a:cxn>
                <a:cxn ang="0">
                  <a:pos x="18" y="24"/>
                </a:cxn>
                <a:cxn ang="0">
                  <a:pos x="10" y="24"/>
                </a:cxn>
                <a:cxn ang="0">
                  <a:pos x="6" y="25"/>
                </a:cxn>
                <a:cxn ang="0">
                  <a:pos x="0" y="27"/>
                </a:cxn>
                <a:cxn ang="0">
                  <a:pos x="5" y="37"/>
                </a:cxn>
                <a:cxn ang="0">
                  <a:pos x="12" y="38"/>
                </a:cxn>
                <a:cxn ang="0">
                  <a:pos x="26" y="48"/>
                </a:cxn>
                <a:cxn ang="0">
                  <a:pos x="29" y="69"/>
                </a:cxn>
                <a:cxn ang="0">
                  <a:pos x="35" y="55"/>
                </a:cxn>
                <a:cxn ang="0">
                  <a:pos x="46" y="47"/>
                </a:cxn>
                <a:cxn ang="0">
                  <a:pos x="58" y="43"/>
                </a:cxn>
                <a:cxn ang="0">
                  <a:pos x="63" y="42"/>
                </a:cxn>
              </a:cxnLst>
              <a:rect l="0" t="0" r="r" b="b"/>
              <a:pathLst>
                <a:path w="68" h="69">
                  <a:moveTo>
                    <a:pt x="63" y="42"/>
                  </a:moveTo>
                  <a:cubicBezTo>
                    <a:pt x="63" y="41"/>
                    <a:pt x="63" y="40"/>
                    <a:pt x="63" y="40"/>
                  </a:cubicBezTo>
                  <a:cubicBezTo>
                    <a:pt x="63" y="40"/>
                    <a:pt x="64" y="39"/>
                    <a:pt x="64" y="38"/>
                  </a:cubicBezTo>
                  <a:cubicBezTo>
                    <a:pt x="64" y="38"/>
                    <a:pt x="65" y="36"/>
                    <a:pt x="65" y="36"/>
                  </a:cubicBezTo>
                  <a:cubicBezTo>
                    <a:pt x="67" y="32"/>
                    <a:pt x="67" y="32"/>
                    <a:pt x="67" y="32"/>
                  </a:cubicBezTo>
                  <a:cubicBezTo>
                    <a:pt x="67" y="32"/>
                    <a:pt x="68" y="30"/>
                    <a:pt x="68" y="29"/>
                  </a:cubicBezTo>
                  <a:cubicBezTo>
                    <a:pt x="68" y="29"/>
                    <a:pt x="67" y="27"/>
                    <a:pt x="67" y="27"/>
                  </a:cubicBezTo>
                  <a:cubicBezTo>
                    <a:pt x="67" y="27"/>
                    <a:pt x="66" y="24"/>
                    <a:pt x="66" y="24"/>
                  </a:cubicBezTo>
                  <a:cubicBezTo>
                    <a:pt x="65" y="23"/>
                    <a:pt x="63" y="23"/>
                    <a:pt x="63" y="23"/>
                  </a:cubicBezTo>
                  <a:cubicBezTo>
                    <a:pt x="61" y="22"/>
                    <a:pt x="61" y="22"/>
                    <a:pt x="61" y="22"/>
                  </a:cubicBezTo>
                  <a:cubicBezTo>
                    <a:pt x="60" y="21"/>
                    <a:pt x="60" y="21"/>
                    <a:pt x="60" y="21"/>
                  </a:cubicBezTo>
                  <a:cubicBezTo>
                    <a:pt x="59" y="21"/>
                    <a:pt x="59" y="21"/>
                    <a:pt x="59" y="21"/>
                  </a:cubicBezTo>
                  <a:cubicBezTo>
                    <a:pt x="56" y="20"/>
                    <a:pt x="56" y="20"/>
                    <a:pt x="56" y="20"/>
                  </a:cubicBezTo>
                  <a:cubicBezTo>
                    <a:pt x="54" y="19"/>
                    <a:pt x="54" y="19"/>
                    <a:pt x="54" y="19"/>
                  </a:cubicBezTo>
                  <a:cubicBezTo>
                    <a:pt x="52" y="18"/>
                    <a:pt x="52" y="18"/>
                    <a:pt x="52" y="18"/>
                  </a:cubicBezTo>
                  <a:cubicBezTo>
                    <a:pt x="52" y="18"/>
                    <a:pt x="51" y="16"/>
                    <a:pt x="51" y="16"/>
                  </a:cubicBezTo>
                  <a:cubicBezTo>
                    <a:pt x="51" y="16"/>
                    <a:pt x="50" y="16"/>
                    <a:pt x="49" y="16"/>
                  </a:cubicBezTo>
                  <a:cubicBezTo>
                    <a:pt x="48" y="16"/>
                    <a:pt x="47" y="15"/>
                    <a:pt x="47" y="15"/>
                  </a:cubicBezTo>
                  <a:cubicBezTo>
                    <a:pt x="47" y="15"/>
                    <a:pt x="47" y="12"/>
                    <a:pt x="47" y="12"/>
                  </a:cubicBezTo>
                  <a:cubicBezTo>
                    <a:pt x="46" y="11"/>
                    <a:pt x="44" y="11"/>
                    <a:pt x="44" y="11"/>
                  </a:cubicBezTo>
                  <a:cubicBezTo>
                    <a:pt x="44" y="11"/>
                    <a:pt x="44" y="9"/>
                    <a:pt x="43" y="9"/>
                  </a:cubicBezTo>
                  <a:cubicBezTo>
                    <a:pt x="42" y="9"/>
                    <a:pt x="40" y="10"/>
                    <a:pt x="39" y="9"/>
                  </a:cubicBezTo>
                  <a:cubicBezTo>
                    <a:pt x="39" y="9"/>
                    <a:pt x="39" y="9"/>
                    <a:pt x="39" y="9"/>
                  </a:cubicBezTo>
                  <a:cubicBezTo>
                    <a:pt x="38" y="8"/>
                    <a:pt x="38" y="8"/>
                    <a:pt x="37" y="8"/>
                  </a:cubicBezTo>
                  <a:cubicBezTo>
                    <a:pt x="37" y="8"/>
                    <a:pt x="37" y="7"/>
                    <a:pt x="37" y="7"/>
                  </a:cubicBezTo>
                  <a:cubicBezTo>
                    <a:pt x="34" y="7"/>
                    <a:pt x="34" y="7"/>
                    <a:pt x="34" y="7"/>
                  </a:cubicBezTo>
                  <a:cubicBezTo>
                    <a:pt x="33" y="7"/>
                    <a:pt x="33" y="7"/>
                    <a:pt x="33" y="7"/>
                  </a:cubicBezTo>
                  <a:cubicBezTo>
                    <a:pt x="33" y="7"/>
                    <a:pt x="32" y="6"/>
                    <a:pt x="32" y="6"/>
                  </a:cubicBezTo>
                  <a:cubicBezTo>
                    <a:pt x="32" y="6"/>
                    <a:pt x="33" y="5"/>
                    <a:pt x="34" y="4"/>
                  </a:cubicBezTo>
                  <a:cubicBezTo>
                    <a:pt x="34" y="3"/>
                    <a:pt x="33" y="2"/>
                    <a:pt x="33" y="2"/>
                  </a:cubicBezTo>
                  <a:cubicBezTo>
                    <a:pt x="33" y="2"/>
                    <a:pt x="33" y="0"/>
                    <a:pt x="32" y="0"/>
                  </a:cubicBezTo>
                  <a:cubicBezTo>
                    <a:pt x="31" y="0"/>
                    <a:pt x="31" y="2"/>
                    <a:pt x="31" y="1"/>
                  </a:cubicBezTo>
                  <a:cubicBezTo>
                    <a:pt x="31" y="1"/>
                    <a:pt x="30" y="4"/>
                    <a:pt x="30" y="4"/>
                  </a:cubicBezTo>
                  <a:cubicBezTo>
                    <a:pt x="29" y="4"/>
                    <a:pt x="28" y="3"/>
                    <a:pt x="27" y="4"/>
                  </a:cubicBezTo>
                  <a:cubicBezTo>
                    <a:pt x="26" y="4"/>
                    <a:pt x="25" y="5"/>
                    <a:pt x="25" y="5"/>
                  </a:cubicBezTo>
                  <a:cubicBezTo>
                    <a:pt x="25" y="5"/>
                    <a:pt x="24" y="8"/>
                    <a:pt x="24" y="9"/>
                  </a:cubicBezTo>
                  <a:cubicBezTo>
                    <a:pt x="25" y="9"/>
                    <a:pt x="25" y="10"/>
                    <a:pt x="26" y="11"/>
                  </a:cubicBezTo>
                  <a:cubicBezTo>
                    <a:pt x="26" y="11"/>
                    <a:pt x="25" y="15"/>
                    <a:pt x="25" y="15"/>
                  </a:cubicBezTo>
                  <a:cubicBezTo>
                    <a:pt x="25" y="15"/>
                    <a:pt x="23" y="17"/>
                    <a:pt x="22" y="18"/>
                  </a:cubicBezTo>
                  <a:cubicBezTo>
                    <a:pt x="21" y="19"/>
                    <a:pt x="22" y="20"/>
                    <a:pt x="22" y="20"/>
                  </a:cubicBezTo>
                  <a:cubicBezTo>
                    <a:pt x="21" y="21"/>
                    <a:pt x="21" y="22"/>
                    <a:pt x="20" y="23"/>
                  </a:cubicBezTo>
                  <a:cubicBezTo>
                    <a:pt x="20" y="23"/>
                    <a:pt x="18" y="24"/>
                    <a:pt x="18" y="24"/>
                  </a:cubicBezTo>
                  <a:cubicBezTo>
                    <a:pt x="14" y="24"/>
                    <a:pt x="14" y="24"/>
                    <a:pt x="14" y="24"/>
                  </a:cubicBezTo>
                  <a:cubicBezTo>
                    <a:pt x="10" y="24"/>
                    <a:pt x="10" y="24"/>
                    <a:pt x="10" y="24"/>
                  </a:cubicBezTo>
                  <a:cubicBezTo>
                    <a:pt x="9" y="26"/>
                    <a:pt x="9" y="26"/>
                    <a:pt x="9" y="26"/>
                  </a:cubicBezTo>
                  <a:cubicBezTo>
                    <a:pt x="6" y="25"/>
                    <a:pt x="6" y="25"/>
                    <a:pt x="6" y="25"/>
                  </a:cubicBezTo>
                  <a:cubicBezTo>
                    <a:pt x="3" y="25"/>
                    <a:pt x="3" y="25"/>
                    <a:pt x="3" y="25"/>
                  </a:cubicBezTo>
                  <a:cubicBezTo>
                    <a:pt x="0" y="27"/>
                    <a:pt x="0" y="27"/>
                    <a:pt x="0" y="27"/>
                  </a:cubicBezTo>
                  <a:cubicBezTo>
                    <a:pt x="4" y="35"/>
                    <a:pt x="4" y="35"/>
                    <a:pt x="4" y="35"/>
                  </a:cubicBezTo>
                  <a:cubicBezTo>
                    <a:pt x="5" y="37"/>
                    <a:pt x="5" y="37"/>
                    <a:pt x="5" y="37"/>
                  </a:cubicBezTo>
                  <a:cubicBezTo>
                    <a:pt x="9" y="35"/>
                    <a:pt x="9" y="35"/>
                    <a:pt x="9" y="35"/>
                  </a:cubicBezTo>
                  <a:cubicBezTo>
                    <a:pt x="9" y="35"/>
                    <a:pt x="11" y="36"/>
                    <a:pt x="12" y="38"/>
                  </a:cubicBezTo>
                  <a:cubicBezTo>
                    <a:pt x="14" y="40"/>
                    <a:pt x="15" y="45"/>
                    <a:pt x="15" y="45"/>
                  </a:cubicBezTo>
                  <a:cubicBezTo>
                    <a:pt x="15" y="45"/>
                    <a:pt x="23" y="46"/>
                    <a:pt x="26" y="48"/>
                  </a:cubicBezTo>
                  <a:cubicBezTo>
                    <a:pt x="28" y="52"/>
                    <a:pt x="31" y="59"/>
                    <a:pt x="31" y="59"/>
                  </a:cubicBezTo>
                  <a:cubicBezTo>
                    <a:pt x="29" y="69"/>
                    <a:pt x="29" y="69"/>
                    <a:pt x="29" y="69"/>
                  </a:cubicBezTo>
                  <a:cubicBezTo>
                    <a:pt x="36" y="65"/>
                    <a:pt x="36" y="65"/>
                    <a:pt x="36" y="65"/>
                  </a:cubicBezTo>
                  <a:cubicBezTo>
                    <a:pt x="36" y="65"/>
                    <a:pt x="33" y="58"/>
                    <a:pt x="35" y="55"/>
                  </a:cubicBezTo>
                  <a:cubicBezTo>
                    <a:pt x="37" y="51"/>
                    <a:pt x="42" y="51"/>
                    <a:pt x="42" y="51"/>
                  </a:cubicBezTo>
                  <a:cubicBezTo>
                    <a:pt x="46" y="47"/>
                    <a:pt x="46" y="47"/>
                    <a:pt x="46" y="47"/>
                  </a:cubicBezTo>
                  <a:cubicBezTo>
                    <a:pt x="52" y="54"/>
                    <a:pt x="52" y="54"/>
                    <a:pt x="52" y="54"/>
                  </a:cubicBezTo>
                  <a:cubicBezTo>
                    <a:pt x="58" y="43"/>
                    <a:pt x="58" y="43"/>
                    <a:pt x="58" y="43"/>
                  </a:cubicBezTo>
                  <a:cubicBezTo>
                    <a:pt x="58" y="43"/>
                    <a:pt x="60" y="43"/>
                    <a:pt x="61" y="43"/>
                  </a:cubicBezTo>
                  <a:cubicBezTo>
                    <a:pt x="62" y="42"/>
                    <a:pt x="63" y="42"/>
                    <a:pt x="63" y="42"/>
                  </a:cubicBezTo>
                  <a:close/>
                </a:path>
              </a:pathLst>
            </a:custGeom>
            <a:grpFill/>
            <a:ln w="3175" cap="rnd"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sp>
          <p:nvSpPr>
            <p:cNvPr id="65" name="Montenegro" descr="© INSCALE GmbH, 05.05.2010&#10;http://www.presentationload.com/"/>
            <p:cNvSpPr>
              <a:spLocks/>
            </p:cNvSpPr>
            <p:nvPr/>
          </p:nvSpPr>
          <p:spPr bwMode="gray">
            <a:xfrm>
              <a:off x="4873886" y="4610314"/>
              <a:ext cx="247354" cy="309192"/>
            </a:xfrm>
            <a:custGeom>
              <a:avLst/>
              <a:gdLst/>
              <a:ahLst/>
              <a:cxnLst>
                <a:cxn ang="0">
                  <a:pos x="60" y="0"/>
                </a:cxn>
                <a:cxn ang="0">
                  <a:pos x="59" y="9"/>
                </a:cxn>
                <a:cxn ang="0">
                  <a:pos x="44" y="9"/>
                </a:cxn>
                <a:cxn ang="0">
                  <a:pos x="34" y="2"/>
                </a:cxn>
                <a:cxn ang="0">
                  <a:pos x="32" y="13"/>
                </a:cxn>
                <a:cxn ang="0">
                  <a:pos x="49" y="36"/>
                </a:cxn>
                <a:cxn ang="0">
                  <a:pos x="30" y="32"/>
                </a:cxn>
                <a:cxn ang="0">
                  <a:pos x="13" y="43"/>
                </a:cxn>
                <a:cxn ang="0">
                  <a:pos x="15" y="70"/>
                </a:cxn>
                <a:cxn ang="0">
                  <a:pos x="2" y="78"/>
                </a:cxn>
                <a:cxn ang="0">
                  <a:pos x="3" y="108"/>
                </a:cxn>
                <a:cxn ang="0">
                  <a:pos x="9" y="108"/>
                </a:cxn>
                <a:cxn ang="0">
                  <a:pos x="9" y="127"/>
                </a:cxn>
                <a:cxn ang="0">
                  <a:pos x="0" y="133"/>
                </a:cxn>
                <a:cxn ang="0">
                  <a:pos x="0" y="144"/>
                </a:cxn>
                <a:cxn ang="0">
                  <a:pos x="7" y="148"/>
                </a:cxn>
                <a:cxn ang="0">
                  <a:pos x="19" y="136"/>
                </a:cxn>
                <a:cxn ang="0">
                  <a:pos x="28" y="138"/>
                </a:cxn>
                <a:cxn ang="0">
                  <a:pos x="25" y="159"/>
                </a:cxn>
                <a:cxn ang="0">
                  <a:pos x="34" y="165"/>
                </a:cxn>
                <a:cxn ang="0">
                  <a:pos x="47" y="163"/>
                </a:cxn>
                <a:cxn ang="0">
                  <a:pos x="49" y="170"/>
                </a:cxn>
                <a:cxn ang="0">
                  <a:pos x="72" y="189"/>
                </a:cxn>
                <a:cxn ang="0">
                  <a:pos x="72" y="199"/>
                </a:cxn>
                <a:cxn ang="0">
                  <a:pos x="82" y="205"/>
                </a:cxn>
                <a:cxn ang="0">
                  <a:pos x="93" y="208"/>
                </a:cxn>
                <a:cxn ang="0">
                  <a:pos x="91" y="193"/>
                </a:cxn>
                <a:cxn ang="0">
                  <a:pos x="87" y="174"/>
                </a:cxn>
                <a:cxn ang="0">
                  <a:pos x="82" y="172"/>
                </a:cxn>
                <a:cxn ang="0">
                  <a:pos x="116" y="106"/>
                </a:cxn>
                <a:cxn ang="0">
                  <a:pos x="121" y="108"/>
                </a:cxn>
                <a:cxn ang="0">
                  <a:pos x="121" y="121"/>
                </a:cxn>
                <a:cxn ang="0">
                  <a:pos x="135" y="129"/>
                </a:cxn>
                <a:cxn ang="0">
                  <a:pos x="145" y="122"/>
                </a:cxn>
                <a:cxn ang="0">
                  <a:pos x="140" y="116"/>
                </a:cxn>
                <a:cxn ang="0">
                  <a:pos x="130" y="96"/>
                </a:cxn>
                <a:cxn ang="0">
                  <a:pos x="138" y="90"/>
                </a:cxn>
                <a:cxn ang="0">
                  <a:pos x="146" y="90"/>
                </a:cxn>
                <a:cxn ang="0">
                  <a:pos x="153" y="92"/>
                </a:cxn>
                <a:cxn ang="0">
                  <a:pos x="158" y="83"/>
                </a:cxn>
                <a:cxn ang="0">
                  <a:pos x="164" y="78"/>
                </a:cxn>
                <a:cxn ang="0">
                  <a:pos x="166" y="66"/>
                </a:cxn>
                <a:cxn ang="0">
                  <a:pos x="153" y="63"/>
                </a:cxn>
                <a:cxn ang="0">
                  <a:pos x="120" y="47"/>
                </a:cxn>
                <a:cxn ang="0">
                  <a:pos x="109" y="43"/>
                </a:cxn>
                <a:cxn ang="0">
                  <a:pos x="94" y="30"/>
                </a:cxn>
                <a:cxn ang="0">
                  <a:pos x="78" y="19"/>
                </a:cxn>
                <a:cxn ang="0">
                  <a:pos x="66" y="10"/>
                </a:cxn>
                <a:cxn ang="0">
                  <a:pos x="60" y="0"/>
                </a:cxn>
              </a:cxnLst>
              <a:rect l="0" t="0" r="r" b="b"/>
              <a:pathLst>
                <a:path w="166" h="208">
                  <a:moveTo>
                    <a:pt x="60" y="0"/>
                  </a:moveTo>
                  <a:cubicBezTo>
                    <a:pt x="59" y="9"/>
                    <a:pt x="59" y="9"/>
                    <a:pt x="59" y="9"/>
                  </a:cubicBezTo>
                  <a:cubicBezTo>
                    <a:pt x="44" y="9"/>
                    <a:pt x="44" y="9"/>
                    <a:pt x="44" y="9"/>
                  </a:cubicBezTo>
                  <a:cubicBezTo>
                    <a:pt x="34" y="2"/>
                    <a:pt x="34" y="2"/>
                    <a:pt x="34" y="2"/>
                  </a:cubicBezTo>
                  <a:cubicBezTo>
                    <a:pt x="32" y="13"/>
                    <a:pt x="32" y="13"/>
                    <a:pt x="32" y="13"/>
                  </a:cubicBezTo>
                  <a:cubicBezTo>
                    <a:pt x="32" y="13"/>
                    <a:pt x="53" y="30"/>
                    <a:pt x="49" y="36"/>
                  </a:cubicBezTo>
                  <a:cubicBezTo>
                    <a:pt x="44" y="42"/>
                    <a:pt x="36" y="32"/>
                    <a:pt x="30" y="32"/>
                  </a:cubicBezTo>
                  <a:cubicBezTo>
                    <a:pt x="21" y="32"/>
                    <a:pt x="15" y="40"/>
                    <a:pt x="13" y="43"/>
                  </a:cubicBezTo>
                  <a:cubicBezTo>
                    <a:pt x="9" y="49"/>
                    <a:pt x="19" y="66"/>
                    <a:pt x="15" y="70"/>
                  </a:cubicBezTo>
                  <a:cubicBezTo>
                    <a:pt x="11" y="72"/>
                    <a:pt x="6" y="72"/>
                    <a:pt x="2" y="78"/>
                  </a:cubicBezTo>
                  <a:cubicBezTo>
                    <a:pt x="0" y="83"/>
                    <a:pt x="3" y="108"/>
                    <a:pt x="3" y="108"/>
                  </a:cubicBezTo>
                  <a:cubicBezTo>
                    <a:pt x="9" y="108"/>
                    <a:pt x="9" y="108"/>
                    <a:pt x="9" y="108"/>
                  </a:cubicBezTo>
                  <a:cubicBezTo>
                    <a:pt x="9" y="127"/>
                    <a:pt x="9" y="127"/>
                    <a:pt x="9" y="127"/>
                  </a:cubicBezTo>
                  <a:cubicBezTo>
                    <a:pt x="0" y="133"/>
                    <a:pt x="0" y="133"/>
                    <a:pt x="0" y="133"/>
                  </a:cubicBezTo>
                  <a:cubicBezTo>
                    <a:pt x="0" y="144"/>
                    <a:pt x="0" y="144"/>
                    <a:pt x="0" y="144"/>
                  </a:cubicBezTo>
                  <a:cubicBezTo>
                    <a:pt x="7" y="148"/>
                    <a:pt x="7" y="148"/>
                    <a:pt x="7" y="148"/>
                  </a:cubicBezTo>
                  <a:cubicBezTo>
                    <a:pt x="19" y="136"/>
                    <a:pt x="19" y="136"/>
                    <a:pt x="19" y="136"/>
                  </a:cubicBezTo>
                  <a:cubicBezTo>
                    <a:pt x="28" y="138"/>
                    <a:pt x="28" y="138"/>
                    <a:pt x="28" y="138"/>
                  </a:cubicBezTo>
                  <a:cubicBezTo>
                    <a:pt x="25" y="159"/>
                    <a:pt x="25" y="159"/>
                    <a:pt x="25" y="159"/>
                  </a:cubicBezTo>
                  <a:cubicBezTo>
                    <a:pt x="34" y="165"/>
                    <a:pt x="34" y="165"/>
                    <a:pt x="34" y="165"/>
                  </a:cubicBezTo>
                  <a:cubicBezTo>
                    <a:pt x="47" y="163"/>
                    <a:pt x="47" y="163"/>
                    <a:pt x="47" y="163"/>
                  </a:cubicBezTo>
                  <a:cubicBezTo>
                    <a:pt x="49" y="170"/>
                    <a:pt x="49" y="170"/>
                    <a:pt x="49" y="170"/>
                  </a:cubicBezTo>
                  <a:cubicBezTo>
                    <a:pt x="72" y="189"/>
                    <a:pt x="72" y="189"/>
                    <a:pt x="72" y="189"/>
                  </a:cubicBezTo>
                  <a:cubicBezTo>
                    <a:pt x="72" y="199"/>
                    <a:pt x="72" y="199"/>
                    <a:pt x="72" y="199"/>
                  </a:cubicBezTo>
                  <a:cubicBezTo>
                    <a:pt x="82" y="205"/>
                    <a:pt x="82" y="205"/>
                    <a:pt x="82" y="205"/>
                  </a:cubicBezTo>
                  <a:cubicBezTo>
                    <a:pt x="93" y="208"/>
                    <a:pt x="93" y="208"/>
                    <a:pt x="93" y="208"/>
                  </a:cubicBezTo>
                  <a:cubicBezTo>
                    <a:pt x="91" y="193"/>
                    <a:pt x="91" y="193"/>
                    <a:pt x="91" y="193"/>
                  </a:cubicBezTo>
                  <a:cubicBezTo>
                    <a:pt x="87" y="174"/>
                    <a:pt x="87" y="174"/>
                    <a:pt x="87" y="174"/>
                  </a:cubicBezTo>
                  <a:cubicBezTo>
                    <a:pt x="82" y="172"/>
                    <a:pt x="82" y="172"/>
                    <a:pt x="82" y="172"/>
                  </a:cubicBezTo>
                  <a:cubicBezTo>
                    <a:pt x="116" y="106"/>
                    <a:pt x="116" y="106"/>
                    <a:pt x="116" y="106"/>
                  </a:cubicBezTo>
                  <a:cubicBezTo>
                    <a:pt x="121" y="108"/>
                    <a:pt x="121" y="108"/>
                    <a:pt x="121" y="108"/>
                  </a:cubicBezTo>
                  <a:cubicBezTo>
                    <a:pt x="121" y="121"/>
                    <a:pt x="121" y="121"/>
                    <a:pt x="121" y="121"/>
                  </a:cubicBezTo>
                  <a:cubicBezTo>
                    <a:pt x="135" y="129"/>
                    <a:pt x="135" y="129"/>
                    <a:pt x="135" y="129"/>
                  </a:cubicBezTo>
                  <a:cubicBezTo>
                    <a:pt x="145" y="122"/>
                    <a:pt x="145" y="122"/>
                    <a:pt x="145" y="122"/>
                  </a:cubicBezTo>
                  <a:cubicBezTo>
                    <a:pt x="140" y="116"/>
                    <a:pt x="140" y="116"/>
                    <a:pt x="140" y="116"/>
                  </a:cubicBezTo>
                  <a:cubicBezTo>
                    <a:pt x="130" y="96"/>
                    <a:pt x="130" y="96"/>
                    <a:pt x="130" y="96"/>
                  </a:cubicBezTo>
                  <a:cubicBezTo>
                    <a:pt x="138" y="90"/>
                    <a:pt x="138" y="90"/>
                    <a:pt x="138" y="90"/>
                  </a:cubicBezTo>
                  <a:cubicBezTo>
                    <a:pt x="146" y="90"/>
                    <a:pt x="146" y="90"/>
                    <a:pt x="146" y="90"/>
                  </a:cubicBezTo>
                  <a:cubicBezTo>
                    <a:pt x="153" y="92"/>
                    <a:pt x="153" y="92"/>
                    <a:pt x="153" y="92"/>
                  </a:cubicBezTo>
                  <a:cubicBezTo>
                    <a:pt x="158" y="83"/>
                    <a:pt x="158" y="83"/>
                    <a:pt x="158" y="83"/>
                  </a:cubicBezTo>
                  <a:cubicBezTo>
                    <a:pt x="164" y="78"/>
                    <a:pt x="164" y="78"/>
                    <a:pt x="164" y="78"/>
                  </a:cubicBezTo>
                  <a:cubicBezTo>
                    <a:pt x="166" y="66"/>
                    <a:pt x="166" y="66"/>
                    <a:pt x="166" y="66"/>
                  </a:cubicBezTo>
                  <a:cubicBezTo>
                    <a:pt x="153" y="63"/>
                    <a:pt x="153" y="63"/>
                    <a:pt x="153" y="63"/>
                  </a:cubicBezTo>
                  <a:cubicBezTo>
                    <a:pt x="120" y="47"/>
                    <a:pt x="120" y="47"/>
                    <a:pt x="120" y="47"/>
                  </a:cubicBezTo>
                  <a:cubicBezTo>
                    <a:pt x="109" y="43"/>
                    <a:pt x="109" y="43"/>
                    <a:pt x="109" y="43"/>
                  </a:cubicBezTo>
                  <a:cubicBezTo>
                    <a:pt x="94" y="30"/>
                    <a:pt x="94" y="30"/>
                    <a:pt x="94" y="30"/>
                  </a:cubicBezTo>
                  <a:cubicBezTo>
                    <a:pt x="78" y="19"/>
                    <a:pt x="78" y="19"/>
                    <a:pt x="78" y="19"/>
                  </a:cubicBezTo>
                  <a:cubicBezTo>
                    <a:pt x="66" y="10"/>
                    <a:pt x="66" y="10"/>
                    <a:pt x="66" y="10"/>
                  </a:cubicBezTo>
                  <a:lnTo>
                    <a:pt x="60" y="0"/>
                  </a:lnTo>
                  <a:close/>
                </a:path>
              </a:pathLst>
            </a:custGeom>
            <a:grpFill/>
            <a:ln w="3175" cap="rnd" cmpd="sng">
              <a:solidFill>
                <a:schemeClr val="bg1"/>
              </a:solidFill>
              <a:prstDash val="solid"/>
              <a:round/>
              <a:headEnd/>
              <a:tailEnd/>
            </a:ln>
          </p:spPr>
          <p:txBody>
            <a:bodyPr/>
            <a:lstStyle/>
            <a:p>
              <a:endParaRPr lang="en-US" dirty="0">
                <a:solidFill>
                  <a:srgbClr val="222122"/>
                </a:solidFill>
              </a:endParaRPr>
            </a:p>
          </p:txBody>
        </p:sp>
        <p:sp>
          <p:nvSpPr>
            <p:cNvPr id="66" name="Romania" descr="© INSCALE GmbH, 05.05.2010&#10;http://www.presentationload.com/"/>
            <p:cNvSpPr>
              <a:spLocks noEditPoints="1"/>
            </p:cNvSpPr>
            <p:nvPr/>
          </p:nvSpPr>
          <p:spPr bwMode="gray">
            <a:xfrm>
              <a:off x="5043129" y="3604627"/>
              <a:ext cx="1264436" cy="899913"/>
            </a:xfrm>
            <a:custGeom>
              <a:avLst/>
              <a:gdLst/>
              <a:ahLst/>
              <a:cxnLst>
                <a:cxn ang="0">
                  <a:pos x="428" y="156"/>
                </a:cxn>
                <a:cxn ang="0">
                  <a:pos x="402" y="170"/>
                </a:cxn>
                <a:cxn ang="0">
                  <a:pos x="387" y="175"/>
                </a:cxn>
                <a:cxn ang="0">
                  <a:pos x="365" y="162"/>
                </a:cxn>
                <a:cxn ang="0">
                  <a:pos x="361" y="136"/>
                </a:cxn>
                <a:cxn ang="0">
                  <a:pos x="361" y="116"/>
                </a:cxn>
                <a:cxn ang="0">
                  <a:pos x="350" y="83"/>
                </a:cxn>
                <a:cxn ang="0">
                  <a:pos x="332" y="65"/>
                </a:cxn>
                <a:cxn ang="0">
                  <a:pos x="291" y="18"/>
                </a:cxn>
                <a:cxn ang="0">
                  <a:pos x="247" y="24"/>
                </a:cxn>
                <a:cxn ang="0">
                  <a:pos x="202" y="51"/>
                </a:cxn>
                <a:cxn ang="0">
                  <a:pos x="164" y="44"/>
                </a:cxn>
                <a:cxn ang="0">
                  <a:pos x="115" y="37"/>
                </a:cxn>
                <a:cxn ang="0">
                  <a:pos x="107" y="47"/>
                </a:cxn>
                <a:cxn ang="0">
                  <a:pos x="93" y="67"/>
                </a:cxn>
                <a:cxn ang="0">
                  <a:pos x="81" y="70"/>
                </a:cxn>
                <a:cxn ang="0">
                  <a:pos x="71" y="94"/>
                </a:cxn>
                <a:cxn ang="0">
                  <a:pos x="65" y="108"/>
                </a:cxn>
                <a:cxn ang="0">
                  <a:pos x="59" y="125"/>
                </a:cxn>
                <a:cxn ang="0">
                  <a:pos x="55" y="140"/>
                </a:cxn>
                <a:cxn ang="0">
                  <a:pos x="45" y="148"/>
                </a:cxn>
                <a:cxn ang="0">
                  <a:pos x="43" y="164"/>
                </a:cxn>
                <a:cxn ang="0">
                  <a:pos x="27" y="174"/>
                </a:cxn>
                <a:cxn ang="0">
                  <a:pos x="12" y="181"/>
                </a:cxn>
                <a:cxn ang="0">
                  <a:pos x="0" y="184"/>
                </a:cxn>
                <a:cxn ang="0">
                  <a:pos x="12" y="194"/>
                </a:cxn>
                <a:cxn ang="0">
                  <a:pos x="17" y="197"/>
                </a:cxn>
                <a:cxn ang="0">
                  <a:pos x="31" y="205"/>
                </a:cxn>
                <a:cxn ang="0">
                  <a:pos x="33" y="219"/>
                </a:cxn>
                <a:cxn ang="0">
                  <a:pos x="45" y="235"/>
                </a:cxn>
                <a:cxn ang="0">
                  <a:pos x="55" y="237"/>
                </a:cxn>
                <a:cxn ang="0">
                  <a:pos x="63" y="254"/>
                </a:cxn>
                <a:cxn ang="0">
                  <a:pos x="71" y="260"/>
                </a:cxn>
                <a:cxn ang="0">
                  <a:pos x="75" y="266"/>
                </a:cxn>
                <a:cxn ang="0">
                  <a:pos x="95" y="271"/>
                </a:cxn>
                <a:cxn ang="0">
                  <a:pos x="115" y="263"/>
                </a:cxn>
                <a:cxn ang="0">
                  <a:pos x="129" y="274"/>
                </a:cxn>
                <a:cxn ang="0">
                  <a:pos x="123" y="278"/>
                </a:cxn>
                <a:cxn ang="0">
                  <a:pos x="123" y="290"/>
                </a:cxn>
                <a:cxn ang="0">
                  <a:pos x="129" y="294"/>
                </a:cxn>
                <a:cxn ang="0">
                  <a:pos x="148" y="302"/>
                </a:cxn>
                <a:cxn ang="0">
                  <a:pos x="151" y="318"/>
                </a:cxn>
                <a:cxn ang="0">
                  <a:pos x="179" y="314"/>
                </a:cxn>
                <a:cxn ang="0">
                  <a:pos x="206" y="318"/>
                </a:cxn>
                <a:cxn ang="0">
                  <a:pos x="229" y="310"/>
                </a:cxn>
                <a:cxn ang="0">
                  <a:pos x="250" y="310"/>
                </a:cxn>
                <a:cxn ang="0">
                  <a:pos x="271" y="309"/>
                </a:cxn>
                <a:cxn ang="0">
                  <a:pos x="308" y="275"/>
                </a:cxn>
                <a:cxn ang="0">
                  <a:pos x="355" y="268"/>
                </a:cxn>
                <a:cxn ang="0">
                  <a:pos x="372" y="268"/>
                </a:cxn>
                <a:cxn ang="0">
                  <a:pos x="385" y="272"/>
                </a:cxn>
                <a:cxn ang="0">
                  <a:pos x="413" y="273"/>
                </a:cxn>
                <a:cxn ang="0">
                  <a:pos x="408" y="239"/>
                </a:cxn>
                <a:cxn ang="0">
                  <a:pos x="411" y="221"/>
                </a:cxn>
                <a:cxn ang="0">
                  <a:pos x="407" y="207"/>
                </a:cxn>
                <a:cxn ang="0">
                  <a:pos x="413" y="191"/>
                </a:cxn>
                <a:cxn ang="0">
                  <a:pos x="420" y="193"/>
                </a:cxn>
                <a:cxn ang="0">
                  <a:pos x="424" y="195"/>
                </a:cxn>
                <a:cxn ang="0">
                  <a:pos x="419" y="204"/>
                </a:cxn>
                <a:cxn ang="0">
                  <a:pos x="431" y="199"/>
                </a:cxn>
                <a:cxn ang="0">
                  <a:pos x="443" y="167"/>
                </a:cxn>
                <a:cxn ang="0">
                  <a:pos x="418" y="212"/>
                </a:cxn>
                <a:cxn ang="0">
                  <a:pos x="418" y="207"/>
                </a:cxn>
              </a:cxnLst>
              <a:rect l="0" t="0" r="r" b="b"/>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grpFill/>
            <a:ln w="3175" cap="flat" cmpd="sng">
              <a:solidFill>
                <a:schemeClr val="bg1"/>
              </a:solidFill>
              <a:prstDash val="solid"/>
              <a:round/>
              <a:headEnd type="none" w="med" len="med"/>
              <a:tailEnd type="none" w="med" len="med"/>
            </a:ln>
            <a:effectLst/>
          </p:spPr>
          <p:txBody>
            <a:bodyPr/>
            <a:lstStyle/>
            <a:p>
              <a:endParaRPr lang="en-US" dirty="0">
                <a:solidFill>
                  <a:srgbClr val="222122"/>
                </a:solidFill>
              </a:endParaRPr>
            </a:p>
          </p:txBody>
        </p:sp>
      </p:grpSp>
    </p:spTree>
    <p:extLst>
      <p:ext uri="{BB962C8B-B14F-4D97-AF65-F5344CB8AC3E}">
        <p14:creationId xmlns:p14="http://schemas.microsoft.com/office/powerpoint/2010/main" val="403902243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nhaltsplatzhalter 14" descr="Volkswagen HyMotion.jpg">
            <a:hlinkClick r:id="rId2" action="ppaction://hlinkfile"/>
          </p:cNvPr>
          <p:cNvPicPr>
            <a:picLocks noGrp="1" noChangeAspect="1"/>
          </p:cNvPicPr>
          <p:nvPr>
            <p:ph idx="1"/>
          </p:nvPr>
        </p:nvPicPr>
        <p:blipFill>
          <a:blip r:embed="rId3" cstate="print"/>
          <a:stretch>
            <a:fillRect/>
          </a:stretch>
        </p:blipFill>
        <p:spPr>
          <a:xfrm>
            <a:off x="3477472" y="4735726"/>
            <a:ext cx="1350822" cy="896963"/>
          </a:xfrm>
        </p:spPr>
      </p:pic>
      <p:pic>
        <p:nvPicPr>
          <p:cNvPr id="3" name="Picture 2" descr="http://www.poeppelmann.com/fileadmin/images/ktech/kompetenzen2014/entwicklung-bis-zur-serie-serienproduk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10" y="4077072"/>
            <a:ext cx="1569489" cy="9344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www.newstix.de/picsupload/20141221175141Solaris-BrennstZelle-Hochba.jpg"/>
          <p:cNvPicPr>
            <a:picLocks noChangeAspect="1" noChangeArrowheads="1"/>
          </p:cNvPicPr>
          <p:nvPr/>
        </p:nvPicPr>
        <p:blipFill rotWithShape="1">
          <a:blip r:embed="rId5" cstate="print">
            <a:lum bright="20000"/>
            <a:extLst>
              <a:ext uri="{28A0092B-C50C-407E-A947-70E740481C1C}">
                <a14:useLocalDpi xmlns:a14="http://schemas.microsoft.com/office/drawing/2010/main" val="0"/>
              </a:ext>
            </a:extLst>
          </a:blip>
          <a:srcRect l="27311"/>
          <a:stretch/>
        </p:blipFill>
        <p:spPr bwMode="auto">
          <a:xfrm>
            <a:off x="6252357" y="4989118"/>
            <a:ext cx="1496370" cy="1197812"/>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p:txBody>
          <a:bodyPr/>
          <a:lstStyle/>
          <a:p>
            <a:r>
              <a:rPr lang="de-DE" dirty="0" smtClean="0"/>
              <a:t>NIP 2 – R&amp;D </a:t>
            </a:r>
            <a:r>
              <a:rPr lang="de-DE" dirty="0" smtClean="0"/>
              <a:t>and</a:t>
            </a:r>
            <a:r>
              <a:rPr lang="de-DE" dirty="0" smtClean="0"/>
              <a:t> Market </a:t>
            </a:r>
            <a:r>
              <a:rPr lang="de-DE" dirty="0" smtClean="0"/>
              <a:t>Activation</a:t>
            </a:r>
            <a:endParaRPr lang="de-DE" dirty="0"/>
          </a:p>
        </p:txBody>
      </p:sp>
      <p:sp>
        <p:nvSpPr>
          <p:cNvPr id="18"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21</a:t>
            </a:fld>
            <a:endParaRPr lang="de-DE" dirty="0" smtClean="0">
              <a:latin typeface="+mn-lt"/>
            </a:endParaRPr>
          </a:p>
        </p:txBody>
      </p:sp>
      <p:sp>
        <p:nvSpPr>
          <p:cNvPr id="19"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20"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endParaRPr lang="de-DE" dirty="0" smtClean="0">
              <a:latin typeface="+mn-lt"/>
            </a:endParaRPr>
          </a:p>
        </p:txBody>
      </p:sp>
      <p:sp>
        <p:nvSpPr>
          <p:cNvPr id="37" name="Pfeil nach unten 36"/>
          <p:cNvSpPr/>
          <p:nvPr/>
        </p:nvSpPr>
        <p:spPr>
          <a:xfrm>
            <a:off x="4932040" y="2682972"/>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38" name="Pfeil nach unten 37"/>
          <p:cNvSpPr/>
          <p:nvPr/>
        </p:nvSpPr>
        <p:spPr>
          <a:xfrm>
            <a:off x="6660264" y="2709005"/>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39" name="Pfeil nach unten 38"/>
          <p:cNvSpPr/>
          <p:nvPr/>
        </p:nvSpPr>
        <p:spPr>
          <a:xfrm>
            <a:off x="8208404" y="2682972"/>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40" name="Pfeil nach unten 39"/>
          <p:cNvSpPr/>
          <p:nvPr/>
        </p:nvSpPr>
        <p:spPr>
          <a:xfrm>
            <a:off x="3417378" y="2682101"/>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41" name="Pfeil nach unten 40"/>
          <p:cNvSpPr/>
          <p:nvPr/>
        </p:nvSpPr>
        <p:spPr>
          <a:xfrm>
            <a:off x="677450" y="2709005"/>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42" name="Pfeil nach unten 41"/>
          <p:cNvSpPr/>
          <p:nvPr/>
        </p:nvSpPr>
        <p:spPr>
          <a:xfrm>
            <a:off x="2124209" y="2699423"/>
            <a:ext cx="288000" cy="12240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43" name="Freihandform 42"/>
          <p:cNvSpPr/>
          <p:nvPr/>
        </p:nvSpPr>
        <p:spPr>
          <a:xfrm>
            <a:off x="143508" y="2232581"/>
            <a:ext cx="1380558" cy="396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200" kern="1200" dirty="0" smtClean="0"/>
              <a:t>Basic </a:t>
            </a:r>
          </a:p>
          <a:p>
            <a:pPr lvl="0" algn="ctr" defTabSz="533400">
              <a:lnSpc>
                <a:spcPct val="90000"/>
              </a:lnSpc>
              <a:spcBef>
                <a:spcPct val="0"/>
              </a:spcBef>
              <a:spcAft>
                <a:spcPct val="35000"/>
              </a:spcAft>
            </a:pPr>
            <a:r>
              <a:rPr lang="de-DE" sz="1200" kern="1200" dirty="0" smtClean="0"/>
              <a:t>research</a:t>
            </a:r>
            <a:endParaRPr lang="de-DE" sz="1200" kern="1200" dirty="0"/>
          </a:p>
        </p:txBody>
      </p:sp>
      <p:sp>
        <p:nvSpPr>
          <p:cNvPr id="45" name="Freihandform 44"/>
          <p:cNvSpPr/>
          <p:nvPr/>
        </p:nvSpPr>
        <p:spPr>
          <a:xfrm>
            <a:off x="1584149" y="2232581"/>
            <a:ext cx="1380558" cy="396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200" kern="1200" dirty="0" smtClean="0"/>
              <a:t>Applied R&amp;D</a:t>
            </a:r>
            <a:endParaRPr lang="de-DE" sz="1200" kern="1200" dirty="0"/>
          </a:p>
        </p:txBody>
      </p:sp>
      <p:sp>
        <p:nvSpPr>
          <p:cNvPr id="46" name="Freihandform 45"/>
          <p:cNvSpPr/>
          <p:nvPr/>
        </p:nvSpPr>
        <p:spPr>
          <a:xfrm>
            <a:off x="2843808" y="2232581"/>
            <a:ext cx="1380558" cy="396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200" kern="1200" dirty="0" smtClean="0"/>
              <a:t>Demonstration</a:t>
            </a:r>
            <a:endParaRPr lang="de-DE" sz="1200" kern="1200" dirty="0"/>
          </a:p>
        </p:txBody>
      </p:sp>
      <p:sp>
        <p:nvSpPr>
          <p:cNvPr id="47" name="Freihandform 46"/>
          <p:cNvSpPr/>
          <p:nvPr/>
        </p:nvSpPr>
        <p:spPr>
          <a:xfrm>
            <a:off x="143989" y="2898125"/>
            <a:ext cx="3887999" cy="252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600" kern="1200" dirty="0" smtClean="0">
                <a:solidFill>
                  <a:schemeClr val="tx1"/>
                </a:solidFill>
              </a:rPr>
              <a:t>Cost</a:t>
            </a:r>
            <a:r>
              <a:rPr lang="de-DE" sz="1600" kern="1200" dirty="0" smtClean="0">
                <a:solidFill>
                  <a:schemeClr val="tx1"/>
                </a:solidFill>
              </a:rPr>
              <a:t> </a:t>
            </a:r>
            <a:r>
              <a:rPr lang="de-DE" sz="1600" kern="1200" dirty="0" smtClean="0">
                <a:solidFill>
                  <a:schemeClr val="tx1"/>
                </a:solidFill>
              </a:rPr>
              <a:t>reduction</a:t>
            </a:r>
            <a:endParaRPr lang="de-DE" sz="1600" kern="1200" dirty="0">
              <a:solidFill>
                <a:schemeClr val="tx1"/>
              </a:solidFill>
            </a:endParaRPr>
          </a:p>
        </p:txBody>
      </p:sp>
      <p:sp>
        <p:nvSpPr>
          <p:cNvPr id="48" name="Freihandform 47"/>
          <p:cNvSpPr/>
          <p:nvPr/>
        </p:nvSpPr>
        <p:spPr>
          <a:xfrm>
            <a:off x="4608004" y="2232581"/>
            <a:ext cx="943470" cy="396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050" kern="1200" dirty="0" smtClean="0"/>
              <a:t>Hydrogen in </a:t>
            </a:r>
            <a:r>
              <a:rPr lang="de-DE" sz="1050" kern="1200" dirty="0" smtClean="0"/>
              <a:t>transport</a:t>
            </a:r>
            <a:endParaRPr lang="de-DE" sz="1050" kern="1200" dirty="0"/>
          </a:p>
        </p:txBody>
      </p:sp>
      <p:sp>
        <p:nvSpPr>
          <p:cNvPr id="49" name="Freihandform 48"/>
          <p:cNvSpPr/>
          <p:nvPr/>
        </p:nvSpPr>
        <p:spPr>
          <a:xfrm>
            <a:off x="6084167" y="2151880"/>
            <a:ext cx="1380558" cy="557402"/>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050" kern="1200" dirty="0" smtClean="0"/>
              <a:t>Hydrogen </a:t>
            </a:r>
            <a:r>
              <a:rPr lang="de-DE" sz="1050" kern="1200" dirty="0" smtClean="0"/>
              <a:t>from</a:t>
            </a:r>
            <a:r>
              <a:rPr lang="de-DE" sz="1050" kern="1200" dirty="0" smtClean="0"/>
              <a:t> </a:t>
            </a:r>
            <a:r>
              <a:rPr lang="de-DE" sz="1050" kern="1200" dirty="0" smtClean="0"/>
              <a:t>renewable</a:t>
            </a:r>
            <a:r>
              <a:rPr lang="de-DE" sz="1050" kern="1200" dirty="0" smtClean="0"/>
              <a:t> </a:t>
            </a:r>
            <a:r>
              <a:rPr lang="de-DE" sz="1050" kern="1200" dirty="0" smtClean="0"/>
              <a:t>energy</a:t>
            </a:r>
            <a:endParaRPr lang="de-DE" sz="1050" kern="1200" dirty="0"/>
          </a:p>
        </p:txBody>
      </p:sp>
      <p:sp>
        <p:nvSpPr>
          <p:cNvPr id="50" name="Freihandform 49"/>
          <p:cNvSpPr/>
          <p:nvPr/>
        </p:nvSpPr>
        <p:spPr>
          <a:xfrm>
            <a:off x="4623508" y="2898125"/>
            <a:ext cx="4298864" cy="252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600" kern="1200" dirty="0" smtClean="0">
                <a:solidFill>
                  <a:schemeClr val="tx1"/>
                </a:solidFill>
              </a:rPr>
              <a:t>Lead </a:t>
            </a:r>
            <a:r>
              <a:rPr lang="de-DE" sz="1600" kern="1200" dirty="0" smtClean="0">
                <a:solidFill>
                  <a:schemeClr val="tx1"/>
                </a:solidFill>
              </a:rPr>
              <a:t>market</a:t>
            </a:r>
            <a:r>
              <a:rPr lang="de-DE" sz="1600" kern="1200" dirty="0" smtClean="0">
                <a:solidFill>
                  <a:schemeClr val="tx1"/>
                </a:solidFill>
              </a:rPr>
              <a:t> / </a:t>
            </a:r>
            <a:r>
              <a:rPr lang="de-DE" sz="1600" kern="1200" dirty="0" smtClean="0">
                <a:solidFill>
                  <a:schemeClr val="tx1"/>
                </a:solidFill>
              </a:rPr>
              <a:t>supplier</a:t>
            </a:r>
            <a:r>
              <a:rPr lang="de-DE" sz="1600" kern="1200" dirty="0" smtClean="0">
                <a:solidFill>
                  <a:schemeClr val="tx1"/>
                </a:solidFill>
              </a:rPr>
              <a:t> Germany</a:t>
            </a:r>
            <a:endParaRPr lang="de-DE" sz="1600" kern="1200" dirty="0">
              <a:solidFill>
                <a:schemeClr val="tx1"/>
              </a:solidFill>
            </a:endParaRPr>
          </a:p>
        </p:txBody>
      </p:sp>
      <p:sp>
        <p:nvSpPr>
          <p:cNvPr id="55" name="Freihandform 54"/>
          <p:cNvSpPr/>
          <p:nvPr/>
        </p:nvSpPr>
        <p:spPr>
          <a:xfrm>
            <a:off x="179993" y="3199902"/>
            <a:ext cx="8759141" cy="396000"/>
          </a:xfrm>
          <a:custGeom>
            <a:avLst/>
            <a:gdLst>
              <a:gd name="connsiteX0" fmla="*/ 0 w 1338098"/>
              <a:gd name="connsiteY0" fmla="*/ 80042 h 800418"/>
              <a:gd name="connsiteX1" fmla="*/ 80042 w 1338098"/>
              <a:gd name="connsiteY1" fmla="*/ 0 h 800418"/>
              <a:gd name="connsiteX2" fmla="*/ 1258056 w 1338098"/>
              <a:gd name="connsiteY2" fmla="*/ 0 h 800418"/>
              <a:gd name="connsiteX3" fmla="*/ 1338098 w 1338098"/>
              <a:gd name="connsiteY3" fmla="*/ 80042 h 800418"/>
              <a:gd name="connsiteX4" fmla="*/ 1338098 w 1338098"/>
              <a:gd name="connsiteY4" fmla="*/ 720376 h 800418"/>
              <a:gd name="connsiteX5" fmla="*/ 1258056 w 1338098"/>
              <a:gd name="connsiteY5" fmla="*/ 800418 h 800418"/>
              <a:gd name="connsiteX6" fmla="*/ 80042 w 1338098"/>
              <a:gd name="connsiteY6" fmla="*/ 800418 h 800418"/>
              <a:gd name="connsiteX7" fmla="*/ 0 w 1338098"/>
              <a:gd name="connsiteY7" fmla="*/ 720376 h 800418"/>
              <a:gd name="connsiteX8" fmla="*/ 0 w 1338098"/>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098" h="800418">
                <a:moveTo>
                  <a:pt x="0" y="80042"/>
                </a:moveTo>
                <a:cubicBezTo>
                  <a:pt x="0" y="35836"/>
                  <a:pt x="35836" y="0"/>
                  <a:pt x="80042" y="0"/>
                </a:cubicBezTo>
                <a:lnTo>
                  <a:pt x="1258056" y="0"/>
                </a:lnTo>
                <a:cubicBezTo>
                  <a:pt x="1302262" y="0"/>
                  <a:pt x="1338098" y="35836"/>
                  <a:pt x="1338098" y="80042"/>
                </a:cubicBezTo>
                <a:lnTo>
                  <a:pt x="1338098" y="720376"/>
                </a:lnTo>
                <a:cubicBezTo>
                  <a:pt x="1338098" y="764582"/>
                  <a:pt x="1302262" y="800418"/>
                  <a:pt x="1258056" y="800418"/>
                </a:cubicBezTo>
                <a:lnTo>
                  <a:pt x="80042" y="800418"/>
                </a:lnTo>
                <a:cubicBezTo>
                  <a:pt x="35836" y="800418"/>
                  <a:pt x="0" y="764582"/>
                  <a:pt x="0" y="720376"/>
                </a:cubicBezTo>
                <a:lnTo>
                  <a:pt x="0" y="80042"/>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69163" tIns="69163" rIns="69163" bIns="69163" numCol="1" spcCol="1270" anchor="ctr" anchorCtr="0">
            <a:noAutofit/>
          </a:bodyPr>
          <a:lstStyle/>
          <a:p>
            <a:pPr lvl="0" algn="ctr" defTabSz="533400">
              <a:lnSpc>
                <a:spcPct val="90000"/>
              </a:lnSpc>
              <a:spcBef>
                <a:spcPct val="0"/>
              </a:spcBef>
              <a:spcAft>
                <a:spcPct val="35000"/>
              </a:spcAft>
            </a:pPr>
            <a:r>
              <a:rPr lang="de-DE" sz="1600" kern="1200" dirty="0" smtClean="0">
                <a:solidFill>
                  <a:schemeClr val="tx1"/>
                </a:solidFill>
              </a:rPr>
              <a:t>German </a:t>
            </a:r>
            <a:r>
              <a:rPr lang="de-DE" sz="1600" kern="1200" dirty="0" smtClean="0">
                <a:solidFill>
                  <a:schemeClr val="tx1"/>
                </a:solidFill>
              </a:rPr>
              <a:t>value</a:t>
            </a:r>
            <a:r>
              <a:rPr lang="de-DE" sz="1600" kern="1200" dirty="0" smtClean="0">
                <a:solidFill>
                  <a:schemeClr val="tx1"/>
                </a:solidFill>
              </a:rPr>
              <a:t> </a:t>
            </a:r>
            <a:r>
              <a:rPr lang="de-DE" sz="1600" kern="1200" dirty="0" smtClean="0">
                <a:solidFill>
                  <a:schemeClr val="tx1"/>
                </a:solidFill>
              </a:rPr>
              <a:t>creation</a:t>
            </a:r>
            <a:r>
              <a:rPr lang="de-DE" sz="1600" kern="1200" dirty="0" smtClean="0">
                <a:solidFill>
                  <a:schemeClr val="tx1"/>
                </a:solidFill>
              </a:rPr>
              <a:t> / </a:t>
            </a:r>
            <a:r>
              <a:rPr lang="de-DE" sz="1600" dirty="0" smtClean="0">
                <a:solidFill>
                  <a:schemeClr val="tx1"/>
                </a:solidFill>
              </a:rPr>
              <a:t>c</a:t>
            </a:r>
            <a:r>
              <a:rPr lang="de-DE" sz="1600" kern="1200" dirty="0" smtClean="0">
                <a:solidFill>
                  <a:schemeClr val="tx1"/>
                </a:solidFill>
              </a:rPr>
              <a:t>ompetitiveness</a:t>
            </a:r>
            <a:endParaRPr lang="de-DE" sz="1600" kern="1200" dirty="0">
              <a:solidFill>
                <a:schemeClr val="tx1"/>
              </a:solidFill>
            </a:endParaRPr>
          </a:p>
        </p:txBody>
      </p:sp>
      <p:sp>
        <p:nvSpPr>
          <p:cNvPr id="56" name="Freihandform 55"/>
          <p:cNvSpPr/>
          <p:nvPr/>
        </p:nvSpPr>
        <p:spPr>
          <a:xfrm>
            <a:off x="179944" y="1962021"/>
            <a:ext cx="4176032" cy="180000"/>
          </a:xfrm>
          <a:custGeom>
            <a:avLst/>
            <a:gdLst>
              <a:gd name="connsiteX0" fmla="*/ 0 w 4126695"/>
              <a:gd name="connsiteY0" fmla="*/ 80042 h 800418"/>
              <a:gd name="connsiteX1" fmla="*/ 80042 w 4126695"/>
              <a:gd name="connsiteY1" fmla="*/ 0 h 800418"/>
              <a:gd name="connsiteX2" fmla="*/ 4046653 w 4126695"/>
              <a:gd name="connsiteY2" fmla="*/ 0 h 800418"/>
              <a:gd name="connsiteX3" fmla="*/ 4126695 w 4126695"/>
              <a:gd name="connsiteY3" fmla="*/ 80042 h 800418"/>
              <a:gd name="connsiteX4" fmla="*/ 4126695 w 4126695"/>
              <a:gd name="connsiteY4" fmla="*/ 720376 h 800418"/>
              <a:gd name="connsiteX5" fmla="*/ 4046653 w 4126695"/>
              <a:gd name="connsiteY5" fmla="*/ 800418 h 800418"/>
              <a:gd name="connsiteX6" fmla="*/ 80042 w 4126695"/>
              <a:gd name="connsiteY6" fmla="*/ 800418 h 800418"/>
              <a:gd name="connsiteX7" fmla="*/ 0 w 4126695"/>
              <a:gd name="connsiteY7" fmla="*/ 720376 h 800418"/>
              <a:gd name="connsiteX8" fmla="*/ 0 w 4126695"/>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695" h="800418">
                <a:moveTo>
                  <a:pt x="0" y="80042"/>
                </a:moveTo>
                <a:cubicBezTo>
                  <a:pt x="0" y="35836"/>
                  <a:pt x="35836" y="0"/>
                  <a:pt x="80042" y="0"/>
                </a:cubicBezTo>
                <a:lnTo>
                  <a:pt x="4046653" y="0"/>
                </a:lnTo>
                <a:cubicBezTo>
                  <a:pt x="4090859" y="0"/>
                  <a:pt x="4126695" y="35836"/>
                  <a:pt x="4126695" y="80042"/>
                </a:cubicBezTo>
                <a:lnTo>
                  <a:pt x="4126695" y="720376"/>
                </a:lnTo>
                <a:cubicBezTo>
                  <a:pt x="4126695" y="764582"/>
                  <a:pt x="4090859" y="800418"/>
                  <a:pt x="4046653" y="800418"/>
                </a:cubicBezTo>
                <a:lnTo>
                  <a:pt x="80042" y="800418"/>
                </a:lnTo>
                <a:cubicBezTo>
                  <a:pt x="35836" y="800418"/>
                  <a:pt x="0" y="764582"/>
                  <a:pt x="0" y="720376"/>
                </a:cubicBezTo>
                <a:lnTo>
                  <a:pt x="0" y="80042"/>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14883" tIns="114883" rIns="114883" bIns="114883" numCol="1" spcCol="1270" anchor="ctr" anchorCtr="0">
            <a:noAutofit/>
          </a:bodyPr>
          <a:lstStyle/>
          <a:p>
            <a:pPr lvl="0" algn="ctr" defTabSz="1066800">
              <a:lnSpc>
                <a:spcPct val="90000"/>
              </a:lnSpc>
              <a:spcBef>
                <a:spcPct val="0"/>
              </a:spcBef>
              <a:spcAft>
                <a:spcPct val="35000"/>
              </a:spcAft>
            </a:pPr>
            <a:r>
              <a:rPr lang="de-DE" sz="1200" dirty="0" smtClean="0"/>
              <a:t>Technical </a:t>
            </a:r>
            <a:r>
              <a:rPr lang="de-DE" sz="1200" dirty="0" smtClean="0"/>
              <a:t>and</a:t>
            </a:r>
            <a:r>
              <a:rPr lang="de-DE" sz="1200" dirty="0" smtClean="0"/>
              <a:t> </a:t>
            </a:r>
            <a:r>
              <a:rPr lang="de-DE" sz="1200" dirty="0" smtClean="0"/>
              <a:t>economical</a:t>
            </a:r>
            <a:r>
              <a:rPr lang="de-DE" sz="1200" dirty="0" smtClean="0"/>
              <a:t> </a:t>
            </a:r>
            <a:r>
              <a:rPr lang="de-DE" sz="1200" dirty="0" smtClean="0"/>
              <a:t>targets</a:t>
            </a:r>
            <a:endParaRPr lang="de-DE" sz="1200" kern="1200" dirty="0"/>
          </a:p>
        </p:txBody>
      </p:sp>
      <p:sp>
        <p:nvSpPr>
          <p:cNvPr id="57" name="Freihandform 56"/>
          <p:cNvSpPr/>
          <p:nvPr/>
        </p:nvSpPr>
        <p:spPr>
          <a:xfrm>
            <a:off x="4716016" y="1962021"/>
            <a:ext cx="4248472" cy="180000"/>
          </a:xfrm>
          <a:custGeom>
            <a:avLst/>
            <a:gdLst>
              <a:gd name="connsiteX0" fmla="*/ 0 w 4126695"/>
              <a:gd name="connsiteY0" fmla="*/ 80042 h 800418"/>
              <a:gd name="connsiteX1" fmla="*/ 80042 w 4126695"/>
              <a:gd name="connsiteY1" fmla="*/ 0 h 800418"/>
              <a:gd name="connsiteX2" fmla="*/ 4046653 w 4126695"/>
              <a:gd name="connsiteY2" fmla="*/ 0 h 800418"/>
              <a:gd name="connsiteX3" fmla="*/ 4126695 w 4126695"/>
              <a:gd name="connsiteY3" fmla="*/ 80042 h 800418"/>
              <a:gd name="connsiteX4" fmla="*/ 4126695 w 4126695"/>
              <a:gd name="connsiteY4" fmla="*/ 720376 h 800418"/>
              <a:gd name="connsiteX5" fmla="*/ 4046653 w 4126695"/>
              <a:gd name="connsiteY5" fmla="*/ 800418 h 800418"/>
              <a:gd name="connsiteX6" fmla="*/ 80042 w 4126695"/>
              <a:gd name="connsiteY6" fmla="*/ 800418 h 800418"/>
              <a:gd name="connsiteX7" fmla="*/ 0 w 4126695"/>
              <a:gd name="connsiteY7" fmla="*/ 720376 h 800418"/>
              <a:gd name="connsiteX8" fmla="*/ 0 w 4126695"/>
              <a:gd name="connsiteY8" fmla="*/ 80042 h 80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695" h="800418">
                <a:moveTo>
                  <a:pt x="0" y="80042"/>
                </a:moveTo>
                <a:cubicBezTo>
                  <a:pt x="0" y="35836"/>
                  <a:pt x="35836" y="0"/>
                  <a:pt x="80042" y="0"/>
                </a:cubicBezTo>
                <a:lnTo>
                  <a:pt x="4046653" y="0"/>
                </a:lnTo>
                <a:cubicBezTo>
                  <a:pt x="4090859" y="0"/>
                  <a:pt x="4126695" y="35836"/>
                  <a:pt x="4126695" y="80042"/>
                </a:cubicBezTo>
                <a:lnTo>
                  <a:pt x="4126695" y="720376"/>
                </a:lnTo>
                <a:cubicBezTo>
                  <a:pt x="4126695" y="764582"/>
                  <a:pt x="4090859" y="800418"/>
                  <a:pt x="4046653" y="800418"/>
                </a:cubicBezTo>
                <a:lnTo>
                  <a:pt x="80042" y="800418"/>
                </a:lnTo>
                <a:cubicBezTo>
                  <a:pt x="35836" y="800418"/>
                  <a:pt x="0" y="764582"/>
                  <a:pt x="0" y="720376"/>
                </a:cubicBezTo>
                <a:lnTo>
                  <a:pt x="0" y="80042"/>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14883" tIns="114883" rIns="114883" bIns="114883" numCol="1" spcCol="1270" anchor="ctr" anchorCtr="0">
            <a:noAutofit/>
          </a:bodyPr>
          <a:lstStyle/>
          <a:p>
            <a:pPr lvl="0" algn="ctr" defTabSz="1066800">
              <a:lnSpc>
                <a:spcPct val="90000"/>
              </a:lnSpc>
              <a:spcBef>
                <a:spcPct val="0"/>
              </a:spcBef>
              <a:spcAft>
                <a:spcPct val="35000"/>
              </a:spcAft>
            </a:pPr>
            <a:r>
              <a:rPr lang="de-DE" sz="1200" kern="1200" dirty="0" smtClean="0"/>
              <a:t>Milestones (</a:t>
            </a:r>
            <a:r>
              <a:rPr lang="de-DE" sz="1200" kern="1200" dirty="0" smtClean="0"/>
              <a:t>unit</a:t>
            </a:r>
            <a:r>
              <a:rPr lang="de-DE" sz="1200" dirty="0"/>
              <a:t>s</a:t>
            </a:r>
            <a:r>
              <a:rPr lang="de-DE" sz="1200" kern="1200" dirty="0" smtClean="0"/>
              <a:t> </a:t>
            </a:r>
            <a:r>
              <a:rPr lang="de-DE" sz="1200" kern="1200" dirty="0" smtClean="0"/>
              <a:t>/ </a:t>
            </a:r>
            <a:r>
              <a:rPr lang="de-DE" sz="1200" kern="1200" dirty="0" smtClean="0"/>
              <a:t>cost</a:t>
            </a:r>
            <a:r>
              <a:rPr lang="de-DE" sz="1200" kern="1200" dirty="0" smtClean="0"/>
              <a:t>)</a:t>
            </a:r>
            <a:endParaRPr lang="de-DE" sz="1200" kern="1200" dirty="0"/>
          </a:p>
        </p:txBody>
      </p:sp>
      <p:sp>
        <p:nvSpPr>
          <p:cNvPr id="58" name="Eine Ecke des Rechtecks schneiden 20"/>
          <p:cNvSpPr/>
          <p:nvPr/>
        </p:nvSpPr>
        <p:spPr>
          <a:xfrm>
            <a:off x="179512" y="1566017"/>
            <a:ext cx="4176464" cy="360000"/>
          </a:xfrm>
          <a:custGeom>
            <a:avLst/>
            <a:gdLst>
              <a:gd name="connsiteX0" fmla="*/ 0 w 3600400"/>
              <a:gd name="connsiteY0" fmla="*/ 0 h 288032"/>
              <a:gd name="connsiteX1" fmla="*/ 3456384 w 3600400"/>
              <a:gd name="connsiteY1" fmla="*/ 0 h 288032"/>
              <a:gd name="connsiteX2" fmla="*/ 3600400 w 3600400"/>
              <a:gd name="connsiteY2" fmla="*/ 144016 h 288032"/>
              <a:gd name="connsiteX3" fmla="*/ 3600400 w 3600400"/>
              <a:gd name="connsiteY3" fmla="*/ 288032 h 288032"/>
              <a:gd name="connsiteX4" fmla="*/ 0 w 3600400"/>
              <a:gd name="connsiteY4" fmla="*/ 288032 h 288032"/>
              <a:gd name="connsiteX5" fmla="*/ 0 w 3600400"/>
              <a:gd name="connsiteY5" fmla="*/ 0 h 288032"/>
              <a:gd name="connsiteX0" fmla="*/ 0 w 3600400"/>
              <a:gd name="connsiteY0" fmla="*/ 0 h 288032"/>
              <a:gd name="connsiteX1" fmla="*/ 2811256 w 3600400"/>
              <a:gd name="connsiteY1" fmla="*/ 0 h 288032"/>
              <a:gd name="connsiteX2" fmla="*/ 3600400 w 3600400"/>
              <a:gd name="connsiteY2" fmla="*/ 144016 h 288032"/>
              <a:gd name="connsiteX3" fmla="*/ 3600400 w 3600400"/>
              <a:gd name="connsiteY3" fmla="*/ 288032 h 288032"/>
              <a:gd name="connsiteX4" fmla="*/ 0 w 3600400"/>
              <a:gd name="connsiteY4" fmla="*/ 288032 h 288032"/>
              <a:gd name="connsiteX5" fmla="*/ 0 w 3600400"/>
              <a:gd name="connsiteY5" fmla="*/ 0 h 288032"/>
              <a:gd name="connsiteX0" fmla="*/ 0 w 3600400"/>
              <a:gd name="connsiteY0" fmla="*/ 0 h 288032"/>
              <a:gd name="connsiteX1" fmla="*/ 2811256 w 3600400"/>
              <a:gd name="connsiteY1" fmla="*/ 0 h 288032"/>
              <a:gd name="connsiteX2" fmla="*/ 3600400 w 3600400"/>
              <a:gd name="connsiteY2" fmla="*/ 284261 h 288032"/>
              <a:gd name="connsiteX3" fmla="*/ 3600400 w 3600400"/>
              <a:gd name="connsiteY3" fmla="*/ 288032 h 288032"/>
              <a:gd name="connsiteX4" fmla="*/ 0 w 3600400"/>
              <a:gd name="connsiteY4" fmla="*/ 288032 h 288032"/>
              <a:gd name="connsiteX5" fmla="*/ 0 w 3600400"/>
              <a:gd name="connsiteY5" fmla="*/ 0 h 288032"/>
              <a:gd name="connsiteX0" fmla="*/ 0 w 3600400"/>
              <a:gd name="connsiteY0" fmla="*/ 0 h 288032"/>
              <a:gd name="connsiteX1" fmla="*/ 2742245 w 3600400"/>
              <a:gd name="connsiteY1" fmla="*/ 0 h 288032"/>
              <a:gd name="connsiteX2" fmla="*/ 3600400 w 3600400"/>
              <a:gd name="connsiteY2" fmla="*/ 284261 h 288032"/>
              <a:gd name="connsiteX3" fmla="*/ 3600400 w 3600400"/>
              <a:gd name="connsiteY3" fmla="*/ 288032 h 288032"/>
              <a:gd name="connsiteX4" fmla="*/ 0 w 3600400"/>
              <a:gd name="connsiteY4" fmla="*/ 288032 h 288032"/>
              <a:gd name="connsiteX5" fmla="*/ 0 w 3600400"/>
              <a:gd name="connsiteY5" fmla="*/ 0 h 2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400" h="288032">
                <a:moveTo>
                  <a:pt x="0" y="0"/>
                </a:moveTo>
                <a:lnTo>
                  <a:pt x="2742245" y="0"/>
                </a:lnTo>
                <a:lnTo>
                  <a:pt x="3600400" y="284261"/>
                </a:lnTo>
                <a:lnTo>
                  <a:pt x="3600400" y="288032"/>
                </a:lnTo>
                <a:lnTo>
                  <a:pt x="0" y="288032"/>
                </a:lnTo>
                <a:lnTo>
                  <a:pt x="0" y="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dirty="0"/>
          </a:p>
        </p:txBody>
      </p:sp>
      <p:sp>
        <p:nvSpPr>
          <p:cNvPr id="59" name="Eine Ecke des Rechtecks schneiden 20"/>
          <p:cNvSpPr/>
          <p:nvPr/>
        </p:nvSpPr>
        <p:spPr>
          <a:xfrm rot="10800000">
            <a:off x="3534086" y="1556793"/>
            <a:ext cx="5419399" cy="360000"/>
          </a:xfrm>
          <a:custGeom>
            <a:avLst/>
            <a:gdLst>
              <a:gd name="connsiteX0" fmla="*/ 0 w 3600400"/>
              <a:gd name="connsiteY0" fmla="*/ 0 h 288032"/>
              <a:gd name="connsiteX1" fmla="*/ 3456384 w 3600400"/>
              <a:gd name="connsiteY1" fmla="*/ 0 h 288032"/>
              <a:gd name="connsiteX2" fmla="*/ 3600400 w 3600400"/>
              <a:gd name="connsiteY2" fmla="*/ 144016 h 288032"/>
              <a:gd name="connsiteX3" fmla="*/ 3600400 w 3600400"/>
              <a:gd name="connsiteY3" fmla="*/ 288032 h 288032"/>
              <a:gd name="connsiteX4" fmla="*/ 0 w 3600400"/>
              <a:gd name="connsiteY4" fmla="*/ 288032 h 288032"/>
              <a:gd name="connsiteX5" fmla="*/ 0 w 3600400"/>
              <a:gd name="connsiteY5" fmla="*/ 0 h 288032"/>
              <a:gd name="connsiteX0" fmla="*/ 0 w 3600400"/>
              <a:gd name="connsiteY0" fmla="*/ 0 h 288032"/>
              <a:gd name="connsiteX1" fmla="*/ 2811256 w 3600400"/>
              <a:gd name="connsiteY1" fmla="*/ 0 h 288032"/>
              <a:gd name="connsiteX2" fmla="*/ 3600400 w 3600400"/>
              <a:gd name="connsiteY2" fmla="*/ 144016 h 288032"/>
              <a:gd name="connsiteX3" fmla="*/ 3600400 w 3600400"/>
              <a:gd name="connsiteY3" fmla="*/ 288032 h 288032"/>
              <a:gd name="connsiteX4" fmla="*/ 0 w 3600400"/>
              <a:gd name="connsiteY4" fmla="*/ 288032 h 288032"/>
              <a:gd name="connsiteX5" fmla="*/ 0 w 3600400"/>
              <a:gd name="connsiteY5" fmla="*/ 0 h 288032"/>
              <a:gd name="connsiteX0" fmla="*/ 0 w 3600400"/>
              <a:gd name="connsiteY0" fmla="*/ 0 h 288032"/>
              <a:gd name="connsiteX1" fmla="*/ 2811256 w 3600400"/>
              <a:gd name="connsiteY1" fmla="*/ 0 h 288032"/>
              <a:gd name="connsiteX2" fmla="*/ 3600400 w 3600400"/>
              <a:gd name="connsiteY2" fmla="*/ 284261 h 288032"/>
              <a:gd name="connsiteX3" fmla="*/ 3600400 w 3600400"/>
              <a:gd name="connsiteY3" fmla="*/ 288032 h 288032"/>
              <a:gd name="connsiteX4" fmla="*/ 0 w 3600400"/>
              <a:gd name="connsiteY4" fmla="*/ 288032 h 288032"/>
              <a:gd name="connsiteX5" fmla="*/ 0 w 3600400"/>
              <a:gd name="connsiteY5" fmla="*/ 0 h 2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400" h="288032">
                <a:moveTo>
                  <a:pt x="0" y="0"/>
                </a:moveTo>
                <a:lnTo>
                  <a:pt x="2811256" y="0"/>
                </a:lnTo>
                <a:lnTo>
                  <a:pt x="3600400" y="284261"/>
                </a:lnTo>
                <a:lnTo>
                  <a:pt x="3600400" y="288032"/>
                </a:lnTo>
                <a:lnTo>
                  <a:pt x="0" y="288032"/>
                </a:lnTo>
                <a:lnTo>
                  <a:pt x="0" y="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dirty="0"/>
          </a:p>
        </p:txBody>
      </p:sp>
      <p:sp>
        <p:nvSpPr>
          <p:cNvPr id="60" name="Rechteck 59"/>
          <p:cNvSpPr/>
          <p:nvPr/>
        </p:nvSpPr>
        <p:spPr>
          <a:xfrm>
            <a:off x="366074" y="1565977"/>
            <a:ext cx="3108544" cy="341632"/>
          </a:xfrm>
          <a:prstGeom prst="rect">
            <a:avLst/>
          </a:prstGeom>
        </p:spPr>
        <p:txBody>
          <a:bodyPr wrap="none">
            <a:spAutoFit/>
          </a:bodyPr>
          <a:lstStyle/>
          <a:p>
            <a:pPr lvl="0" algn="ctr" defTabSz="1066800">
              <a:lnSpc>
                <a:spcPct val="90000"/>
              </a:lnSpc>
              <a:spcAft>
                <a:spcPct val="35000"/>
              </a:spcAft>
            </a:pPr>
            <a:r>
              <a:rPr lang="de-DE" dirty="0" smtClean="0"/>
              <a:t>Research </a:t>
            </a:r>
            <a:r>
              <a:rPr lang="de-DE" dirty="0" smtClean="0"/>
              <a:t>and</a:t>
            </a:r>
            <a:r>
              <a:rPr lang="de-DE" dirty="0" smtClean="0"/>
              <a:t> Development</a:t>
            </a:r>
            <a:endParaRPr lang="de-DE" dirty="0"/>
          </a:p>
        </p:txBody>
      </p:sp>
      <p:sp>
        <p:nvSpPr>
          <p:cNvPr id="61" name="Rechteck 60"/>
          <p:cNvSpPr/>
          <p:nvPr/>
        </p:nvSpPr>
        <p:spPr>
          <a:xfrm>
            <a:off x="5764045" y="1574704"/>
            <a:ext cx="1941622" cy="341632"/>
          </a:xfrm>
          <a:prstGeom prst="rect">
            <a:avLst/>
          </a:prstGeom>
        </p:spPr>
        <p:txBody>
          <a:bodyPr wrap="none">
            <a:spAutoFit/>
          </a:bodyPr>
          <a:lstStyle/>
          <a:p>
            <a:pPr lvl="0" algn="ctr" defTabSz="1066800">
              <a:lnSpc>
                <a:spcPct val="90000"/>
              </a:lnSpc>
              <a:spcAft>
                <a:spcPct val="35000"/>
              </a:spcAft>
            </a:pPr>
            <a:r>
              <a:rPr lang="de-DE" dirty="0" smtClean="0"/>
              <a:t>Market </a:t>
            </a:r>
            <a:r>
              <a:rPr lang="de-DE" dirty="0" smtClean="0"/>
              <a:t>Activation</a:t>
            </a:r>
            <a:endParaRPr lang="de-DE" dirty="0"/>
          </a:p>
        </p:txBody>
      </p:sp>
      <p:sp>
        <p:nvSpPr>
          <p:cNvPr id="82" name="Textfeld 81"/>
          <p:cNvSpPr txBox="1"/>
          <p:nvPr/>
        </p:nvSpPr>
        <p:spPr>
          <a:xfrm>
            <a:off x="7474037" y="2132856"/>
            <a:ext cx="1778483" cy="577081"/>
          </a:xfrm>
          <a:prstGeom prst="rect">
            <a:avLst/>
          </a:prstGeom>
          <a:noFill/>
          <a:ln>
            <a:noFill/>
          </a:ln>
        </p:spPr>
        <p:txBody>
          <a:bodyPr wrap="square" rtlCol="0">
            <a:spAutoFit/>
          </a:bodyPr>
          <a:lstStyle/>
          <a:p>
            <a:pPr algn="ctr"/>
            <a:r>
              <a:rPr lang="de-DE" sz="1050" dirty="0" smtClean="0"/>
              <a:t>CHP</a:t>
            </a:r>
            <a:endParaRPr lang="de-DE" sz="1050" dirty="0" smtClean="0"/>
          </a:p>
          <a:p>
            <a:pPr algn="ctr"/>
            <a:r>
              <a:rPr lang="de-DE" sz="1050" dirty="0" smtClean="0"/>
              <a:t>(</a:t>
            </a:r>
            <a:r>
              <a:rPr lang="de-DE" sz="1050" dirty="0" smtClean="0"/>
              <a:t>residential</a:t>
            </a:r>
            <a:r>
              <a:rPr lang="de-DE" sz="1050" dirty="0" smtClean="0"/>
              <a:t>/</a:t>
            </a:r>
            <a:r>
              <a:rPr lang="de-DE" sz="1050" dirty="0" smtClean="0"/>
              <a:t>industry</a:t>
            </a:r>
            <a:r>
              <a:rPr lang="de-DE" sz="1050" dirty="0" smtClean="0"/>
              <a:t>)</a:t>
            </a:r>
            <a:endParaRPr lang="de-DE" sz="1050" dirty="0" smtClean="0"/>
          </a:p>
          <a:p>
            <a:pPr algn="ctr"/>
            <a:r>
              <a:rPr lang="de-DE" sz="1050" dirty="0" smtClean="0">
                <a:latin typeface="Arial"/>
                <a:ea typeface="Times New Roman"/>
                <a:cs typeface="Arial"/>
              </a:rPr>
              <a:t>Safe power </a:t>
            </a:r>
            <a:r>
              <a:rPr lang="de-DE" sz="1050" dirty="0" smtClean="0">
                <a:latin typeface="Arial"/>
                <a:ea typeface="Times New Roman"/>
                <a:cs typeface="Arial"/>
              </a:rPr>
              <a:t>supply</a:t>
            </a:r>
            <a:endParaRPr lang="de-DE" sz="1050" dirty="0"/>
          </a:p>
        </p:txBody>
      </p:sp>
      <p:pic>
        <p:nvPicPr>
          <p:cNvPr id="32" name="Picture 2" descr="http://www.mobilitaet-verlag.ch/images/db/277501.jpg"/>
          <p:cNvPicPr>
            <a:picLocks noChangeAspect="1" noChangeArrowheads="1"/>
          </p:cNvPicPr>
          <p:nvPr/>
        </p:nvPicPr>
        <p:blipFill>
          <a:blip r:embed="rId6" cstate="print"/>
          <a:srcRect/>
          <a:stretch>
            <a:fillRect/>
          </a:stretch>
        </p:blipFill>
        <p:spPr bwMode="auto">
          <a:xfrm>
            <a:off x="880146" y="4911275"/>
            <a:ext cx="1542885" cy="1087734"/>
          </a:xfrm>
          <a:prstGeom prst="rect">
            <a:avLst/>
          </a:prstGeom>
          <a:noFill/>
        </p:spPr>
      </p:pic>
      <p:pic>
        <p:nvPicPr>
          <p:cNvPr id="3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405"/>
          <a:stretch/>
        </p:blipFill>
        <p:spPr bwMode="auto">
          <a:xfrm>
            <a:off x="2490532" y="5157192"/>
            <a:ext cx="823262" cy="84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68"/>
          <a:stretch/>
        </p:blipFill>
        <p:spPr bwMode="auto">
          <a:xfrm>
            <a:off x="2593065" y="4149080"/>
            <a:ext cx="1339624" cy="77491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mercedes-fans.de/thumbs/img/News/82/60/00/p/p_full/wasserstoff-marsch-aktionsplan-zum-ausbau-des-wasserstoff-tankstellennetzes-beschlossen-initiative-h2-mobility-anzahl-der-wasserstoff-tankstellen-soll-bis-2023-auf-rund-400-steigen-6082.jpg"/>
          <p:cNvPicPr>
            <a:picLocks noChangeAspect="1" noChangeArrowheads="1"/>
          </p:cNvPicPr>
          <p:nvPr/>
        </p:nvPicPr>
        <p:blipFill>
          <a:blip r:embed="rId9" cstate="print">
            <a:lum bright="20000"/>
          </a:blip>
          <a:srcRect/>
          <a:stretch>
            <a:fillRect/>
          </a:stretch>
        </p:blipFill>
        <p:spPr bwMode="auto">
          <a:xfrm>
            <a:off x="6588224" y="4221088"/>
            <a:ext cx="1917344" cy="870669"/>
          </a:xfrm>
          <a:prstGeom prst="rect">
            <a:avLst/>
          </a:prstGeom>
        </p:spPr>
      </p:pic>
      <p:pic>
        <p:nvPicPr>
          <p:cNvPr id="4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077072"/>
            <a:ext cx="1224136" cy="173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descr="BUDERU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2093" y="5250797"/>
            <a:ext cx="680622" cy="90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1051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7"/>
          <p:cNvSpPr>
            <a:spLocks noGrp="1"/>
          </p:cNvSpPr>
          <p:nvPr>
            <p:ph type="ctrTitle"/>
          </p:nvPr>
        </p:nvSpPr>
        <p:spPr>
          <a:xfrm>
            <a:off x="444500" y="1952635"/>
            <a:ext cx="8699500" cy="1458913"/>
          </a:xfrm>
        </p:spPr>
        <p:txBody>
          <a:bodyPr/>
          <a:lstStyle/>
          <a:p>
            <a:r>
              <a:rPr lang="en-US" dirty="0"/>
              <a:t>Thank you very much!</a:t>
            </a:r>
            <a:endParaRPr lang="de-DE" dirty="0" smtClean="0"/>
          </a:p>
        </p:txBody>
      </p:sp>
      <p:sp>
        <p:nvSpPr>
          <p:cNvPr id="7" name="Untertitel 3"/>
          <p:cNvSpPr>
            <a:spLocks noGrp="1"/>
          </p:cNvSpPr>
          <p:nvPr>
            <p:ph type="subTitle" idx="1"/>
          </p:nvPr>
        </p:nvSpPr>
        <p:spPr>
          <a:xfrm>
            <a:off x="431800" y="3906326"/>
            <a:ext cx="6072188" cy="2258977"/>
          </a:xfrm>
        </p:spPr>
        <p:txBody>
          <a:bodyPr>
            <a:normAutofit fontScale="92500" lnSpcReduction="20000"/>
          </a:bodyPr>
          <a:lstStyle/>
          <a:p>
            <a:pPr defTabSz="444078">
              <a:spcBef>
                <a:spcPts val="490"/>
              </a:spcBef>
              <a:defRPr/>
            </a:pPr>
            <a:r>
              <a:rPr lang="de-DE" sz="1400" b="1" dirty="0"/>
              <a:t>Dipl.-Ing</a:t>
            </a:r>
            <a:r>
              <a:rPr lang="de-DE" sz="1400" b="1" dirty="0" smtClean="0"/>
              <a:t>., </a:t>
            </a:r>
            <a:r>
              <a:rPr lang="de-DE" sz="1400" b="1" dirty="0" smtClean="0"/>
              <a:t>M.Sc</a:t>
            </a:r>
            <a:r>
              <a:rPr lang="de-DE" sz="1400" b="1" dirty="0" smtClean="0"/>
              <a:t>. </a:t>
            </a:r>
            <a:r>
              <a:rPr lang="de-DE" sz="1400" b="1" dirty="0"/>
              <a:t>Thorsten Herbert</a:t>
            </a:r>
          </a:p>
          <a:p>
            <a:pPr defTabSz="444078">
              <a:spcBef>
                <a:spcPts val="490"/>
              </a:spcBef>
              <a:defRPr/>
            </a:pPr>
            <a:r>
              <a:rPr lang="de-DE" sz="1400" b="1" dirty="0" smtClean="0"/>
              <a:t>Head </a:t>
            </a:r>
            <a:r>
              <a:rPr lang="de-DE" sz="1400" b="1" dirty="0" smtClean="0"/>
              <a:t>of</a:t>
            </a:r>
            <a:r>
              <a:rPr lang="de-DE" sz="1400" b="1" dirty="0" smtClean="0"/>
              <a:t> Programme Transportation </a:t>
            </a:r>
            <a:r>
              <a:rPr lang="de-DE" sz="1400" b="1" dirty="0" smtClean="0"/>
              <a:t>and</a:t>
            </a:r>
            <a:r>
              <a:rPr lang="de-DE" sz="1400" b="1" dirty="0" smtClean="0"/>
              <a:t> Infrastructure</a:t>
            </a:r>
            <a:endParaRPr lang="de-DE" sz="1400" b="1" dirty="0"/>
          </a:p>
          <a:p>
            <a:pPr defTabSz="444078">
              <a:spcBef>
                <a:spcPts val="490"/>
              </a:spcBef>
              <a:defRPr/>
            </a:pPr>
            <a:endParaRPr lang="de-DE" sz="1400" dirty="0" smtClean="0"/>
          </a:p>
          <a:p>
            <a:pPr defTabSz="444078">
              <a:spcBef>
                <a:spcPts val="490"/>
              </a:spcBef>
              <a:defRPr/>
            </a:pPr>
            <a:r>
              <a:rPr lang="de-DE" sz="1400" dirty="0" smtClean="0"/>
              <a:t>NOW </a:t>
            </a:r>
            <a:r>
              <a:rPr lang="de-DE" sz="1400" dirty="0"/>
              <a:t>GmbH</a:t>
            </a:r>
            <a:br>
              <a:rPr lang="de-DE" sz="1400" dirty="0"/>
            </a:br>
            <a:r>
              <a:rPr lang="de-DE" sz="1400" dirty="0"/>
              <a:t>Nationale Organisation Wasserstoff- und Brennstoffzellentechnologie</a:t>
            </a:r>
          </a:p>
          <a:p>
            <a:pPr defTabSz="444078">
              <a:spcBef>
                <a:spcPts val="490"/>
              </a:spcBef>
              <a:defRPr/>
            </a:pPr>
            <a:r>
              <a:rPr lang="de-DE" sz="1400" dirty="0"/>
              <a:t>Fasanenstr.5   –   D-10623 Berlin   –  Germany</a:t>
            </a:r>
          </a:p>
          <a:p>
            <a:pPr defTabSz="444078">
              <a:spcBef>
                <a:spcPts val="490"/>
              </a:spcBef>
              <a:defRPr/>
            </a:pPr>
            <a:r>
              <a:rPr lang="de-DE" sz="1400" dirty="0"/>
              <a:t>Phone: +49 30 311 61 16-18 Mobil: +49 172 382 31 32</a:t>
            </a:r>
          </a:p>
          <a:p>
            <a:pPr defTabSz="444078">
              <a:spcBef>
                <a:spcPts val="490"/>
              </a:spcBef>
              <a:defRPr/>
            </a:pPr>
            <a:r>
              <a:rPr lang="de-DE" sz="1400" dirty="0"/>
              <a:t>Fax: +49 30 311 61 16-99</a:t>
            </a:r>
          </a:p>
          <a:p>
            <a:pPr defTabSz="444078">
              <a:spcBef>
                <a:spcPts val="490"/>
              </a:spcBef>
              <a:defRPr/>
            </a:pPr>
            <a:r>
              <a:rPr lang="de-DE" sz="1400" dirty="0"/>
              <a:t>Email: </a:t>
            </a:r>
            <a:r>
              <a:rPr lang="fr-FR" sz="1400" u="sng" dirty="0">
                <a:hlinkClick r:id="rId2"/>
              </a:rPr>
              <a:t>thorsten.herbert@now-gmbh.de</a:t>
            </a:r>
            <a:endParaRPr lang="de-DE" sz="1400" dirty="0"/>
          </a:p>
          <a:p>
            <a:pPr defTabSz="444078">
              <a:spcBef>
                <a:spcPts val="490"/>
              </a:spcBef>
              <a:defRPr/>
            </a:pPr>
            <a:r>
              <a:rPr lang="de-DE" sz="1400" dirty="0"/>
              <a:t>Internet: </a:t>
            </a:r>
            <a:r>
              <a:rPr lang="de-DE" sz="1400" u="sng" dirty="0">
                <a:hlinkClick r:id="rId3"/>
              </a:rPr>
              <a:t>www.now-gmbh.de</a:t>
            </a:r>
            <a:endParaRPr lang="de-DE" sz="1400"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en-US" dirty="0"/>
              <a:t>Policy Goals in Germany for Renewable Energies </a:t>
            </a:r>
            <a:br>
              <a:rPr lang="en-US" dirty="0"/>
            </a:br>
            <a:r>
              <a:rPr lang="en-US" dirty="0"/>
              <a:t>in the Energy System and for Road Transport</a:t>
            </a:r>
            <a:endParaRPr lang="de-DE" altLang="de-DE" dirty="0" smtClean="0"/>
          </a:p>
        </p:txBody>
      </p:sp>
      <p:sp>
        <p:nvSpPr>
          <p:cNvPr id="11"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3</a:t>
            </a:fld>
            <a:endParaRPr lang="de-DE" dirty="0" smtClean="0">
              <a:latin typeface="+mn-lt"/>
            </a:endParaRPr>
          </a:p>
        </p:txBody>
      </p:sp>
      <p:sp>
        <p:nvSpPr>
          <p:cNvPr id="12"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13"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909678"/>
            <a:ext cx="1543351" cy="220090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1520788"/>
            <a:ext cx="1543351" cy="216613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hteck 15"/>
          <p:cNvSpPr>
            <a:spLocks noChangeArrowheads="1"/>
          </p:cNvSpPr>
          <p:nvPr/>
        </p:nvSpPr>
        <p:spPr bwMode="auto">
          <a:xfrm>
            <a:off x="2339753" y="1599178"/>
            <a:ext cx="6443984"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C00000"/>
              </a:buClr>
              <a:buSzPct val="110000"/>
              <a:buFont typeface="Wingdings" pitchFamily="2" charset="2"/>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accent2"/>
              </a:buClr>
              <a:buSzPct val="70000"/>
              <a:buFont typeface="Wingdings 2" pitchFamily="18" charset="2"/>
              <a:buChar char=""/>
              <a:defRPr sz="1600">
                <a:solidFill>
                  <a:schemeClr val="tx1"/>
                </a:solidFill>
                <a:latin typeface="Arial" pitchFamily="34" charset="0"/>
              </a:defRPr>
            </a:lvl3pPr>
            <a:lvl4pPr marL="1600200" indent="-228600" eaLnBrk="0" hangingPunct="0">
              <a:spcBef>
                <a:spcPct val="20000"/>
              </a:spcBef>
              <a:buClr>
                <a:srgbClr val="7F7F7F"/>
              </a:buClr>
              <a:buSzPct val="65000"/>
              <a:buFont typeface="Wingdings 2" pitchFamily="18" charset="2"/>
              <a:buChar char=""/>
              <a:defRPr sz="1600">
                <a:solidFill>
                  <a:schemeClr val="tx1"/>
                </a:solidFill>
                <a:latin typeface="Arial" pitchFamily="34" charset="0"/>
              </a:defRPr>
            </a:lvl4pPr>
            <a:lvl5pPr marL="2057400" indent="-228600" eaLnBrk="0" hangingPunct="0">
              <a:spcBef>
                <a:spcPct val="20000"/>
              </a:spcBef>
              <a:buClr>
                <a:schemeClr val="tx1"/>
              </a:buClr>
              <a:buSzPct val="65000"/>
              <a:buFont typeface="Symbol" pitchFamily="18" charset="2"/>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Symbol" pitchFamily="18" charset="2"/>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Symbol" pitchFamily="18" charset="2"/>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Symbol" pitchFamily="18" charset="2"/>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Symbol" pitchFamily="18" charset="2"/>
              <a:buChar char="-"/>
              <a:defRPr sz="1400">
                <a:solidFill>
                  <a:schemeClr val="tx1"/>
                </a:solidFill>
                <a:latin typeface="Arial" pitchFamily="34" charset="0"/>
              </a:defRPr>
            </a:lvl9pPr>
          </a:lstStyle>
          <a:p>
            <a:pPr eaLnBrk="1" hangingPunct="1">
              <a:buClr>
                <a:srgbClr val="AA2B29"/>
              </a:buClr>
              <a:buSzTx/>
              <a:buFontTx/>
              <a:buNone/>
            </a:pPr>
            <a:r>
              <a:rPr lang="en-US" altLang="de-DE" sz="1600" b="1" dirty="0">
                <a:solidFill>
                  <a:srgbClr val="222122"/>
                </a:solidFill>
                <a:cs typeface="Arial" pitchFamily="34" charset="0"/>
              </a:rPr>
              <a:t>Energy Concept (2010)</a:t>
            </a:r>
          </a:p>
          <a:p>
            <a:pPr eaLnBrk="1" hangingPunct="1">
              <a:buClr>
                <a:srgbClr val="AA2B29"/>
              </a:buClr>
              <a:buSzTx/>
              <a:buFontTx/>
              <a:buNone/>
            </a:pPr>
            <a:endParaRPr lang="en-US" altLang="de-DE" sz="1600" b="1" dirty="0">
              <a:solidFill>
                <a:srgbClr val="222122"/>
              </a:solidFill>
              <a:cs typeface="Arial" pitchFamily="34" charset="0"/>
            </a:endParaRPr>
          </a:p>
          <a:p>
            <a:pPr eaLnBrk="1" hangingPunct="1">
              <a:buClr>
                <a:srgbClr val="AA2B29"/>
              </a:buClr>
              <a:buSzTx/>
              <a:buFontTx/>
              <a:buNone/>
            </a:pPr>
            <a:r>
              <a:rPr lang="en-US" altLang="de-DE" sz="1600" b="1" dirty="0">
                <a:solidFill>
                  <a:srgbClr val="222122"/>
                </a:solidFill>
                <a:cs typeface="Arial" pitchFamily="34" charset="0"/>
              </a:rPr>
              <a:t>reduce </a:t>
            </a:r>
            <a:r>
              <a:rPr lang="en-US" altLang="de-DE" sz="1600" b="1" u="sng" dirty="0">
                <a:solidFill>
                  <a:srgbClr val="222122"/>
                </a:solidFill>
                <a:cs typeface="Arial" pitchFamily="34" charset="0"/>
              </a:rPr>
              <a:t>overall</a:t>
            </a:r>
            <a:r>
              <a:rPr lang="en-US" altLang="de-DE" sz="1600" b="1" dirty="0">
                <a:solidFill>
                  <a:srgbClr val="222122"/>
                </a:solidFill>
                <a:cs typeface="Arial" pitchFamily="34" charset="0"/>
              </a:rPr>
              <a:t> GHG emissions (vs. 1990):</a:t>
            </a:r>
            <a:r>
              <a:rPr lang="en-US" altLang="de-DE" sz="1600" dirty="0">
                <a:solidFill>
                  <a:srgbClr val="222122"/>
                </a:solidFill>
                <a:cs typeface="Arial" pitchFamily="34" charset="0"/>
              </a:rPr>
              <a:t/>
            </a:r>
            <a:br>
              <a:rPr lang="en-US" altLang="de-DE" sz="1600" dirty="0">
                <a:solidFill>
                  <a:srgbClr val="222122"/>
                </a:solidFill>
                <a:cs typeface="Arial" pitchFamily="34" charset="0"/>
              </a:rPr>
            </a:br>
            <a:r>
              <a:rPr lang="en-US" altLang="de-DE" sz="1600" dirty="0">
                <a:solidFill>
                  <a:srgbClr val="222122"/>
                </a:solidFill>
                <a:cs typeface="Arial" pitchFamily="34" charset="0"/>
              </a:rPr>
              <a:t>40% by 2020 	</a:t>
            </a:r>
            <a:r>
              <a:rPr lang="en-US" altLang="de-DE" sz="1600" dirty="0">
                <a:solidFill>
                  <a:srgbClr val="222122"/>
                </a:solidFill>
                <a:cs typeface="Arial" pitchFamily="34" charset="0"/>
                <a:sym typeface="Wingdings" pitchFamily="2" charset="2"/>
              </a:rPr>
              <a:t>     </a:t>
            </a:r>
            <a:r>
              <a:rPr lang="en-US" altLang="de-DE" sz="1600" dirty="0">
                <a:solidFill>
                  <a:srgbClr val="222122"/>
                </a:solidFill>
                <a:cs typeface="Arial" pitchFamily="34" charset="0"/>
              </a:rPr>
              <a:t>80%-95% by 2050</a:t>
            </a:r>
          </a:p>
          <a:p>
            <a:pPr eaLnBrk="1" hangingPunct="1">
              <a:buClr>
                <a:srgbClr val="AA2B29"/>
              </a:buClr>
              <a:buSzTx/>
              <a:buFontTx/>
              <a:buNone/>
            </a:pPr>
            <a:endParaRPr lang="en-US" altLang="de-DE" sz="1600" dirty="0">
              <a:solidFill>
                <a:srgbClr val="222122"/>
              </a:solidFill>
              <a:cs typeface="Arial" pitchFamily="34" charset="0"/>
            </a:endParaRPr>
          </a:p>
          <a:p>
            <a:pPr eaLnBrk="1" hangingPunct="1">
              <a:buClr>
                <a:srgbClr val="AA2B29"/>
              </a:buClr>
              <a:buSzTx/>
              <a:buFontTx/>
              <a:buNone/>
            </a:pPr>
            <a:r>
              <a:rPr lang="en-US" altLang="de-DE" sz="1600" b="1" dirty="0">
                <a:solidFill>
                  <a:srgbClr val="222122"/>
                </a:solidFill>
                <a:cs typeface="Arial" pitchFamily="34" charset="0"/>
              </a:rPr>
              <a:t>increase share of renewables in final energy consumption:</a:t>
            </a:r>
            <a:r>
              <a:rPr lang="en-US" altLang="de-DE" sz="1600" dirty="0">
                <a:solidFill>
                  <a:srgbClr val="222122"/>
                </a:solidFill>
                <a:cs typeface="Arial" pitchFamily="34" charset="0"/>
              </a:rPr>
              <a:t/>
            </a:r>
            <a:br>
              <a:rPr lang="en-US" altLang="de-DE" sz="1600" dirty="0">
                <a:solidFill>
                  <a:srgbClr val="222122"/>
                </a:solidFill>
                <a:cs typeface="Arial" pitchFamily="34" charset="0"/>
              </a:rPr>
            </a:br>
            <a:r>
              <a:rPr lang="en-US" altLang="de-DE" sz="1600" dirty="0">
                <a:solidFill>
                  <a:srgbClr val="222122"/>
                </a:solidFill>
                <a:cs typeface="Arial" pitchFamily="34" charset="0"/>
              </a:rPr>
              <a:t>18% by 2020	</a:t>
            </a:r>
            <a:r>
              <a:rPr lang="en-US" altLang="de-DE" sz="1600" dirty="0">
                <a:solidFill>
                  <a:srgbClr val="222122"/>
                </a:solidFill>
                <a:cs typeface="Arial" pitchFamily="34" charset="0"/>
                <a:sym typeface="Wingdings" pitchFamily="2" charset="2"/>
              </a:rPr>
              <a:t>     </a:t>
            </a:r>
            <a:r>
              <a:rPr lang="en-US" altLang="de-DE" sz="1600" dirty="0">
                <a:solidFill>
                  <a:srgbClr val="222122"/>
                </a:solidFill>
                <a:cs typeface="Arial" pitchFamily="34" charset="0"/>
              </a:rPr>
              <a:t>60% by 2050</a:t>
            </a:r>
          </a:p>
          <a:p>
            <a:pPr eaLnBrk="1" hangingPunct="1">
              <a:buClr>
                <a:srgbClr val="AA2B29"/>
              </a:buClr>
              <a:buSzTx/>
              <a:buFontTx/>
              <a:buNone/>
            </a:pPr>
            <a:endParaRPr lang="de-DE" altLang="de-DE" sz="1600" dirty="0" smtClean="0">
              <a:solidFill>
                <a:srgbClr val="222122"/>
              </a:solidFill>
              <a:cs typeface="Arial" pitchFamily="34" charset="0"/>
            </a:endParaRPr>
          </a:p>
          <a:p>
            <a:pPr eaLnBrk="1" hangingPunct="1">
              <a:buClr>
                <a:srgbClr val="AA2B29"/>
              </a:buClr>
              <a:buSzTx/>
              <a:buFontTx/>
              <a:buNone/>
            </a:pPr>
            <a:endParaRPr lang="de-DE" altLang="de-DE" sz="1600" dirty="0">
              <a:solidFill>
                <a:srgbClr val="222122"/>
              </a:solidFill>
              <a:cs typeface="Arial" pitchFamily="34" charset="0"/>
            </a:endParaRPr>
          </a:p>
          <a:p>
            <a:pPr eaLnBrk="1" hangingPunct="1">
              <a:buClr>
                <a:srgbClr val="AA2B29"/>
              </a:buClr>
              <a:buSzTx/>
              <a:buFontTx/>
              <a:buNone/>
            </a:pPr>
            <a:r>
              <a:rPr lang="en-US" altLang="de-DE" sz="1600" b="1" dirty="0">
                <a:solidFill>
                  <a:srgbClr val="222122"/>
                </a:solidFill>
                <a:cs typeface="Arial" pitchFamily="34" charset="0"/>
              </a:rPr>
              <a:t>reduce primary energy consumption: </a:t>
            </a:r>
            <a:br>
              <a:rPr lang="en-US" altLang="de-DE" sz="1600" b="1" dirty="0">
                <a:solidFill>
                  <a:srgbClr val="222122"/>
                </a:solidFill>
                <a:cs typeface="Arial" pitchFamily="34" charset="0"/>
              </a:rPr>
            </a:br>
            <a:r>
              <a:rPr lang="en-US" altLang="de-DE" sz="1600" dirty="0">
                <a:solidFill>
                  <a:srgbClr val="222122"/>
                </a:solidFill>
                <a:cs typeface="Arial" pitchFamily="34" charset="0"/>
              </a:rPr>
              <a:t>20% by 2020	</a:t>
            </a:r>
            <a:r>
              <a:rPr lang="en-US" altLang="de-DE" sz="1600" dirty="0">
                <a:solidFill>
                  <a:srgbClr val="222122"/>
                </a:solidFill>
                <a:cs typeface="Arial" pitchFamily="34" charset="0"/>
                <a:sym typeface="Wingdings" pitchFamily="2" charset="2"/>
              </a:rPr>
              <a:t>  </a:t>
            </a:r>
            <a:r>
              <a:rPr lang="en-US" altLang="de-DE" sz="1600" dirty="0">
                <a:solidFill>
                  <a:srgbClr val="222122"/>
                </a:solidFill>
                <a:cs typeface="Arial" pitchFamily="34" charset="0"/>
              </a:rPr>
              <a:t>   50% by 2050</a:t>
            </a:r>
          </a:p>
          <a:p>
            <a:pPr eaLnBrk="1" hangingPunct="1">
              <a:buClr>
                <a:srgbClr val="AA2B29"/>
              </a:buClr>
              <a:buSzTx/>
              <a:buFontTx/>
              <a:buNone/>
            </a:pPr>
            <a:endParaRPr lang="de-DE" altLang="de-DE" sz="1600" dirty="0">
              <a:solidFill>
                <a:srgbClr val="222122"/>
              </a:solidFill>
              <a:cs typeface="Arial" pitchFamily="34" charset="0"/>
            </a:endParaRPr>
          </a:p>
          <a:p>
            <a:pPr eaLnBrk="1" hangingPunct="1">
              <a:buClr>
                <a:srgbClr val="AA2B29"/>
              </a:buClr>
              <a:buSzTx/>
              <a:buFontTx/>
              <a:buNone/>
            </a:pPr>
            <a:r>
              <a:rPr lang="en-US" altLang="de-DE" sz="1600" b="1" dirty="0">
                <a:solidFill>
                  <a:srgbClr val="222122"/>
                </a:solidFill>
                <a:cs typeface="Arial" pitchFamily="34" charset="0"/>
              </a:rPr>
              <a:t>reduce </a:t>
            </a:r>
            <a:r>
              <a:rPr lang="en-US" altLang="de-DE" sz="1600" b="1" dirty="0" smtClean="0">
                <a:solidFill>
                  <a:srgbClr val="222122"/>
                </a:solidFill>
                <a:cs typeface="Arial" pitchFamily="34" charset="0"/>
              </a:rPr>
              <a:t>final energy consumption</a:t>
            </a:r>
          </a:p>
          <a:p>
            <a:pPr eaLnBrk="1" hangingPunct="1">
              <a:buClr>
                <a:srgbClr val="AA2B29"/>
              </a:buClr>
              <a:buSzTx/>
              <a:buFontTx/>
              <a:buNone/>
            </a:pPr>
            <a:r>
              <a:rPr lang="en-US" altLang="de-DE" sz="1600" b="1" dirty="0" smtClean="0">
                <a:solidFill>
                  <a:srgbClr val="222122"/>
                </a:solidFill>
                <a:cs typeface="Arial" pitchFamily="34" charset="0"/>
              </a:rPr>
              <a:t>of </a:t>
            </a:r>
            <a:r>
              <a:rPr lang="en-US" altLang="de-DE" sz="1600" b="1" u="sng" dirty="0">
                <a:solidFill>
                  <a:srgbClr val="222122"/>
                </a:solidFill>
                <a:cs typeface="Arial" pitchFamily="34" charset="0"/>
              </a:rPr>
              <a:t>transport</a:t>
            </a:r>
            <a:r>
              <a:rPr lang="en-US" altLang="de-DE" sz="1600" b="1" dirty="0">
                <a:solidFill>
                  <a:srgbClr val="222122"/>
                </a:solidFill>
                <a:cs typeface="Arial" pitchFamily="34" charset="0"/>
              </a:rPr>
              <a:t> (vs. 2005): </a:t>
            </a:r>
            <a:br>
              <a:rPr lang="en-US" altLang="de-DE" sz="1600" b="1" dirty="0">
                <a:solidFill>
                  <a:srgbClr val="222122"/>
                </a:solidFill>
                <a:cs typeface="Arial" pitchFamily="34" charset="0"/>
              </a:rPr>
            </a:br>
            <a:r>
              <a:rPr lang="en-US" altLang="de-DE" sz="1600" dirty="0">
                <a:solidFill>
                  <a:srgbClr val="222122"/>
                </a:solidFill>
                <a:cs typeface="Arial" pitchFamily="34" charset="0"/>
              </a:rPr>
              <a:t>10% by 2020	</a:t>
            </a:r>
            <a:r>
              <a:rPr lang="en-US" altLang="de-DE" sz="1600" dirty="0">
                <a:solidFill>
                  <a:srgbClr val="222122"/>
                </a:solidFill>
                <a:cs typeface="Arial" pitchFamily="34" charset="0"/>
                <a:sym typeface="Wingdings" pitchFamily="2" charset="2"/>
              </a:rPr>
              <a:t>  </a:t>
            </a:r>
            <a:r>
              <a:rPr lang="en-US" altLang="de-DE" sz="1600" dirty="0">
                <a:solidFill>
                  <a:srgbClr val="222122"/>
                </a:solidFill>
                <a:cs typeface="Arial" pitchFamily="34" charset="0"/>
              </a:rPr>
              <a:t>   40% by </a:t>
            </a:r>
            <a:r>
              <a:rPr lang="en-US" altLang="de-DE" sz="1600" dirty="0" smtClean="0">
                <a:solidFill>
                  <a:srgbClr val="222122"/>
                </a:solidFill>
                <a:cs typeface="Arial" pitchFamily="34" charset="0"/>
              </a:rPr>
              <a:t>2050</a:t>
            </a:r>
            <a:endParaRPr lang="en-US" altLang="de-DE" sz="1600" dirty="0">
              <a:solidFill>
                <a:srgbClr val="222122"/>
              </a:solidFill>
              <a:cs typeface="Arial" pitchFamily="34" charset="0"/>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4509" y="4077072"/>
            <a:ext cx="2509968" cy="189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5"/>
          <p:cNvSpPr>
            <a:spLocks noGrp="1"/>
          </p:cNvSpPr>
          <p:nvPr>
            <p:ph type="title"/>
          </p:nvPr>
        </p:nvSpPr>
        <p:spPr/>
        <p:txBody>
          <a:bodyPr/>
          <a:lstStyle/>
          <a:p>
            <a:r>
              <a:rPr lang="en-US" dirty="0"/>
              <a:t>Key role of hydrogen as an energy carrier to facilitate the energy transition in Germany</a:t>
            </a:r>
            <a:endParaRPr lang="de-DE" altLang="de-DE" dirty="0" smtClean="0"/>
          </a:p>
        </p:txBody>
      </p:sp>
      <p:sp>
        <p:nvSpPr>
          <p:cNvPr id="45"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4</a:t>
            </a:fld>
            <a:endParaRPr lang="de-DE" dirty="0" smtClean="0">
              <a:latin typeface="+mn-lt"/>
            </a:endParaRPr>
          </a:p>
        </p:txBody>
      </p:sp>
      <p:sp>
        <p:nvSpPr>
          <p:cNvPr id="47"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48"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49" name="Picture 3" descr="H2_Strom"/>
          <p:cNvPicPr>
            <a:picLocks noChangeAspect="1" noChangeArrowheads="1"/>
          </p:cNvPicPr>
          <p:nvPr>
            <p:custDataLst>
              <p:tags r:id="rId1"/>
            </p:custDataLst>
          </p:nvPr>
        </p:nvPicPr>
        <p:blipFill>
          <a:blip r:embed="rId41" cstate="print"/>
          <a:srcRect l="7867" t="11797" r="19786" b="26251"/>
          <a:stretch>
            <a:fillRect/>
          </a:stretch>
        </p:blipFill>
        <p:spPr bwMode="gray">
          <a:xfrm>
            <a:off x="4791075" y="4816475"/>
            <a:ext cx="2249488" cy="1284288"/>
          </a:xfrm>
          <a:prstGeom prst="rect">
            <a:avLst/>
          </a:prstGeom>
          <a:noFill/>
          <a:ln w="9525">
            <a:noFill/>
            <a:miter lim="800000"/>
            <a:headEnd/>
            <a:tailEnd/>
          </a:ln>
        </p:spPr>
      </p:pic>
      <p:pic>
        <p:nvPicPr>
          <p:cNvPr id="50" name="Picture 4" descr="H2_Methanisation"/>
          <p:cNvPicPr>
            <a:picLocks noChangeAspect="1" noChangeArrowheads="1"/>
          </p:cNvPicPr>
          <p:nvPr>
            <p:custDataLst>
              <p:tags r:id="rId2"/>
            </p:custDataLst>
          </p:nvPr>
        </p:nvPicPr>
        <p:blipFill>
          <a:blip r:embed="rId42" cstate="print"/>
          <a:srcRect l="9412" t="13231" r="4852" b="9026"/>
          <a:stretch>
            <a:fillRect/>
          </a:stretch>
        </p:blipFill>
        <p:spPr bwMode="gray">
          <a:xfrm>
            <a:off x="7181850" y="3819525"/>
            <a:ext cx="1695450" cy="1025525"/>
          </a:xfrm>
          <a:prstGeom prst="rect">
            <a:avLst/>
          </a:prstGeom>
          <a:noFill/>
          <a:ln w="9525">
            <a:noFill/>
            <a:miter lim="800000"/>
            <a:headEnd/>
            <a:tailEnd/>
          </a:ln>
        </p:spPr>
      </p:pic>
      <p:pic>
        <p:nvPicPr>
          <p:cNvPr id="51" name="Picture 8" descr="H2_GasificationReformer mit CCS"/>
          <p:cNvPicPr>
            <a:picLocks noChangeAspect="1" noChangeArrowheads="1"/>
          </p:cNvPicPr>
          <p:nvPr>
            <p:custDataLst>
              <p:tags r:id="rId3"/>
            </p:custDataLst>
          </p:nvPr>
        </p:nvPicPr>
        <p:blipFill>
          <a:blip r:embed="rId43" cstate="print"/>
          <a:srcRect/>
          <a:stretch>
            <a:fillRect/>
          </a:stretch>
        </p:blipFill>
        <p:spPr bwMode="gray">
          <a:xfrm>
            <a:off x="88900" y="4325938"/>
            <a:ext cx="2663825" cy="1778000"/>
          </a:xfrm>
          <a:prstGeom prst="rect">
            <a:avLst/>
          </a:prstGeom>
          <a:noFill/>
          <a:ln w="9525">
            <a:noFill/>
            <a:miter lim="800000"/>
            <a:headEnd/>
            <a:tailEnd/>
          </a:ln>
        </p:spPr>
      </p:pic>
      <p:pic>
        <p:nvPicPr>
          <p:cNvPr id="52" name="Picture 9" descr="H2_ChemIdustry"/>
          <p:cNvPicPr>
            <a:picLocks noChangeAspect="1" noChangeArrowheads="1"/>
          </p:cNvPicPr>
          <p:nvPr>
            <p:custDataLst>
              <p:tags r:id="rId4"/>
            </p:custDataLst>
          </p:nvPr>
        </p:nvPicPr>
        <p:blipFill>
          <a:blip r:embed="rId44" cstate="print"/>
          <a:srcRect l="17941" r="-1299" b="25006"/>
          <a:stretch>
            <a:fillRect/>
          </a:stretch>
        </p:blipFill>
        <p:spPr bwMode="gray">
          <a:xfrm>
            <a:off x="2857500" y="4591050"/>
            <a:ext cx="1749425" cy="1049338"/>
          </a:xfrm>
          <a:prstGeom prst="rect">
            <a:avLst/>
          </a:prstGeom>
          <a:noFill/>
          <a:ln w="9525">
            <a:noFill/>
            <a:miter lim="800000"/>
            <a:headEnd/>
            <a:tailEnd/>
          </a:ln>
        </p:spPr>
      </p:pic>
      <p:sp>
        <p:nvSpPr>
          <p:cNvPr id="53" name="Rectangle 10"/>
          <p:cNvSpPr>
            <a:spLocks noChangeArrowheads="1"/>
          </p:cNvSpPr>
          <p:nvPr>
            <p:custDataLst>
              <p:tags r:id="rId5"/>
            </p:custDataLst>
          </p:nvPr>
        </p:nvSpPr>
        <p:spPr bwMode="gray">
          <a:xfrm>
            <a:off x="3011488" y="5588000"/>
            <a:ext cx="1417637" cy="369332"/>
          </a:xfrm>
          <a:prstGeom prst="rect">
            <a:avLst/>
          </a:prstGeom>
          <a:noFill/>
          <a:ln w="9525">
            <a:noFill/>
            <a:miter lim="800000"/>
            <a:headEnd/>
            <a:tailEnd/>
          </a:ln>
        </p:spPr>
        <p:txBody>
          <a:bodyPr lIns="0" tIns="0" rIns="0" bIns="0">
            <a:spAutoFit/>
          </a:bodyPr>
          <a:lstStyle/>
          <a:p>
            <a:pPr algn="l" defTabSz="895350">
              <a:buClr>
                <a:schemeClr val="tx2"/>
              </a:buClr>
            </a:pPr>
            <a:r>
              <a:rPr lang="en-US" sz="1200" b="0" i="1" baseline="0" dirty="0">
                <a:solidFill>
                  <a:schemeClr val="accent4"/>
                </a:solidFill>
                <a:latin typeface="+mn-lt"/>
              </a:rPr>
              <a:t>Byproduct of the</a:t>
            </a:r>
            <a:br>
              <a:rPr lang="en-US" sz="1200" b="0" i="1" baseline="0" dirty="0">
                <a:solidFill>
                  <a:schemeClr val="accent4"/>
                </a:solidFill>
                <a:latin typeface="+mn-lt"/>
              </a:rPr>
            </a:br>
            <a:r>
              <a:rPr lang="en-US" sz="1200" b="0" i="1" baseline="0" dirty="0">
                <a:solidFill>
                  <a:schemeClr val="accent4"/>
                </a:solidFill>
                <a:latin typeface="+mn-lt"/>
              </a:rPr>
              <a:t>chemical industry</a:t>
            </a:r>
          </a:p>
        </p:txBody>
      </p:sp>
      <p:pic>
        <p:nvPicPr>
          <p:cNvPr id="54" name="Picture 13" descr="H2_Elektrolyseur_v2"/>
          <p:cNvPicPr>
            <a:picLocks noChangeArrowheads="1"/>
          </p:cNvPicPr>
          <p:nvPr>
            <p:custDataLst>
              <p:tags r:id="rId6"/>
            </p:custDataLst>
          </p:nvPr>
        </p:nvPicPr>
        <p:blipFill>
          <a:blip r:embed="rId45" cstate="print">
            <a:clrChange>
              <a:clrFrom>
                <a:srgbClr val="FFFFFF"/>
              </a:clrFrom>
              <a:clrTo>
                <a:srgbClr val="FFFFFF">
                  <a:alpha val="0"/>
                </a:srgbClr>
              </a:clrTo>
            </a:clrChange>
          </a:blip>
          <a:srcRect l="4709" t="31810" b="18974"/>
          <a:stretch>
            <a:fillRect/>
          </a:stretch>
        </p:blipFill>
        <p:spPr bwMode="gray">
          <a:xfrm>
            <a:off x="4208463" y="3962400"/>
            <a:ext cx="2827337" cy="974725"/>
          </a:xfrm>
          <a:prstGeom prst="rect">
            <a:avLst/>
          </a:prstGeom>
          <a:noFill/>
          <a:ln w="9525">
            <a:noFill/>
            <a:miter lim="800000"/>
            <a:headEnd/>
            <a:tailEnd/>
          </a:ln>
        </p:spPr>
      </p:pic>
      <p:sp>
        <p:nvSpPr>
          <p:cNvPr id="55" name="Rectangle 14"/>
          <p:cNvSpPr>
            <a:spLocks noChangeArrowheads="1"/>
          </p:cNvSpPr>
          <p:nvPr>
            <p:custDataLst>
              <p:tags r:id="rId7"/>
            </p:custDataLst>
          </p:nvPr>
        </p:nvSpPr>
        <p:spPr bwMode="gray">
          <a:xfrm>
            <a:off x="4541838" y="5473700"/>
            <a:ext cx="855662" cy="369332"/>
          </a:xfrm>
          <a:prstGeom prst="rect">
            <a:avLst/>
          </a:prstGeom>
          <a:noFill/>
          <a:ln w="9525">
            <a:noFill/>
            <a:miter lim="800000"/>
            <a:headEnd/>
            <a:tailEnd/>
          </a:ln>
        </p:spPr>
        <p:txBody>
          <a:bodyPr lIns="0" tIns="0" rIns="0" bIns="0">
            <a:spAutoFit/>
          </a:bodyPr>
          <a:lstStyle/>
          <a:p>
            <a:pPr algn="l" defTabSz="895350">
              <a:buClr>
                <a:schemeClr val="tx2"/>
              </a:buClr>
            </a:pPr>
            <a:r>
              <a:rPr lang="en-US" sz="1200" b="0" i="1" baseline="0" dirty="0">
                <a:solidFill>
                  <a:schemeClr val="accent4"/>
                </a:solidFill>
                <a:latin typeface="+mn-lt"/>
              </a:rPr>
              <a:t>Water electrolysis</a:t>
            </a:r>
          </a:p>
        </p:txBody>
      </p:sp>
      <p:sp>
        <p:nvSpPr>
          <p:cNvPr id="56" name="Line 15"/>
          <p:cNvSpPr>
            <a:spLocks noChangeShapeType="1"/>
          </p:cNvSpPr>
          <p:nvPr>
            <p:custDataLst>
              <p:tags r:id="rId8"/>
            </p:custDataLst>
          </p:nvPr>
        </p:nvSpPr>
        <p:spPr bwMode="gray">
          <a:xfrm>
            <a:off x="5810250" y="4733925"/>
            <a:ext cx="142875" cy="419100"/>
          </a:xfrm>
          <a:prstGeom prst="line">
            <a:avLst/>
          </a:prstGeom>
          <a:noFill/>
          <a:ln w="38100">
            <a:solidFill>
              <a:schemeClr val="hlink"/>
            </a:solidFill>
            <a:prstDash val="sysDot"/>
            <a:round/>
            <a:headEnd/>
            <a:tailEnd/>
          </a:ln>
        </p:spPr>
        <p:txBody>
          <a:bodyPr/>
          <a:lstStyle/>
          <a:p>
            <a:endParaRPr lang="de-DE" sz="1200" dirty="0"/>
          </a:p>
        </p:txBody>
      </p:sp>
      <p:pic>
        <p:nvPicPr>
          <p:cNvPr id="57" name="Picture 16" descr="Pipeline"/>
          <p:cNvPicPr>
            <a:picLocks noChangeAspect="1" noChangeArrowheads="1"/>
          </p:cNvPicPr>
          <p:nvPr>
            <p:custDataLst>
              <p:tags r:id="rId9"/>
            </p:custDataLst>
          </p:nvPr>
        </p:nvPicPr>
        <p:blipFill>
          <a:blip r:embed="rId46" cstate="print"/>
          <a:srcRect l="5252" t="29327" r="6702" b="52260"/>
          <a:stretch>
            <a:fillRect/>
          </a:stretch>
        </p:blipFill>
        <p:spPr bwMode="gray">
          <a:xfrm>
            <a:off x="6656388" y="4191000"/>
            <a:ext cx="738187" cy="109538"/>
          </a:xfrm>
          <a:prstGeom prst="rect">
            <a:avLst/>
          </a:prstGeom>
          <a:noFill/>
          <a:ln w="9525">
            <a:noFill/>
            <a:miter lim="800000"/>
            <a:headEnd/>
            <a:tailEnd/>
          </a:ln>
        </p:spPr>
      </p:pic>
      <p:sp>
        <p:nvSpPr>
          <p:cNvPr id="58" name="Rectangle 17"/>
          <p:cNvSpPr>
            <a:spLocks noChangeArrowheads="1"/>
          </p:cNvSpPr>
          <p:nvPr>
            <p:custDataLst>
              <p:tags r:id="rId10"/>
            </p:custDataLst>
          </p:nvPr>
        </p:nvSpPr>
        <p:spPr bwMode="gray">
          <a:xfrm>
            <a:off x="7321550" y="4794250"/>
            <a:ext cx="1503363" cy="553998"/>
          </a:xfrm>
          <a:prstGeom prst="rect">
            <a:avLst/>
          </a:prstGeom>
          <a:noFill/>
          <a:ln w="9525">
            <a:noFill/>
            <a:miter lim="800000"/>
            <a:headEnd/>
            <a:tailEnd/>
          </a:ln>
        </p:spPr>
        <p:txBody>
          <a:bodyPr lIns="0" tIns="0" rIns="0" bIns="0">
            <a:spAutoFit/>
          </a:bodyPr>
          <a:lstStyle/>
          <a:p>
            <a:pPr defTabSz="895350">
              <a:buClr>
                <a:schemeClr val="tx2"/>
              </a:buClr>
            </a:pPr>
            <a:r>
              <a:rPr lang="en-US" sz="1200" i="1" dirty="0">
                <a:solidFill>
                  <a:schemeClr val="accent4"/>
                </a:solidFill>
                <a:latin typeface="+mn-lt"/>
              </a:rPr>
              <a:t>Up to  5% H2 feed in natural gas pipeline possible</a:t>
            </a:r>
          </a:p>
        </p:txBody>
      </p:sp>
      <p:sp>
        <p:nvSpPr>
          <p:cNvPr id="59" name="Rectangle 18"/>
          <p:cNvSpPr>
            <a:spLocks noChangeArrowheads="1"/>
          </p:cNvSpPr>
          <p:nvPr>
            <p:custDataLst>
              <p:tags r:id="rId11"/>
            </p:custDataLst>
          </p:nvPr>
        </p:nvSpPr>
        <p:spPr bwMode="gray">
          <a:xfrm>
            <a:off x="530225" y="5702300"/>
            <a:ext cx="2362200" cy="369332"/>
          </a:xfrm>
          <a:prstGeom prst="rect">
            <a:avLst/>
          </a:prstGeom>
          <a:noFill/>
          <a:ln w="9525">
            <a:noFill/>
            <a:miter lim="800000"/>
            <a:headEnd/>
            <a:tailEnd/>
          </a:ln>
        </p:spPr>
        <p:txBody>
          <a:bodyPr lIns="0" tIns="0" rIns="0" bIns="0">
            <a:spAutoFit/>
          </a:bodyPr>
          <a:lstStyle/>
          <a:p>
            <a:pPr algn="l" defTabSz="895350">
              <a:buClr>
                <a:schemeClr val="tx2"/>
              </a:buClr>
            </a:pPr>
            <a:r>
              <a:rPr lang="en-US" sz="1200" b="0" i="1" baseline="0" dirty="0">
                <a:solidFill>
                  <a:schemeClr val="accent4"/>
                </a:solidFill>
                <a:latin typeface="+mn-lt"/>
              </a:rPr>
              <a:t>Reforming of natural gas/biogas or gasification of biomass/coal</a:t>
            </a:r>
          </a:p>
        </p:txBody>
      </p:sp>
      <p:pic>
        <p:nvPicPr>
          <p:cNvPr id="60" name="Picture 19" descr="Pipeline"/>
          <p:cNvPicPr>
            <a:picLocks noChangeAspect="1" noChangeArrowheads="1"/>
          </p:cNvPicPr>
          <p:nvPr>
            <p:custDataLst>
              <p:tags r:id="rId12"/>
            </p:custDataLst>
          </p:nvPr>
        </p:nvPicPr>
        <p:blipFill>
          <a:blip r:embed="rId47" cstate="print"/>
          <a:srcRect l="-2037" t="29327" r="145" b="52260"/>
          <a:stretch>
            <a:fillRect/>
          </a:stretch>
        </p:blipFill>
        <p:spPr bwMode="gray">
          <a:xfrm>
            <a:off x="0" y="3608388"/>
            <a:ext cx="6194425" cy="127000"/>
          </a:xfrm>
          <a:prstGeom prst="rect">
            <a:avLst/>
          </a:prstGeom>
          <a:noFill/>
          <a:ln w="9525">
            <a:noFill/>
            <a:miter lim="800000"/>
            <a:headEnd/>
            <a:tailEnd/>
          </a:ln>
        </p:spPr>
      </p:pic>
      <p:pic>
        <p:nvPicPr>
          <p:cNvPr id="61" name="Picture 20" descr="Pipeline"/>
          <p:cNvPicPr>
            <a:picLocks noChangeAspect="1" noChangeArrowheads="1"/>
          </p:cNvPicPr>
          <p:nvPr>
            <p:custDataLst>
              <p:tags r:id="rId13"/>
            </p:custDataLst>
          </p:nvPr>
        </p:nvPicPr>
        <p:blipFill>
          <a:blip r:embed="rId48" cstate="print"/>
          <a:srcRect l="29327" t="66423" r="52260" b="13982"/>
          <a:stretch>
            <a:fillRect/>
          </a:stretch>
        </p:blipFill>
        <p:spPr bwMode="gray">
          <a:xfrm>
            <a:off x="1225550" y="3703638"/>
            <a:ext cx="144463" cy="847725"/>
          </a:xfrm>
          <a:prstGeom prst="rect">
            <a:avLst/>
          </a:prstGeom>
          <a:noFill/>
          <a:ln w="9525">
            <a:noFill/>
            <a:miter lim="800000"/>
            <a:headEnd/>
            <a:tailEnd/>
          </a:ln>
        </p:spPr>
      </p:pic>
      <p:pic>
        <p:nvPicPr>
          <p:cNvPr id="62" name="Picture 21" descr="Pipeline"/>
          <p:cNvPicPr>
            <a:picLocks noChangeAspect="1" noChangeArrowheads="1"/>
          </p:cNvPicPr>
          <p:nvPr>
            <p:custDataLst>
              <p:tags r:id="rId14"/>
            </p:custDataLst>
          </p:nvPr>
        </p:nvPicPr>
        <p:blipFill>
          <a:blip r:embed="rId49" cstate="print"/>
          <a:srcRect l="29327" t="57451" r="52260" b="13982"/>
          <a:stretch>
            <a:fillRect/>
          </a:stretch>
        </p:blipFill>
        <p:spPr bwMode="gray">
          <a:xfrm>
            <a:off x="3541713" y="3711575"/>
            <a:ext cx="144462" cy="839788"/>
          </a:xfrm>
          <a:prstGeom prst="rect">
            <a:avLst/>
          </a:prstGeom>
          <a:noFill/>
          <a:ln w="9525">
            <a:noFill/>
            <a:miter lim="800000"/>
            <a:headEnd/>
            <a:tailEnd/>
          </a:ln>
        </p:spPr>
      </p:pic>
      <p:pic>
        <p:nvPicPr>
          <p:cNvPr id="63" name="Picture 22" descr="Pipeline"/>
          <p:cNvPicPr>
            <a:picLocks noChangeArrowheads="1"/>
          </p:cNvPicPr>
          <p:nvPr>
            <p:custDataLst>
              <p:tags r:id="rId15"/>
            </p:custDataLst>
          </p:nvPr>
        </p:nvPicPr>
        <p:blipFill>
          <a:blip r:embed="rId48" cstate="print"/>
          <a:srcRect l="29327" t="79964" r="52260" b="13982"/>
          <a:stretch>
            <a:fillRect/>
          </a:stretch>
        </p:blipFill>
        <p:spPr bwMode="gray">
          <a:xfrm>
            <a:off x="5370513" y="3708400"/>
            <a:ext cx="144462" cy="261938"/>
          </a:xfrm>
          <a:prstGeom prst="rect">
            <a:avLst/>
          </a:prstGeom>
          <a:noFill/>
          <a:ln w="9525">
            <a:noFill/>
            <a:miter lim="800000"/>
            <a:headEnd/>
            <a:tailEnd/>
          </a:ln>
        </p:spPr>
      </p:pic>
      <p:sp>
        <p:nvSpPr>
          <p:cNvPr id="64" name="Line 23"/>
          <p:cNvSpPr>
            <a:spLocks noChangeShapeType="1"/>
          </p:cNvSpPr>
          <p:nvPr>
            <p:custDataLst>
              <p:tags r:id="rId16"/>
            </p:custDataLst>
          </p:nvPr>
        </p:nvSpPr>
        <p:spPr bwMode="gray">
          <a:xfrm flipH="1" flipV="1">
            <a:off x="3711575" y="3797300"/>
            <a:ext cx="0" cy="179388"/>
          </a:xfrm>
          <a:prstGeom prst="line">
            <a:avLst/>
          </a:prstGeom>
          <a:noFill/>
          <a:ln w="19050">
            <a:solidFill>
              <a:schemeClr val="hlink"/>
            </a:solidFill>
            <a:round/>
            <a:headEnd/>
            <a:tailEnd type="triangle" w="med" len="med"/>
          </a:ln>
        </p:spPr>
        <p:txBody>
          <a:bodyPr/>
          <a:lstStyle/>
          <a:p>
            <a:endParaRPr lang="de-DE" sz="1200" dirty="0"/>
          </a:p>
        </p:txBody>
      </p:sp>
      <p:sp>
        <p:nvSpPr>
          <p:cNvPr id="65" name="Line 24"/>
          <p:cNvSpPr>
            <a:spLocks noChangeShapeType="1"/>
          </p:cNvSpPr>
          <p:nvPr>
            <p:custDataLst>
              <p:tags r:id="rId17"/>
            </p:custDataLst>
          </p:nvPr>
        </p:nvSpPr>
        <p:spPr bwMode="gray">
          <a:xfrm flipH="1" flipV="1">
            <a:off x="1404938" y="3797300"/>
            <a:ext cx="0" cy="179388"/>
          </a:xfrm>
          <a:prstGeom prst="line">
            <a:avLst/>
          </a:prstGeom>
          <a:noFill/>
          <a:ln w="19050">
            <a:solidFill>
              <a:schemeClr val="hlink"/>
            </a:solidFill>
            <a:round/>
            <a:headEnd/>
            <a:tailEnd type="triangle" w="med" len="med"/>
          </a:ln>
        </p:spPr>
        <p:txBody>
          <a:bodyPr/>
          <a:lstStyle/>
          <a:p>
            <a:endParaRPr lang="de-DE" sz="1200" dirty="0"/>
          </a:p>
        </p:txBody>
      </p:sp>
      <p:sp>
        <p:nvSpPr>
          <p:cNvPr id="66" name="Line 25"/>
          <p:cNvSpPr>
            <a:spLocks noChangeShapeType="1"/>
          </p:cNvSpPr>
          <p:nvPr>
            <p:custDataLst>
              <p:tags r:id="rId18"/>
            </p:custDataLst>
          </p:nvPr>
        </p:nvSpPr>
        <p:spPr bwMode="gray">
          <a:xfrm flipH="1" flipV="1">
            <a:off x="5554663" y="3797300"/>
            <a:ext cx="0" cy="179388"/>
          </a:xfrm>
          <a:prstGeom prst="line">
            <a:avLst/>
          </a:prstGeom>
          <a:noFill/>
          <a:ln w="19050">
            <a:solidFill>
              <a:schemeClr val="hlink"/>
            </a:solidFill>
            <a:round/>
            <a:headEnd/>
            <a:tailEnd type="triangle" w="med" len="med"/>
          </a:ln>
        </p:spPr>
        <p:txBody>
          <a:bodyPr/>
          <a:lstStyle/>
          <a:p>
            <a:endParaRPr lang="de-DE" sz="1200" dirty="0"/>
          </a:p>
        </p:txBody>
      </p:sp>
      <p:pic>
        <p:nvPicPr>
          <p:cNvPr id="67" name="Picture 27" descr="H2_FuelCell"/>
          <p:cNvPicPr>
            <a:picLocks noChangeAspect="1" noChangeArrowheads="1"/>
          </p:cNvPicPr>
          <p:nvPr>
            <p:custDataLst>
              <p:tags r:id="rId19"/>
            </p:custDataLst>
          </p:nvPr>
        </p:nvPicPr>
        <p:blipFill>
          <a:blip r:embed="rId50" cstate="print">
            <a:clrChange>
              <a:clrFrom>
                <a:srgbClr val="FFFFFF"/>
              </a:clrFrom>
              <a:clrTo>
                <a:srgbClr val="FFFFFF">
                  <a:alpha val="0"/>
                </a:srgbClr>
              </a:clrTo>
            </a:clrChange>
          </a:blip>
          <a:srcRect/>
          <a:stretch>
            <a:fillRect/>
          </a:stretch>
        </p:blipFill>
        <p:spPr bwMode="gray">
          <a:xfrm>
            <a:off x="6704013" y="2147888"/>
            <a:ext cx="2159000" cy="1439862"/>
          </a:xfrm>
          <a:prstGeom prst="rect">
            <a:avLst/>
          </a:prstGeom>
          <a:noFill/>
          <a:ln w="9525">
            <a:noFill/>
            <a:miter lim="800000"/>
            <a:headEnd/>
            <a:tailEnd/>
          </a:ln>
        </p:spPr>
      </p:pic>
      <p:pic>
        <p:nvPicPr>
          <p:cNvPr id="68" name="Picture 29" descr="MC900312142[1]"/>
          <p:cNvPicPr>
            <a:picLocks noChangeAspect="1" noChangeArrowheads="1"/>
          </p:cNvPicPr>
          <p:nvPr>
            <p:custDataLst>
              <p:tags r:id="rId20"/>
            </p:custDataLst>
          </p:nvPr>
        </p:nvPicPr>
        <p:blipFill>
          <a:blip r:embed="rId51" cstate="print"/>
          <a:srcRect/>
          <a:stretch>
            <a:fillRect/>
          </a:stretch>
        </p:blipFill>
        <p:spPr bwMode="gray">
          <a:xfrm>
            <a:off x="8262938" y="1730375"/>
            <a:ext cx="635000" cy="523875"/>
          </a:xfrm>
          <a:prstGeom prst="rect">
            <a:avLst/>
          </a:prstGeom>
          <a:noFill/>
          <a:ln w="9525">
            <a:noFill/>
            <a:miter lim="800000"/>
            <a:headEnd/>
            <a:tailEnd/>
          </a:ln>
        </p:spPr>
      </p:pic>
      <p:pic>
        <p:nvPicPr>
          <p:cNvPr id="69" name="Picture 30" descr="Strassenszene"/>
          <p:cNvPicPr>
            <a:picLocks noChangeAspect="1" noChangeArrowheads="1"/>
          </p:cNvPicPr>
          <p:nvPr>
            <p:custDataLst>
              <p:tags r:id="rId21"/>
            </p:custDataLst>
          </p:nvPr>
        </p:nvPicPr>
        <p:blipFill>
          <a:blip r:embed="rId52" cstate="print">
            <a:clrChange>
              <a:clrFrom>
                <a:srgbClr val="FFFFFF"/>
              </a:clrFrom>
              <a:clrTo>
                <a:srgbClr val="FFFFFF">
                  <a:alpha val="0"/>
                </a:srgbClr>
              </a:clrTo>
            </a:clrChange>
          </a:blip>
          <a:srcRect b="11012"/>
          <a:stretch>
            <a:fillRect/>
          </a:stretch>
        </p:blipFill>
        <p:spPr bwMode="gray">
          <a:xfrm>
            <a:off x="574675" y="1603375"/>
            <a:ext cx="1339850" cy="795338"/>
          </a:xfrm>
          <a:prstGeom prst="rect">
            <a:avLst/>
          </a:prstGeom>
          <a:noFill/>
          <a:ln w="9525">
            <a:noFill/>
            <a:miter lim="800000"/>
            <a:headEnd/>
            <a:tailEnd/>
          </a:ln>
        </p:spPr>
      </p:pic>
      <p:pic>
        <p:nvPicPr>
          <p:cNvPr id="70" name="Picture 31" descr="H2_Hochofen"/>
          <p:cNvPicPr>
            <a:picLocks noChangeAspect="1" noChangeArrowheads="1"/>
          </p:cNvPicPr>
          <p:nvPr>
            <p:custDataLst>
              <p:tags r:id="rId22"/>
            </p:custDataLst>
          </p:nvPr>
        </p:nvPicPr>
        <p:blipFill>
          <a:blip r:embed="rId53" cstate="print"/>
          <a:srcRect/>
          <a:stretch>
            <a:fillRect/>
          </a:stretch>
        </p:blipFill>
        <p:spPr bwMode="gray">
          <a:xfrm>
            <a:off x="2246313" y="1646238"/>
            <a:ext cx="2355850" cy="1571625"/>
          </a:xfrm>
          <a:prstGeom prst="rect">
            <a:avLst/>
          </a:prstGeom>
          <a:noFill/>
          <a:ln w="9525">
            <a:noFill/>
            <a:miter lim="800000"/>
            <a:headEnd/>
            <a:tailEnd/>
          </a:ln>
        </p:spPr>
      </p:pic>
      <p:pic>
        <p:nvPicPr>
          <p:cNvPr id="71" name="Picture 32" descr="H2_Tankstelle"/>
          <p:cNvPicPr>
            <a:picLocks noChangeArrowheads="1"/>
          </p:cNvPicPr>
          <p:nvPr>
            <p:custDataLst>
              <p:tags r:id="rId23"/>
            </p:custDataLst>
          </p:nvPr>
        </p:nvPicPr>
        <p:blipFill>
          <a:blip r:embed="rId54" cstate="print">
            <a:clrChange>
              <a:clrFrom>
                <a:srgbClr val="FFFFFF"/>
              </a:clrFrom>
              <a:clrTo>
                <a:srgbClr val="FFFFFF">
                  <a:alpha val="0"/>
                </a:srgbClr>
              </a:clrTo>
            </a:clrChange>
          </a:blip>
          <a:srcRect t="22743"/>
          <a:stretch>
            <a:fillRect/>
          </a:stretch>
        </p:blipFill>
        <p:spPr bwMode="gray">
          <a:xfrm>
            <a:off x="46038" y="2516188"/>
            <a:ext cx="1804987" cy="908050"/>
          </a:xfrm>
          <a:prstGeom prst="rect">
            <a:avLst/>
          </a:prstGeom>
          <a:noFill/>
          <a:ln w="9525">
            <a:noFill/>
            <a:miter lim="800000"/>
            <a:headEnd/>
            <a:tailEnd/>
          </a:ln>
        </p:spPr>
      </p:pic>
      <p:pic>
        <p:nvPicPr>
          <p:cNvPr id="72" name="Picture 33" descr="H2_Residential2"/>
          <p:cNvPicPr>
            <a:picLocks noChangeAspect="1" noChangeArrowheads="1"/>
          </p:cNvPicPr>
          <p:nvPr>
            <p:custDataLst>
              <p:tags r:id="rId24"/>
            </p:custDataLst>
          </p:nvPr>
        </p:nvPicPr>
        <p:blipFill>
          <a:blip r:embed="rId55" cstate="print"/>
          <a:srcRect/>
          <a:stretch>
            <a:fillRect/>
          </a:stretch>
        </p:blipFill>
        <p:spPr bwMode="gray">
          <a:xfrm>
            <a:off x="4684713" y="1736725"/>
            <a:ext cx="2292350" cy="1528763"/>
          </a:xfrm>
          <a:prstGeom prst="rect">
            <a:avLst/>
          </a:prstGeom>
          <a:noFill/>
          <a:ln w="9525">
            <a:noFill/>
            <a:miter lim="800000"/>
            <a:headEnd/>
            <a:tailEnd/>
          </a:ln>
        </p:spPr>
      </p:pic>
      <p:sp>
        <p:nvSpPr>
          <p:cNvPr id="73" name="Rectangle 34"/>
          <p:cNvSpPr>
            <a:spLocks noChangeArrowheads="1"/>
          </p:cNvSpPr>
          <p:nvPr>
            <p:custDataLst>
              <p:tags r:id="rId25"/>
            </p:custDataLst>
          </p:nvPr>
        </p:nvSpPr>
        <p:spPr bwMode="gray">
          <a:xfrm>
            <a:off x="228600" y="1492250"/>
            <a:ext cx="1658938" cy="184666"/>
          </a:xfrm>
          <a:prstGeom prst="rect">
            <a:avLst/>
          </a:prstGeom>
          <a:noFill/>
          <a:ln w="9525">
            <a:noFill/>
            <a:miter lim="800000"/>
            <a:headEnd/>
            <a:tailEnd/>
          </a:ln>
        </p:spPr>
        <p:txBody>
          <a:bodyPr lIns="0" tIns="0" rIns="0" bIns="0">
            <a:spAutoFit/>
          </a:bodyPr>
          <a:lstStyle/>
          <a:p>
            <a:pPr algn="l" defTabSz="895350">
              <a:buClr>
                <a:schemeClr val="tx2"/>
              </a:buClr>
            </a:pPr>
            <a:r>
              <a:rPr lang="en-US" sz="1200" i="1" baseline="0" dirty="0">
                <a:solidFill>
                  <a:schemeClr val="accent4"/>
                </a:solidFill>
                <a:latin typeface="+mn-lt"/>
              </a:rPr>
              <a:t>Mobility</a:t>
            </a:r>
          </a:p>
        </p:txBody>
      </p:sp>
      <p:sp>
        <p:nvSpPr>
          <p:cNvPr id="74" name="Rectangle 35"/>
          <p:cNvSpPr>
            <a:spLocks noChangeArrowheads="1"/>
          </p:cNvSpPr>
          <p:nvPr>
            <p:custDataLst>
              <p:tags r:id="rId26"/>
            </p:custDataLst>
          </p:nvPr>
        </p:nvSpPr>
        <p:spPr bwMode="gray">
          <a:xfrm>
            <a:off x="2395538" y="1585913"/>
            <a:ext cx="1354538" cy="369332"/>
          </a:xfrm>
          <a:prstGeom prst="rect">
            <a:avLst/>
          </a:prstGeom>
          <a:noFill/>
          <a:ln w="9525">
            <a:noFill/>
            <a:miter lim="800000"/>
            <a:headEnd/>
            <a:tailEnd/>
          </a:ln>
        </p:spPr>
        <p:txBody>
          <a:bodyPr wrap="none" lIns="0" tIns="0" rIns="0" bIns="0">
            <a:spAutoFit/>
          </a:bodyPr>
          <a:lstStyle/>
          <a:p>
            <a:pPr algn="l" defTabSz="895350">
              <a:buClr>
                <a:schemeClr val="tx2"/>
              </a:buClr>
            </a:pPr>
            <a:r>
              <a:rPr lang="en-US" sz="1200" i="1" baseline="0" dirty="0">
                <a:solidFill>
                  <a:schemeClr val="accent4"/>
                </a:solidFill>
                <a:latin typeface="+mn-lt"/>
              </a:rPr>
              <a:t>Hydrogen for </a:t>
            </a:r>
          </a:p>
          <a:p>
            <a:pPr algn="l" defTabSz="895350">
              <a:buClr>
                <a:schemeClr val="tx2"/>
              </a:buClr>
            </a:pPr>
            <a:r>
              <a:rPr lang="en-US" sz="1200" i="1" baseline="0" dirty="0">
                <a:solidFill>
                  <a:schemeClr val="accent4"/>
                </a:solidFill>
                <a:latin typeface="+mn-lt"/>
              </a:rPr>
              <a:t>industrial processes</a:t>
            </a:r>
          </a:p>
        </p:txBody>
      </p:sp>
      <p:sp>
        <p:nvSpPr>
          <p:cNvPr id="75" name="Rectangle 36"/>
          <p:cNvSpPr>
            <a:spLocks noChangeArrowheads="1"/>
          </p:cNvSpPr>
          <p:nvPr>
            <p:custDataLst>
              <p:tags r:id="rId27"/>
            </p:custDataLst>
          </p:nvPr>
        </p:nvSpPr>
        <p:spPr bwMode="gray">
          <a:xfrm>
            <a:off x="4722813" y="1557338"/>
            <a:ext cx="1742913" cy="369332"/>
          </a:xfrm>
          <a:prstGeom prst="rect">
            <a:avLst/>
          </a:prstGeom>
          <a:noFill/>
          <a:ln w="9525">
            <a:noFill/>
            <a:miter lim="800000"/>
            <a:headEnd/>
            <a:tailEnd/>
          </a:ln>
        </p:spPr>
        <p:txBody>
          <a:bodyPr wrap="none" lIns="0" tIns="0" rIns="0" bIns="0">
            <a:spAutoFit/>
          </a:bodyPr>
          <a:lstStyle/>
          <a:p>
            <a:pPr algn="l" defTabSz="895350">
              <a:buClr>
                <a:schemeClr val="tx2"/>
              </a:buClr>
            </a:pPr>
            <a:r>
              <a:rPr lang="en-US" sz="1200" i="1" baseline="0" dirty="0">
                <a:solidFill>
                  <a:schemeClr val="accent4"/>
                </a:solidFill>
                <a:latin typeface="+mn-lt"/>
              </a:rPr>
              <a:t>Decentralized power-heat</a:t>
            </a:r>
          </a:p>
          <a:p>
            <a:pPr algn="l" defTabSz="895350">
              <a:buClr>
                <a:schemeClr val="tx2"/>
              </a:buClr>
            </a:pPr>
            <a:r>
              <a:rPr lang="en-US" sz="1200" i="1" baseline="0" dirty="0">
                <a:solidFill>
                  <a:schemeClr val="accent4"/>
                </a:solidFill>
                <a:latin typeface="+mn-lt"/>
              </a:rPr>
              <a:t> cogeneration</a:t>
            </a:r>
          </a:p>
        </p:txBody>
      </p:sp>
      <p:pic>
        <p:nvPicPr>
          <p:cNvPr id="76" name="Picture 37" descr="Pipeline"/>
          <p:cNvPicPr>
            <a:picLocks noChangeAspect="1" noChangeArrowheads="1"/>
          </p:cNvPicPr>
          <p:nvPr>
            <p:custDataLst>
              <p:tags r:id="rId28"/>
            </p:custDataLst>
          </p:nvPr>
        </p:nvPicPr>
        <p:blipFill>
          <a:blip r:embed="rId56" cstate="print"/>
          <a:srcRect l="52260" t="13982" r="29327" b="66423"/>
          <a:stretch>
            <a:fillRect/>
          </a:stretch>
        </p:blipFill>
        <p:spPr bwMode="gray">
          <a:xfrm>
            <a:off x="3397250" y="3059113"/>
            <a:ext cx="144463" cy="581025"/>
          </a:xfrm>
          <a:prstGeom prst="rect">
            <a:avLst/>
          </a:prstGeom>
          <a:noFill/>
          <a:ln w="9525">
            <a:noFill/>
            <a:miter lim="800000"/>
            <a:headEnd/>
            <a:tailEnd/>
          </a:ln>
        </p:spPr>
      </p:pic>
      <p:sp>
        <p:nvSpPr>
          <p:cNvPr id="77" name="Line 38"/>
          <p:cNvSpPr>
            <a:spLocks noChangeShapeType="1"/>
          </p:cNvSpPr>
          <p:nvPr>
            <p:custDataLst>
              <p:tags r:id="rId29"/>
            </p:custDataLst>
          </p:nvPr>
        </p:nvSpPr>
        <p:spPr bwMode="gray">
          <a:xfrm flipH="1" flipV="1">
            <a:off x="3397250" y="3151188"/>
            <a:ext cx="0" cy="179387"/>
          </a:xfrm>
          <a:prstGeom prst="line">
            <a:avLst/>
          </a:prstGeom>
          <a:noFill/>
          <a:ln w="19050">
            <a:solidFill>
              <a:schemeClr val="hlink"/>
            </a:solidFill>
            <a:round/>
            <a:headEnd/>
            <a:tailEnd type="triangle" w="med" len="med"/>
          </a:ln>
        </p:spPr>
        <p:txBody>
          <a:bodyPr/>
          <a:lstStyle/>
          <a:p>
            <a:endParaRPr lang="de-DE" sz="1200" dirty="0"/>
          </a:p>
        </p:txBody>
      </p:sp>
      <p:pic>
        <p:nvPicPr>
          <p:cNvPr id="78" name="Picture 39" descr="Pipeline"/>
          <p:cNvPicPr>
            <a:picLocks noChangeArrowheads="1"/>
          </p:cNvPicPr>
          <p:nvPr>
            <p:custDataLst>
              <p:tags r:id="rId30"/>
            </p:custDataLst>
          </p:nvPr>
        </p:nvPicPr>
        <p:blipFill>
          <a:blip r:embed="rId57" cstate="print"/>
          <a:srcRect l="29327" t="13982" r="52260" b="79964"/>
          <a:stretch>
            <a:fillRect/>
          </a:stretch>
        </p:blipFill>
        <p:spPr bwMode="gray">
          <a:xfrm>
            <a:off x="911225" y="3384550"/>
            <a:ext cx="144463" cy="261938"/>
          </a:xfrm>
          <a:prstGeom prst="rect">
            <a:avLst/>
          </a:prstGeom>
          <a:noFill/>
          <a:ln w="9525">
            <a:noFill/>
            <a:miter lim="800000"/>
            <a:headEnd/>
            <a:tailEnd/>
          </a:ln>
        </p:spPr>
      </p:pic>
      <p:sp>
        <p:nvSpPr>
          <p:cNvPr id="79" name="Line 40"/>
          <p:cNvSpPr>
            <a:spLocks noChangeShapeType="1"/>
          </p:cNvSpPr>
          <p:nvPr>
            <p:custDataLst>
              <p:tags r:id="rId31"/>
            </p:custDataLst>
          </p:nvPr>
        </p:nvSpPr>
        <p:spPr bwMode="gray">
          <a:xfrm flipH="1" flipV="1">
            <a:off x="892175" y="3429000"/>
            <a:ext cx="0" cy="179388"/>
          </a:xfrm>
          <a:prstGeom prst="line">
            <a:avLst/>
          </a:prstGeom>
          <a:noFill/>
          <a:ln w="19050">
            <a:solidFill>
              <a:schemeClr val="hlink"/>
            </a:solidFill>
            <a:round/>
            <a:headEnd/>
            <a:tailEnd type="triangle" w="med" len="med"/>
          </a:ln>
        </p:spPr>
        <p:txBody>
          <a:bodyPr/>
          <a:lstStyle/>
          <a:p>
            <a:endParaRPr lang="de-DE" sz="1200" dirty="0"/>
          </a:p>
        </p:txBody>
      </p:sp>
      <p:pic>
        <p:nvPicPr>
          <p:cNvPr id="80" name="Picture 41" descr="Pipeline"/>
          <p:cNvPicPr>
            <a:picLocks noChangeAspect="1" noChangeArrowheads="1"/>
          </p:cNvPicPr>
          <p:nvPr>
            <p:custDataLst>
              <p:tags r:id="rId32"/>
            </p:custDataLst>
          </p:nvPr>
        </p:nvPicPr>
        <p:blipFill>
          <a:blip r:embed="rId56" cstate="print"/>
          <a:srcRect l="52260" t="13982" r="29327" b="66423"/>
          <a:stretch>
            <a:fillRect/>
          </a:stretch>
        </p:blipFill>
        <p:spPr bwMode="gray">
          <a:xfrm>
            <a:off x="5561013" y="3059113"/>
            <a:ext cx="144462" cy="581025"/>
          </a:xfrm>
          <a:prstGeom prst="rect">
            <a:avLst/>
          </a:prstGeom>
          <a:noFill/>
          <a:ln w="9525">
            <a:noFill/>
            <a:miter lim="800000"/>
            <a:headEnd/>
            <a:tailEnd/>
          </a:ln>
        </p:spPr>
      </p:pic>
      <p:sp>
        <p:nvSpPr>
          <p:cNvPr id="81" name="Line 42"/>
          <p:cNvSpPr>
            <a:spLocks noChangeShapeType="1"/>
          </p:cNvSpPr>
          <p:nvPr>
            <p:custDataLst>
              <p:tags r:id="rId33"/>
            </p:custDataLst>
          </p:nvPr>
        </p:nvSpPr>
        <p:spPr bwMode="gray">
          <a:xfrm flipH="1" flipV="1">
            <a:off x="5561013" y="3151188"/>
            <a:ext cx="0" cy="179387"/>
          </a:xfrm>
          <a:prstGeom prst="line">
            <a:avLst/>
          </a:prstGeom>
          <a:noFill/>
          <a:ln w="19050">
            <a:solidFill>
              <a:schemeClr val="hlink"/>
            </a:solidFill>
            <a:round/>
            <a:headEnd/>
            <a:tailEnd type="triangle" w="med" len="med"/>
          </a:ln>
        </p:spPr>
        <p:txBody>
          <a:bodyPr/>
          <a:lstStyle/>
          <a:p>
            <a:endParaRPr lang="de-DE" sz="1200" dirty="0"/>
          </a:p>
        </p:txBody>
      </p:sp>
      <p:sp>
        <p:nvSpPr>
          <p:cNvPr id="82" name="Oval 45" descr="H2_StromNacht"/>
          <p:cNvSpPr>
            <a:spLocks noChangeArrowheads="1"/>
          </p:cNvSpPr>
          <p:nvPr>
            <p:custDataLst>
              <p:tags r:id="rId34"/>
            </p:custDataLst>
          </p:nvPr>
        </p:nvSpPr>
        <p:spPr bwMode="gray">
          <a:xfrm>
            <a:off x="6856413" y="1911350"/>
            <a:ext cx="1152525" cy="663575"/>
          </a:xfrm>
          <a:prstGeom prst="ellipse">
            <a:avLst/>
          </a:prstGeom>
          <a:blipFill dpi="0" rotWithShape="1">
            <a:blip r:embed="rId58" cstate="print">
              <a:lum bright="18000" contrast="-24000"/>
              <a:grayscl/>
            </a:blip>
            <a:srcRect/>
            <a:stretch>
              <a:fillRect/>
            </a:stretch>
          </a:blipFill>
          <a:ln w="9525">
            <a:solidFill>
              <a:schemeClr val="hlink"/>
            </a:solidFill>
            <a:round/>
            <a:headEnd/>
            <a:tailEnd/>
          </a:ln>
        </p:spPr>
        <p:txBody>
          <a:bodyPr wrap="none" anchor="ctr"/>
          <a:lstStyle/>
          <a:p>
            <a:endParaRPr lang="de-DE" sz="1200" dirty="0"/>
          </a:p>
        </p:txBody>
      </p:sp>
      <p:sp>
        <p:nvSpPr>
          <p:cNvPr id="83" name="Oval 46" descr="Zapfsäule"/>
          <p:cNvSpPr>
            <a:spLocks noChangeArrowheads="1"/>
          </p:cNvSpPr>
          <p:nvPr>
            <p:custDataLst>
              <p:tags r:id="rId35"/>
            </p:custDataLst>
          </p:nvPr>
        </p:nvSpPr>
        <p:spPr bwMode="gray">
          <a:xfrm>
            <a:off x="1492250" y="2162175"/>
            <a:ext cx="1023938" cy="1023938"/>
          </a:xfrm>
          <a:prstGeom prst="ellipse">
            <a:avLst/>
          </a:prstGeom>
          <a:blipFill dpi="0" rotWithShape="1">
            <a:blip r:embed="rId59" cstate="print"/>
            <a:srcRect/>
            <a:stretch>
              <a:fillRect/>
            </a:stretch>
          </a:blipFill>
          <a:ln w="19050" algn="ctr">
            <a:solidFill>
              <a:schemeClr val="hlink"/>
            </a:solidFill>
            <a:round/>
            <a:headEnd/>
            <a:tailEnd/>
          </a:ln>
        </p:spPr>
        <p:txBody>
          <a:bodyPr lIns="0" tIns="0" rIns="0" bIns="0" anchor="ctr"/>
          <a:lstStyle/>
          <a:p>
            <a:endParaRPr lang="de-DE" sz="1200" dirty="0"/>
          </a:p>
        </p:txBody>
      </p:sp>
      <p:pic>
        <p:nvPicPr>
          <p:cNvPr id="84" name="Picture 47"/>
          <p:cNvPicPr>
            <a:picLocks noChangeAspect="1" noChangeArrowheads="1"/>
          </p:cNvPicPr>
          <p:nvPr>
            <p:custDataLst>
              <p:tags r:id="rId36"/>
            </p:custDataLst>
          </p:nvPr>
        </p:nvPicPr>
        <p:blipFill>
          <a:blip r:embed="rId60" cstate="print"/>
          <a:srcRect/>
          <a:stretch>
            <a:fillRect/>
          </a:stretch>
        </p:blipFill>
        <p:spPr bwMode="gray">
          <a:xfrm rot="12003524" flipV="1">
            <a:off x="301625" y="1843088"/>
            <a:ext cx="249238" cy="674687"/>
          </a:xfrm>
          <a:prstGeom prst="rect">
            <a:avLst/>
          </a:prstGeom>
          <a:noFill/>
          <a:ln w="9525" algn="ctr">
            <a:noFill/>
            <a:miter lim="800000"/>
            <a:headEnd/>
            <a:tailEnd/>
          </a:ln>
        </p:spPr>
      </p:pic>
      <p:pic>
        <p:nvPicPr>
          <p:cNvPr id="85" name="Picture 48"/>
          <p:cNvPicPr>
            <a:picLocks noChangeAspect="1" noChangeArrowheads="1"/>
          </p:cNvPicPr>
          <p:nvPr>
            <p:custDataLst>
              <p:tags r:id="rId37"/>
            </p:custDataLst>
          </p:nvPr>
        </p:nvPicPr>
        <p:blipFill>
          <a:blip r:embed="rId60" cstate="print"/>
          <a:srcRect/>
          <a:stretch>
            <a:fillRect/>
          </a:stretch>
        </p:blipFill>
        <p:spPr bwMode="gray">
          <a:xfrm rot="19817036" flipV="1">
            <a:off x="2043113" y="1597025"/>
            <a:ext cx="266700" cy="720725"/>
          </a:xfrm>
          <a:prstGeom prst="rect">
            <a:avLst/>
          </a:prstGeom>
          <a:noFill/>
          <a:ln w="9525" algn="ctr">
            <a:noFill/>
            <a:miter lim="800000"/>
            <a:headEnd/>
            <a:tailEnd/>
          </a:ln>
        </p:spPr>
      </p:pic>
      <p:pic>
        <p:nvPicPr>
          <p:cNvPr id="86" name="Picture 7" descr="Pipeline"/>
          <p:cNvPicPr>
            <a:picLocks noChangeAspect="1" noChangeArrowheads="1"/>
          </p:cNvPicPr>
          <p:nvPr>
            <p:custDataLst>
              <p:tags r:id="rId38"/>
            </p:custDataLst>
          </p:nvPr>
        </p:nvPicPr>
        <p:blipFill>
          <a:blip r:embed="rId61" cstate="print"/>
          <a:srcRect l="5252" t="29327" r="6702" b="52260"/>
          <a:stretch>
            <a:fillRect/>
          </a:stretch>
        </p:blipFill>
        <p:spPr bwMode="gray">
          <a:xfrm rot="19186944">
            <a:off x="6389122" y="3575963"/>
            <a:ext cx="1077828" cy="106745"/>
          </a:xfrm>
          <a:prstGeom prst="rect">
            <a:avLst/>
          </a:prstGeom>
          <a:noFill/>
          <a:ln w="9525">
            <a:noFill/>
            <a:miter lim="800000"/>
            <a:headEnd/>
            <a:tailEnd/>
          </a:ln>
        </p:spPr>
      </p:pic>
      <p:sp>
        <p:nvSpPr>
          <p:cNvPr id="87" name="Rectangle 28"/>
          <p:cNvSpPr>
            <a:spLocks noChangeArrowheads="1"/>
          </p:cNvSpPr>
          <p:nvPr>
            <p:custDataLst>
              <p:tags r:id="rId39"/>
            </p:custDataLst>
          </p:nvPr>
        </p:nvSpPr>
        <p:spPr bwMode="gray">
          <a:xfrm>
            <a:off x="6710363" y="1509713"/>
            <a:ext cx="1619033" cy="369332"/>
          </a:xfrm>
          <a:prstGeom prst="rect">
            <a:avLst/>
          </a:prstGeom>
          <a:noFill/>
          <a:ln w="9525">
            <a:noFill/>
            <a:miter lim="800000"/>
            <a:headEnd/>
            <a:tailEnd/>
          </a:ln>
        </p:spPr>
        <p:txBody>
          <a:bodyPr wrap="none" lIns="0" tIns="0" rIns="0" bIns="0">
            <a:spAutoFit/>
          </a:bodyPr>
          <a:lstStyle/>
          <a:p>
            <a:pPr algn="l" defTabSz="895350">
              <a:buClr>
                <a:schemeClr val="tx2"/>
              </a:buClr>
            </a:pPr>
            <a:r>
              <a:rPr lang="en-US" sz="1200" i="1" baseline="0" dirty="0">
                <a:solidFill>
                  <a:schemeClr val="accent4"/>
                </a:solidFill>
                <a:latin typeface="+mn-lt"/>
              </a:rPr>
              <a:t>Energy storage for </a:t>
            </a:r>
            <a:br>
              <a:rPr lang="en-US" sz="1200" i="1" baseline="0" dirty="0">
                <a:solidFill>
                  <a:schemeClr val="accent4"/>
                </a:solidFill>
                <a:latin typeface="+mn-lt"/>
              </a:rPr>
            </a:br>
            <a:r>
              <a:rPr lang="en-US" sz="1200" i="1" baseline="0" dirty="0">
                <a:solidFill>
                  <a:schemeClr val="accent4"/>
                </a:solidFill>
                <a:latin typeface="+mn-lt"/>
              </a:rPr>
              <a:t>supply from renewables</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el 13"/>
          <p:cNvSpPr>
            <a:spLocks noGrp="1"/>
          </p:cNvSpPr>
          <p:nvPr>
            <p:ph type="title"/>
          </p:nvPr>
        </p:nvSpPr>
        <p:spPr/>
        <p:txBody>
          <a:bodyPr>
            <a:normAutofit/>
          </a:bodyPr>
          <a:lstStyle/>
          <a:p>
            <a:r>
              <a:rPr lang="de-DE" dirty="0" smtClean="0"/>
              <a:t>The National Innovation Programme </a:t>
            </a:r>
            <a:br>
              <a:rPr lang="de-DE" dirty="0" smtClean="0"/>
            </a:br>
            <a:r>
              <a:rPr lang="de-DE" dirty="0" smtClean="0"/>
              <a:t>Hydrogen </a:t>
            </a:r>
            <a:r>
              <a:rPr lang="de-DE" dirty="0" smtClean="0"/>
              <a:t>and</a:t>
            </a:r>
            <a:r>
              <a:rPr lang="de-DE" dirty="0" smtClean="0"/>
              <a:t> Fuel </a:t>
            </a:r>
            <a:r>
              <a:rPr lang="de-DE" dirty="0" smtClean="0"/>
              <a:t>Cell</a:t>
            </a:r>
            <a:r>
              <a:rPr lang="de-DE" dirty="0" smtClean="0"/>
              <a:t> Technology (NIP)</a:t>
            </a:r>
          </a:p>
        </p:txBody>
      </p:sp>
      <p:sp>
        <p:nvSpPr>
          <p:cNvPr id="19" name="Textplatzhalter 3"/>
          <p:cNvSpPr txBox="1">
            <a:spLocks/>
          </p:cNvSpPr>
          <p:nvPr>
            <p:custDataLst>
              <p:tags r:id="rId1"/>
            </p:custDataLst>
          </p:nvPr>
        </p:nvSpPr>
        <p:spPr bwMode="auto">
          <a:xfrm>
            <a:off x="213819" y="1284459"/>
            <a:ext cx="8692064" cy="2228769"/>
          </a:xfrm>
          <a:prstGeom prst="rect">
            <a:avLst/>
          </a:prstGeom>
          <a:noFill/>
          <a:ln w="9525">
            <a:noFill/>
            <a:miter lim="800000"/>
            <a:headEnd/>
            <a:tailEnd/>
          </a:ln>
        </p:spPr>
        <p:txBody>
          <a:bodyPr lIns="0" tIns="0" rIns="0" bIns="0"/>
          <a:lstStyle/>
          <a:p>
            <a:pPr marL="230204" lvl="1" indent="-230204" eaLnBrk="0" hangingPunct="0">
              <a:spcBef>
                <a:spcPts val="1200"/>
              </a:spcBef>
              <a:buClr>
                <a:srgbClr val="E8E029"/>
              </a:buClr>
              <a:buSzPct val="100000"/>
              <a:defRPr/>
            </a:pPr>
            <a:endParaRPr lang="de-DE" sz="1600" b="1" dirty="0">
              <a:solidFill>
                <a:srgbClr val="222122"/>
              </a:solidFill>
              <a:latin typeface="Arial"/>
              <a:cs typeface="+mn-cs"/>
            </a:endParaRPr>
          </a:p>
        </p:txBody>
      </p:sp>
      <p:pic>
        <p:nvPicPr>
          <p:cNvPr id="179211" name="Grafik 4" descr="Neues Bild.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4329" y="231625"/>
            <a:ext cx="960565" cy="939452"/>
          </a:xfrm>
          <a:prstGeom prst="rect">
            <a:avLst/>
          </a:prstGeom>
          <a:noFill/>
          <a:ln w="9525">
            <a:noFill/>
            <a:miter lim="800000"/>
            <a:headEnd/>
            <a:tailEnd/>
          </a:ln>
        </p:spPr>
      </p:pic>
      <p:sp>
        <p:nvSpPr>
          <p:cNvPr id="15" name="Inhaltsplatzhalter 21"/>
          <p:cNvSpPr txBox="1">
            <a:spLocks/>
          </p:cNvSpPr>
          <p:nvPr/>
        </p:nvSpPr>
        <p:spPr bwMode="auto">
          <a:xfrm>
            <a:off x="2405463" y="4033166"/>
            <a:ext cx="4308776" cy="779098"/>
          </a:xfrm>
          <a:prstGeom prst="rect">
            <a:avLst/>
          </a:prstGeom>
          <a:noFill/>
          <a:ln w="9525">
            <a:noFill/>
            <a:miter lim="800000"/>
            <a:headEnd/>
            <a:tailEnd/>
          </a:ln>
        </p:spPr>
        <p:txBody>
          <a:bodyPr lIns="91392" tIns="45696" rIns="91392" bIns="45696"/>
          <a:lstStyle/>
          <a:p>
            <a:pPr algn="ctr"/>
            <a:r>
              <a:rPr lang="en-US" sz="2000" b="1" dirty="0">
                <a:solidFill>
                  <a:srgbClr val="C00000"/>
                </a:solidFill>
              </a:rPr>
              <a:t>€ 1,4 billion</a:t>
            </a:r>
          </a:p>
          <a:p>
            <a:pPr algn="ctr"/>
            <a:r>
              <a:rPr lang="en-US" sz="2000" dirty="0">
                <a:solidFill>
                  <a:srgbClr val="C00000"/>
                </a:solidFill>
              </a:rPr>
              <a:t>2007-2016  </a:t>
            </a:r>
          </a:p>
        </p:txBody>
      </p:sp>
      <p:pic>
        <p:nvPicPr>
          <p:cNvPr id="16" name="Grafik 4" descr="Neues Bild.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3898959" y="2857231"/>
            <a:ext cx="1247277" cy="1218048"/>
          </a:xfrm>
          <a:prstGeom prst="rect">
            <a:avLst/>
          </a:prstGeom>
          <a:noFill/>
          <a:ln w="9525">
            <a:noFill/>
            <a:miter lim="800000"/>
            <a:headEnd/>
            <a:tailEnd/>
          </a:ln>
        </p:spPr>
      </p:pic>
      <p:sp>
        <p:nvSpPr>
          <p:cNvPr id="17" name="Textfeld 12"/>
          <p:cNvSpPr txBox="1">
            <a:spLocks noChangeArrowheads="1"/>
          </p:cNvSpPr>
          <p:nvPr/>
        </p:nvSpPr>
        <p:spPr bwMode="auto">
          <a:xfrm>
            <a:off x="4940516" y="2436096"/>
            <a:ext cx="4007485" cy="720342"/>
          </a:xfrm>
          <a:prstGeom prst="rect">
            <a:avLst/>
          </a:prstGeom>
          <a:noFill/>
          <a:ln w="9525">
            <a:noFill/>
            <a:miter lim="800000"/>
            <a:headEnd/>
            <a:tailEnd/>
          </a:ln>
        </p:spPr>
        <p:txBody>
          <a:bodyPr lIns="91392" tIns="45696" rIns="91392" bIns="45696">
            <a:spAutoFit/>
          </a:bodyPr>
          <a:lstStyle/>
          <a:p>
            <a:pPr>
              <a:tabLst>
                <a:tab pos="443758" algn="l"/>
              </a:tabLst>
            </a:pPr>
            <a:r>
              <a:rPr lang="en-US" sz="2000" b="1" dirty="0">
                <a:solidFill>
                  <a:srgbClr val="000000"/>
                </a:solidFill>
                <a:latin typeface="+mn-lt"/>
              </a:rPr>
              <a:t>+	€ 700 million</a:t>
            </a:r>
            <a:endParaRPr lang="en-US" sz="2000" b="1" dirty="0">
              <a:solidFill>
                <a:srgbClr val="7F7F7F"/>
              </a:solidFill>
              <a:latin typeface="+mn-lt"/>
            </a:endParaRPr>
          </a:p>
          <a:p>
            <a:pPr>
              <a:tabLst>
                <a:tab pos="443758" algn="l"/>
              </a:tabLst>
            </a:pPr>
            <a:r>
              <a:rPr lang="en-US" sz="2000" dirty="0">
                <a:solidFill>
                  <a:srgbClr val="000000"/>
                </a:solidFill>
                <a:latin typeface="+mn-lt"/>
              </a:rPr>
              <a:t>	Co-payment from industry</a:t>
            </a:r>
            <a:endParaRPr lang="en-US" sz="2000" dirty="0">
              <a:solidFill>
                <a:srgbClr val="7F7F7F"/>
              </a:solidFill>
              <a:latin typeface="+mn-lt"/>
            </a:endParaRPr>
          </a:p>
        </p:txBody>
      </p:sp>
      <p:sp>
        <p:nvSpPr>
          <p:cNvPr id="18" name="Textfeld 13"/>
          <p:cNvSpPr txBox="1">
            <a:spLocks noChangeArrowheads="1"/>
          </p:cNvSpPr>
          <p:nvPr/>
        </p:nvSpPr>
        <p:spPr bwMode="auto">
          <a:xfrm>
            <a:off x="257557" y="2436096"/>
            <a:ext cx="2714853" cy="720342"/>
          </a:xfrm>
          <a:prstGeom prst="rect">
            <a:avLst/>
          </a:prstGeom>
          <a:noFill/>
          <a:ln w="9525">
            <a:noFill/>
            <a:miter lim="800000"/>
            <a:headEnd/>
            <a:tailEnd/>
          </a:ln>
        </p:spPr>
        <p:txBody>
          <a:bodyPr lIns="91392" tIns="45696" rIns="91392" bIns="45696">
            <a:spAutoFit/>
          </a:bodyPr>
          <a:lstStyle/>
          <a:p>
            <a:pPr>
              <a:tabLst>
                <a:tab pos="443758" algn="l"/>
              </a:tabLst>
            </a:pPr>
            <a:r>
              <a:rPr lang="en-US" sz="2000" b="1" dirty="0">
                <a:solidFill>
                  <a:srgbClr val="000000"/>
                </a:solidFill>
                <a:latin typeface="+mn-lt"/>
              </a:rPr>
              <a:t>€ 500 million</a:t>
            </a:r>
          </a:p>
          <a:p>
            <a:pPr>
              <a:tabLst>
                <a:tab pos="443758" algn="l"/>
              </a:tabLst>
            </a:pPr>
            <a:r>
              <a:rPr lang="en-US" sz="2000" dirty="0">
                <a:solidFill>
                  <a:srgbClr val="000000"/>
                </a:solidFill>
                <a:latin typeface="+mn-lt"/>
              </a:rPr>
              <a:t>for demonstration</a:t>
            </a:r>
            <a:endParaRPr lang="en-US" sz="2000" dirty="0">
              <a:solidFill>
                <a:srgbClr val="7F7F7F"/>
              </a:solidFill>
              <a:latin typeface="+mn-lt"/>
            </a:endParaRPr>
          </a:p>
        </p:txBody>
      </p:sp>
      <p:sp>
        <p:nvSpPr>
          <p:cNvPr id="20" name="Textfeld 14"/>
          <p:cNvSpPr txBox="1">
            <a:spLocks noChangeArrowheads="1"/>
          </p:cNvSpPr>
          <p:nvPr/>
        </p:nvSpPr>
        <p:spPr bwMode="auto">
          <a:xfrm>
            <a:off x="2235382" y="2436096"/>
            <a:ext cx="2714853" cy="720342"/>
          </a:xfrm>
          <a:prstGeom prst="rect">
            <a:avLst/>
          </a:prstGeom>
          <a:noFill/>
          <a:ln w="9525">
            <a:noFill/>
            <a:miter lim="800000"/>
            <a:headEnd/>
            <a:tailEnd/>
          </a:ln>
        </p:spPr>
        <p:txBody>
          <a:bodyPr lIns="91392" tIns="45696" rIns="91392" bIns="45696">
            <a:spAutoFit/>
          </a:bodyPr>
          <a:lstStyle/>
          <a:p>
            <a:pPr indent="-341727">
              <a:buClr>
                <a:srgbClr val="C00000"/>
              </a:buClr>
              <a:buSzPct val="110000"/>
              <a:tabLst>
                <a:tab pos="443758" algn="l"/>
              </a:tabLst>
            </a:pPr>
            <a:r>
              <a:rPr lang="en-US" sz="2000" b="1" dirty="0">
                <a:solidFill>
                  <a:srgbClr val="000000"/>
                </a:solidFill>
                <a:latin typeface="+mn-lt"/>
              </a:rPr>
              <a:t>+    € 200 million</a:t>
            </a:r>
          </a:p>
          <a:p>
            <a:pPr indent="-341727">
              <a:buClr>
                <a:srgbClr val="C00000"/>
              </a:buClr>
              <a:buSzPct val="110000"/>
              <a:tabLst>
                <a:tab pos="443758" algn="l"/>
              </a:tabLst>
            </a:pPr>
            <a:r>
              <a:rPr lang="en-US" sz="2000" dirty="0">
                <a:solidFill>
                  <a:srgbClr val="000000"/>
                </a:solidFill>
                <a:latin typeface="+mn-lt"/>
              </a:rPr>
              <a:t>      for R&amp;D</a:t>
            </a:r>
          </a:p>
        </p:txBody>
      </p:sp>
      <p:sp>
        <p:nvSpPr>
          <p:cNvPr id="21" name="Inhaltsplatzhalter 15"/>
          <p:cNvSpPr txBox="1">
            <a:spLocks/>
          </p:cNvSpPr>
          <p:nvPr/>
        </p:nvSpPr>
        <p:spPr bwMode="auto">
          <a:xfrm>
            <a:off x="202481" y="3944081"/>
            <a:ext cx="4320114" cy="2243346"/>
          </a:xfrm>
          <a:prstGeom prst="rect">
            <a:avLst/>
          </a:prstGeom>
          <a:noFill/>
          <a:ln w="9525">
            <a:noFill/>
            <a:miter lim="800000"/>
            <a:headEnd/>
            <a:tailEnd/>
          </a:ln>
        </p:spPr>
        <p:txBody>
          <a:bodyPr lIns="91392" tIns="45696" rIns="91392" bIns="45696" anchor="b"/>
          <a:lstStyle/>
          <a:p>
            <a:pPr marL="341727" indent="-341727">
              <a:spcBef>
                <a:spcPct val="20000"/>
              </a:spcBef>
              <a:buClr>
                <a:srgbClr val="C00000"/>
              </a:buClr>
              <a:buFont typeface="Arial" pitchFamily="34" charset="0"/>
              <a:buChar char="•"/>
            </a:pPr>
            <a:r>
              <a:rPr lang="en-US" sz="2000" dirty="0">
                <a:solidFill>
                  <a:srgbClr val="000000"/>
                </a:solidFill>
              </a:rPr>
              <a:t>Preparing hydrogen &amp; fuel cell markets</a:t>
            </a:r>
          </a:p>
          <a:p>
            <a:pPr marL="341727" indent="-341727">
              <a:spcBef>
                <a:spcPct val="20000"/>
              </a:spcBef>
              <a:buClr>
                <a:srgbClr val="C00000"/>
              </a:buClr>
              <a:buFont typeface="Arial" pitchFamily="34" charset="0"/>
              <a:buChar char="•"/>
            </a:pPr>
            <a:r>
              <a:rPr lang="en-US" sz="2000" dirty="0">
                <a:solidFill>
                  <a:srgbClr val="000000"/>
                </a:solidFill>
              </a:rPr>
              <a:t>Focus on R&amp;D combined with everyday demonstration</a:t>
            </a:r>
          </a:p>
        </p:txBody>
      </p:sp>
      <p:sp>
        <p:nvSpPr>
          <p:cNvPr id="22" name="Inhaltsplatzhalter 15"/>
          <p:cNvSpPr txBox="1">
            <a:spLocks/>
          </p:cNvSpPr>
          <p:nvPr/>
        </p:nvSpPr>
        <p:spPr bwMode="auto">
          <a:xfrm>
            <a:off x="4629506" y="3864713"/>
            <a:ext cx="4318495" cy="2243346"/>
          </a:xfrm>
          <a:prstGeom prst="rect">
            <a:avLst/>
          </a:prstGeom>
          <a:noFill/>
          <a:ln w="9525">
            <a:noFill/>
            <a:miter lim="800000"/>
            <a:headEnd/>
            <a:tailEnd/>
          </a:ln>
        </p:spPr>
        <p:txBody>
          <a:bodyPr lIns="91392" tIns="45696" rIns="91392" bIns="45696" anchor="b"/>
          <a:lstStyle/>
          <a:p>
            <a:pPr marL="341727" indent="-341727">
              <a:spcBef>
                <a:spcPct val="20000"/>
              </a:spcBef>
              <a:buClr>
                <a:srgbClr val="C00000"/>
              </a:buClr>
              <a:buFont typeface="Arial" pitchFamily="34" charset="0"/>
              <a:buChar char="•"/>
            </a:pPr>
            <a:r>
              <a:rPr lang="en-US" sz="2000" dirty="0">
                <a:solidFill>
                  <a:srgbClr val="000000"/>
                </a:solidFill>
              </a:rPr>
              <a:t>Hydrogen &amp; fuel cells driven by applications and markets: transport, stationary energy supply, special markets  </a:t>
            </a:r>
          </a:p>
        </p:txBody>
      </p:sp>
      <p:sp>
        <p:nvSpPr>
          <p:cNvPr id="23" name="Rechteck 22"/>
          <p:cNvSpPr/>
          <p:nvPr/>
        </p:nvSpPr>
        <p:spPr>
          <a:xfrm>
            <a:off x="202481" y="1567916"/>
            <a:ext cx="4320114" cy="430852"/>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92" tIns="45696" rIns="91392" bIns="45696" anchor="ctr"/>
          <a:lstStyle/>
          <a:p>
            <a:pPr algn="ctr" fontAlgn="auto">
              <a:spcBef>
                <a:spcPts val="0"/>
              </a:spcBef>
              <a:spcAft>
                <a:spcPts val="0"/>
              </a:spcAft>
              <a:defRPr/>
            </a:pPr>
            <a:r>
              <a:rPr lang="de-DE" sz="2000" b="1" dirty="0">
                <a:solidFill>
                  <a:schemeClr val="tx1"/>
                </a:solidFill>
              </a:rPr>
              <a:t>Politics</a:t>
            </a:r>
          </a:p>
        </p:txBody>
      </p:sp>
      <p:sp>
        <p:nvSpPr>
          <p:cNvPr id="24" name="Rechteck 23"/>
          <p:cNvSpPr/>
          <p:nvPr/>
        </p:nvSpPr>
        <p:spPr>
          <a:xfrm>
            <a:off x="4595488" y="1567916"/>
            <a:ext cx="4320114" cy="4308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2" tIns="45696" rIns="91392" bIns="45696" anchor="ctr"/>
          <a:lstStyle/>
          <a:p>
            <a:pPr algn="ctr" fontAlgn="auto">
              <a:spcBef>
                <a:spcPts val="0"/>
              </a:spcBef>
              <a:spcAft>
                <a:spcPts val="0"/>
              </a:spcAft>
              <a:defRPr/>
            </a:pPr>
            <a:r>
              <a:rPr lang="de-DE" sz="2000" b="1" dirty="0">
                <a:solidFill>
                  <a:prstClr val="white"/>
                </a:solidFill>
              </a:rPr>
              <a:t>Industry</a:t>
            </a:r>
            <a:endParaRPr lang="de-DE" sz="2000" dirty="0">
              <a:solidFill>
                <a:prstClr val="white"/>
              </a:solidFill>
            </a:endParaRPr>
          </a:p>
        </p:txBody>
      </p:sp>
      <p:sp>
        <p:nvSpPr>
          <p:cNvPr id="25" name="Rechteck 24"/>
          <p:cNvSpPr/>
          <p:nvPr/>
        </p:nvSpPr>
        <p:spPr>
          <a:xfrm>
            <a:off x="202481" y="2013347"/>
            <a:ext cx="4320114" cy="4227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392" tIns="45696" rIns="91392" bIns="45696"/>
          <a:lstStyle/>
          <a:p>
            <a:pPr fontAlgn="auto">
              <a:spcBef>
                <a:spcPts val="0"/>
              </a:spcBef>
              <a:spcAft>
                <a:spcPts val="0"/>
              </a:spcAft>
              <a:defRPr/>
            </a:pPr>
            <a:r>
              <a:rPr lang="de-DE" sz="2000" dirty="0">
                <a:solidFill>
                  <a:srgbClr val="C00000"/>
                </a:solidFill>
              </a:rPr>
              <a:t>BMVBS / </a:t>
            </a:r>
            <a:r>
              <a:rPr lang="de-DE" sz="2000" dirty="0">
                <a:solidFill>
                  <a:srgbClr val="C00000"/>
                </a:solidFill>
              </a:rPr>
              <a:t>BMWi</a:t>
            </a:r>
            <a:r>
              <a:rPr lang="de-DE" sz="2000" dirty="0">
                <a:solidFill>
                  <a:srgbClr val="C00000"/>
                </a:solidFill>
              </a:rPr>
              <a:t> / BMBF / BMU</a:t>
            </a:r>
          </a:p>
        </p:txBody>
      </p:sp>
      <p:sp>
        <p:nvSpPr>
          <p:cNvPr id="27"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5</a:t>
            </a:fld>
            <a:endParaRPr lang="de-DE" dirty="0" smtClean="0">
              <a:latin typeface="+mn-lt"/>
            </a:endParaRPr>
          </a:p>
        </p:txBody>
      </p:sp>
      <p:sp>
        <p:nvSpPr>
          <p:cNvPr id="28"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29"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Tree>
    <p:extLst>
      <p:ext uri="{BB962C8B-B14F-4D97-AF65-F5344CB8AC3E}">
        <p14:creationId xmlns:p14="http://schemas.microsoft.com/office/powerpoint/2010/main" val="198630260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5"/>
          <p:cNvSpPr>
            <a:spLocks noGrp="1"/>
          </p:cNvSpPr>
          <p:nvPr>
            <p:ph type="title"/>
          </p:nvPr>
        </p:nvSpPr>
        <p:spPr>
          <a:xfrm>
            <a:off x="203200" y="274638"/>
            <a:ext cx="7608888" cy="1143000"/>
          </a:xfrm>
        </p:spPr>
        <p:txBody>
          <a:bodyPr/>
          <a:lstStyle/>
          <a:p>
            <a:r>
              <a:rPr lang="en-US" altLang="de-DE" dirty="0" smtClean="0"/>
              <a:t>NIP – Integrated Approach for Market Preparation</a:t>
            </a:r>
            <a:endParaRPr lang="de-DE" altLang="de-DE" dirty="0" smtClean="0"/>
          </a:p>
        </p:txBody>
      </p:sp>
      <p:graphicFrame>
        <p:nvGraphicFramePr>
          <p:cNvPr id="49" name="Diagramm 48"/>
          <p:cNvGraphicFramePr/>
          <p:nvPr>
            <p:extLst>
              <p:ext uri="{D42A27DB-BD31-4B8C-83A1-F6EECF244321}">
                <p14:modId xmlns:p14="http://schemas.microsoft.com/office/powerpoint/2010/main" val="1142821288"/>
              </p:ext>
            </p:extLst>
          </p:nvPr>
        </p:nvGraphicFramePr>
        <p:xfrm>
          <a:off x="179512" y="1556792"/>
          <a:ext cx="8712968" cy="1106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9" descr="N:\MarKom\BilderDB\Programmbereiche\Stationäre Energieversorgung\Fotos Vaillant\EURO2_Oldenburg 1.JPG"/>
          <p:cNvPicPr>
            <a:picLocks noChangeAspect="1" noChangeArrowheads="1"/>
          </p:cNvPicPr>
          <p:nvPr/>
        </p:nvPicPr>
        <p:blipFill>
          <a:blip r:embed="rId7" cstate="print"/>
          <a:srcRect/>
          <a:stretch>
            <a:fillRect/>
          </a:stretch>
        </p:blipFill>
        <p:spPr bwMode="auto">
          <a:xfrm>
            <a:off x="5068037" y="4478951"/>
            <a:ext cx="1037421" cy="690074"/>
          </a:xfrm>
          <a:prstGeom prst="rect">
            <a:avLst/>
          </a:prstGeom>
          <a:noFill/>
          <a:effectLst>
            <a:outerShdw blurRad="50800" dist="38100" dir="2700000" algn="tl" rotWithShape="0">
              <a:prstClr val="black">
                <a:alpha val="40000"/>
              </a:prstClr>
            </a:outerShdw>
          </a:effectLst>
        </p:spPr>
      </p:pic>
      <p:pic>
        <p:nvPicPr>
          <p:cNvPr id="20" name="Picture 6" descr="N:\MarKom\BilderDB\Programmbereiche\Verkehr und Infrastruktur\CEP\H2_Shelltankstelle-7.jpg"/>
          <p:cNvPicPr>
            <a:picLocks noChangeAspect="1" noChangeArrowheads="1"/>
          </p:cNvPicPr>
          <p:nvPr/>
        </p:nvPicPr>
        <p:blipFill>
          <a:blip r:embed="rId8" cstate="print"/>
          <a:srcRect/>
          <a:stretch>
            <a:fillRect/>
          </a:stretch>
        </p:blipFill>
        <p:spPr bwMode="auto">
          <a:xfrm>
            <a:off x="4376395" y="3406825"/>
            <a:ext cx="1072038" cy="714776"/>
          </a:xfrm>
          <a:prstGeom prst="rect">
            <a:avLst/>
          </a:prstGeom>
          <a:noFill/>
          <a:effectLst>
            <a:outerShdw blurRad="50800" dist="38100" dir="2700000" algn="tl" rotWithShape="0">
              <a:prstClr val="black">
                <a:alpha val="40000"/>
              </a:prstClr>
            </a:outerShdw>
          </a:effectLst>
        </p:spPr>
      </p:pic>
      <p:pic>
        <p:nvPicPr>
          <p:cNvPr id="21" name="Picture 6" descr="truma02"/>
          <p:cNvPicPr>
            <a:picLocks noChangeAspect="1" noChangeArrowheads="1"/>
          </p:cNvPicPr>
          <p:nvPr/>
        </p:nvPicPr>
        <p:blipFill>
          <a:blip r:embed="rId9" cstate="print"/>
          <a:srcRect/>
          <a:stretch>
            <a:fillRect/>
          </a:stretch>
        </p:blipFill>
        <p:spPr bwMode="auto">
          <a:xfrm>
            <a:off x="6295751" y="4920504"/>
            <a:ext cx="1482990" cy="1071846"/>
          </a:xfrm>
          <a:prstGeom prst="rect">
            <a:avLst/>
          </a:prstGeom>
          <a:ln>
            <a:noFill/>
          </a:ln>
          <a:effectLst>
            <a:outerShdw blurRad="50800" dist="38100" dir="2700000" algn="tl" rotWithShape="0">
              <a:prstClr val="black">
                <a:alpha val="40000"/>
              </a:prstClr>
            </a:outerShdw>
          </a:effectLst>
        </p:spPr>
      </p:pic>
      <p:pic>
        <p:nvPicPr>
          <p:cNvPr id="22" name="Grafik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5509" y="5573394"/>
            <a:ext cx="1521551" cy="288950"/>
          </a:xfrm>
          <a:prstGeom prst="rect">
            <a:avLst/>
          </a:prstGeom>
          <a:effectLst/>
        </p:spPr>
      </p:pic>
      <p:grpSp>
        <p:nvGrpSpPr>
          <p:cNvPr id="23" name="Gruppieren 3"/>
          <p:cNvGrpSpPr>
            <a:grpSpLocks/>
          </p:cNvGrpSpPr>
          <p:nvPr/>
        </p:nvGrpSpPr>
        <p:grpSpPr bwMode="auto">
          <a:xfrm>
            <a:off x="2889425" y="2818882"/>
            <a:ext cx="1417808" cy="1002958"/>
            <a:chOff x="7172388" y="42837"/>
            <a:chExt cx="2000250" cy="1524000"/>
          </a:xfrm>
          <a:effectLst/>
        </p:grpSpPr>
        <p:pic>
          <p:nvPicPr>
            <p:cNvPr id="24" name="Grafik 18" descr="cep_logo.png"/>
            <p:cNvPicPr>
              <a:picLocks noChangeAspect="1"/>
            </p:cNvPicPr>
            <p:nvPr/>
          </p:nvPicPr>
          <p:blipFill>
            <a:blip r:embed="rId11" cstate="print"/>
            <a:srcRect/>
            <a:stretch>
              <a:fillRect/>
            </a:stretch>
          </p:blipFill>
          <p:spPr bwMode="auto">
            <a:xfrm>
              <a:off x="7172388" y="42837"/>
              <a:ext cx="2000250" cy="1524000"/>
            </a:xfrm>
            <a:prstGeom prst="rect">
              <a:avLst/>
            </a:prstGeom>
            <a:noFill/>
            <a:ln w="9525">
              <a:noFill/>
              <a:miter lim="800000"/>
              <a:headEnd/>
              <a:tailEnd/>
            </a:ln>
          </p:spPr>
        </p:pic>
        <p:pic>
          <p:nvPicPr>
            <p:cNvPr id="26" name="Grafik 17" descr="nip_logo.jpg"/>
            <p:cNvPicPr>
              <a:picLocks noChangeAspect="1"/>
            </p:cNvPicPr>
            <p:nvPr/>
          </p:nvPicPr>
          <p:blipFill>
            <a:blip r:embed="rId12" cstate="print"/>
            <a:srcRect/>
            <a:stretch>
              <a:fillRect/>
            </a:stretch>
          </p:blipFill>
          <p:spPr bwMode="auto">
            <a:xfrm>
              <a:off x="7380351" y="1114400"/>
              <a:ext cx="1657350" cy="295275"/>
            </a:xfrm>
            <a:prstGeom prst="rect">
              <a:avLst/>
            </a:prstGeom>
            <a:noFill/>
            <a:ln w="9525">
              <a:noFill/>
              <a:miter lim="800000"/>
              <a:headEnd/>
              <a:tailEnd/>
            </a:ln>
          </p:spPr>
        </p:pic>
        <p:cxnSp>
          <p:nvCxnSpPr>
            <p:cNvPr id="27" name="Gerade Verbindung 26"/>
            <p:cNvCxnSpPr/>
            <p:nvPr/>
          </p:nvCxnSpPr>
          <p:spPr>
            <a:xfrm>
              <a:off x="7358411" y="1070837"/>
              <a:ext cx="1644206" cy="200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28" name="Picture 1"/>
          <p:cNvPicPr>
            <a:picLocks noChangeAspect="1" noChangeArrowheads="1"/>
          </p:cNvPicPr>
          <p:nvPr/>
        </p:nvPicPr>
        <p:blipFill>
          <a:blip r:embed="rId13" cstate="print"/>
          <a:srcRect/>
          <a:stretch>
            <a:fillRect/>
          </a:stretch>
        </p:blipFill>
        <p:spPr bwMode="auto">
          <a:xfrm>
            <a:off x="2993195" y="4340643"/>
            <a:ext cx="1729035" cy="634017"/>
          </a:xfrm>
          <a:prstGeom prst="rect">
            <a:avLst/>
          </a:prstGeom>
          <a:noFill/>
          <a:ln w="9525">
            <a:noFill/>
            <a:miter lim="800000"/>
            <a:headEnd/>
            <a:tailEnd/>
          </a:ln>
          <a:effectLst/>
        </p:spPr>
      </p:pic>
      <p:pic>
        <p:nvPicPr>
          <p:cNvPr id="29" name="Grafik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672633" y="5590962"/>
            <a:ext cx="765744" cy="574342"/>
          </a:xfrm>
          <a:prstGeom prst="rect">
            <a:avLst/>
          </a:prstGeom>
          <a:ln>
            <a:noFill/>
          </a:ln>
          <a:effectLst>
            <a:outerShdw blurRad="50800" dist="38100" dir="2700000" algn="tl" rotWithShape="0">
              <a:prstClr val="black">
                <a:alpha val="40000"/>
              </a:prstClr>
            </a:outerShdw>
          </a:effectLst>
        </p:spPr>
      </p:pic>
      <p:pic>
        <p:nvPicPr>
          <p:cNvPr id="30" name="Bild 13" descr="ReliOn_government.JPG"/>
          <p:cNvPicPr>
            <a:picLocks noChangeAspect="1"/>
          </p:cNvPicPr>
          <p:nvPr/>
        </p:nvPicPr>
        <p:blipFill>
          <a:blip r:embed="rId15" cstate="print"/>
          <a:stretch>
            <a:fillRect/>
          </a:stretch>
        </p:blipFill>
        <p:spPr>
          <a:xfrm flipH="1">
            <a:off x="5519506" y="5273405"/>
            <a:ext cx="598657" cy="793159"/>
          </a:xfrm>
          <a:prstGeom prst="rect">
            <a:avLst/>
          </a:prstGeom>
          <a:ln>
            <a:noFill/>
          </a:ln>
          <a:effectLst>
            <a:outerShdw blurRad="50800" dist="38100" dir="2700000" algn="tl" rotWithShape="0">
              <a:prstClr val="black">
                <a:alpha val="40000"/>
              </a:prstClr>
            </a:outerShdw>
          </a:effectLst>
        </p:spPr>
      </p:pic>
      <p:pic>
        <p:nvPicPr>
          <p:cNvPr id="3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707947" y="5167537"/>
            <a:ext cx="553291" cy="4051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 name="Picture 2" descr="http://a6.sphotos.ak.fbcdn.net/hphotos-ak-ash3/c0.0.403.403/p403x403/546518_363222153736148_269564297_n.jpg"/>
          <p:cNvPicPr>
            <a:picLocks noChangeAspect="1" noChangeArrowheads="1"/>
          </p:cNvPicPr>
          <p:nvPr/>
        </p:nvPicPr>
        <p:blipFill>
          <a:blip r:embed="rId17" cstate="print"/>
          <a:srcRect t="43125" r="13751"/>
          <a:stretch>
            <a:fillRect/>
          </a:stretch>
        </p:blipFill>
        <p:spPr bwMode="auto">
          <a:xfrm>
            <a:off x="6255557" y="2784320"/>
            <a:ext cx="2097618" cy="1383391"/>
          </a:xfrm>
          <a:prstGeom prst="rect">
            <a:avLst/>
          </a:prstGeom>
          <a:noFill/>
          <a:effectLst>
            <a:outerShdw blurRad="50800" dist="38100" dir="2700000" algn="tl" rotWithShape="0">
              <a:prstClr val="black">
                <a:alpha val="40000"/>
              </a:prstClr>
            </a:outerShdw>
          </a:effectLst>
        </p:spPr>
      </p:pic>
      <p:pic>
        <p:nvPicPr>
          <p:cNvPr id="33" name="Picture 8"/>
          <p:cNvPicPr>
            <a:picLocks noChangeAspect="1" noChangeArrowheads="1"/>
          </p:cNvPicPr>
          <p:nvPr/>
        </p:nvPicPr>
        <p:blipFill>
          <a:blip r:embed="rId18" cstate="screen"/>
          <a:srcRect/>
          <a:stretch>
            <a:fillRect/>
          </a:stretch>
        </p:blipFill>
        <p:spPr bwMode="auto">
          <a:xfrm>
            <a:off x="7088793" y="3994774"/>
            <a:ext cx="1731679" cy="1245052"/>
          </a:xfrm>
          <a:prstGeom prst="rect">
            <a:avLst/>
          </a:prstGeom>
          <a:ln>
            <a:noFill/>
          </a:ln>
          <a:effectLst>
            <a:outerShdw blurRad="50800" dist="38100" dir="2700000" algn="tl" rotWithShape="0">
              <a:prstClr val="black">
                <a:alpha val="40000"/>
              </a:prstClr>
            </a:outerShdw>
          </a:effectLst>
        </p:spPr>
      </p:pic>
      <p:sp>
        <p:nvSpPr>
          <p:cNvPr id="34" name="Rechteck 33"/>
          <p:cNvSpPr/>
          <p:nvPr/>
        </p:nvSpPr>
        <p:spPr>
          <a:xfrm>
            <a:off x="330460" y="5710086"/>
            <a:ext cx="1143441" cy="334636"/>
          </a:xfrm>
          <a:prstGeom prst="rect">
            <a:avLst/>
          </a:prstGeom>
          <a:effectLst/>
        </p:spPr>
        <p:txBody>
          <a:bodyPr wrap="none" lIns="87560" tIns="43780" rIns="87560" bIns="43780">
            <a:spAutoFit/>
          </a:bodyPr>
          <a:lstStyle/>
          <a:p>
            <a:r>
              <a:rPr lang="de-DE" sz="800" dirty="0">
                <a:solidFill>
                  <a:srgbClr val="000000"/>
                </a:solidFill>
              </a:rPr>
              <a:t>Linde:</a:t>
            </a:r>
          </a:p>
          <a:p>
            <a:r>
              <a:rPr lang="de-DE" sz="800" dirty="0">
                <a:solidFill>
                  <a:srgbClr val="000000"/>
                </a:solidFill>
              </a:rPr>
              <a:t>Ionic</a:t>
            </a:r>
            <a:r>
              <a:rPr lang="de-DE" sz="800" dirty="0">
                <a:solidFill>
                  <a:srgbClr val="000000"/>
                </a:solidFill>
              </a:rPr>
              <a:t> </a:t>
            </a:r>
            <a:r>
              <a:rPr lang="de-DE" sz="800" dirty="0" smtClean="0">
                <a:solidFill>
                  <a:srgbClr val="000000"/>
                </a:solidFill>
              </a:rPr>
              <a:t>H2-Kompressor</a:t>
            </a:r>
            <a:endParaRPr lang="de-DE" sz="800" dirty="0">
              <a:solidFill>
                <a:srgbClr val="000000"/>
              </a:solidFill>
            </a:endParaRPr>
          </a:p>
        </p:txBody>
      </p:sp>
      <p:sp>
        <p:nvSpPr>
          <p:cNvPr id="35" name="Rechteck 34"/>
          <p:cNvSpPr/>
          <p:nvPr/>
        </p:nvSpPr>
        <p:spPr>
          <a:xfrm>
            <a:off x="1609939" y="2746367"/>
            <a:ext cx="1002840" cy="611635"/>
          </a:xfrm>
          <a:prstGeom prst="rect">
            <a:avLst/>
          </a:prstGeom>
          <a:effectLst/>
        </p:spPr>
        <p:txBody>
          <a:bodyPr wrap="square" lIns="87560" tIns="43780" rIns="87560" bIns="43780">
            <a:spAutoFit/>
          </a:bodyPr>
          <a:lstStyle/>
          <a:p>
            <a:r>
              <a:rPr lang="de-DE" sz="800" dirty="0">
                <a:solidFill>
                  <a:srgbClr val="000000"/>
                </a:solidFill>
              </a:rPr>
              <a:t>Bosch:</a:t>
            </a:r>
          </a:p>
          <a:p>
            <a:r>
              <a:rPr lang="de-DE" sz="800" dirty="0" smtClean="0">
                <a:solidFill>
                  <a:srgbClr val="000000"/>
                </a:solidFill>
              </a:rPr>
              <a:t>Wasserstoffgas-Injektor </a:t>
            </a:r>
            <a:r>
              <a:rPr lang="de-DE" sz="800" dirty="0">
                <a:solidFill>
                  <a:srgbClr val="000000"/>
                </a:solidFill>
              </a:rPr>
              <a:t>HGI </a:t>
            </a:r>
          </a:p>
          <a:p>
            <a:endParaRPr lang="de-DE" sz="1000" dirty="0">
              <a:solidFill>
                <a:srgbClr val="000000"/>
              </a:solidFill>
            </a:endParaRPr>
          </a:p>
        </p:txBody>
      </p:sp>
      <p:pic>
        <p:nvPicPr>
          <p:cNvPr id="36" name="Picture 2" descr="N:\MarKom\BilderDB\Programmbereiche\Verkehr und Infrastruktur\Bosch\HGI_Image_5.jpg"/>
          <p:cNvPicPr>
            <a:picLocks noChangeAspect="1" noChangeArrowheads="1"/>
          </p:cNvPicPr>
          <p:nvPr/>
        </p:nvPicPr>
        <p:blipFill>
          <a:blip r:embed="rId19" cstate="print"/>
          <a:srcRect l="17606" t="10659" r="33194" b="12887"/>
          <a:stretch>
            <a:fillRect/>
          </a:stretch>
        </p:blipFill>
        <p:spPr bwMode="auto">
          <a:xfrm>
            <a:off x="365063" y="2784311"/>
            <a:ext cx="1279485" cy="1496645"/>
          </a:xfrm>
          <a:prstGeom prst="rect">
            <a:avLst/>
          </a:prstGeom>
          <a:noFill/>
          <a:effectLst>
            <a:outerShdw blurRad="50800" dist="38100" dir="2700000" algn="tl" rotWithShape="0">
              <a:prstClr val="black">
                <a:alpha val="40000"/>
              </a:prstClr>
            </a:outerShdw>
          </a:effectLst>
        </p:spPr>
      </p:pic>
      <p:pic>
        <p:nvPicPr>
          <p:cNvPr id="37" name="Picture 4" descr="Gas Diffusion Layer"/>
          <p:cNvPicPr>
            <a:picLocks noChangeAspect="1" noChangeArrowheads="1"/>
          </p:cNvPicPr>
          <p:nvPr/>
        </p:nvPicPr>
        <p:blipFill>
          <a:blip r:embed="rId20" cstate="print"/>
          <a:srcRect/>
          <a:stretch>
            <a:fillRect/>
          </a:stretch>
        </p:blipFill>
        <p:spPr bwMode="auto">
          <a:xfrm>
            <a:off x="482119" y="4063933"/>
            <a:ext cx="1729035" cy="1383391"/>
          </a:xfrm>
          <a:prstGeom prst="rect">
            <a:avLst/>
          </a:prstGeom>
          <a:noFill/>
          <a:effectLst>
            <a:outerShdw blurRad="50800" dist="38100" dir="2700000" algn="tl" rotWithShape="0">
              <a:prstClr val="black">
                <a:alpha val="40000"/>
              </a:prstClr>
            </a:outerShdw>
          </a:effectLst>
        </p:spPr>
      </p:pic>
      <p:sp>
        <p:nvSpPr>
          <p:cNvPr id="38" name="Rechteck 37"/>
          <p:cNvSpPr/>
          <p:nvPr/>
        </p:nvSpPr>
        <p:spPr>
          <a:xfrm>
            <a:off x="2163232" y="4029380"/>
            <a:ext cx="1122602" cy="488525"/>
          </a:xfrm>
          <a:prstGeom prst="rect">
            <a:avLst/>
          </a:prstGeom>
          <a:effectLst/>
        </p:spPr>
        <p:txBody>
          <a:bodyPr wrap="none" lIns="87560" tIns="43780" rIns="87560" bIns="43780">
            <a:spAutoFit/>
          </a:bodyPr>
          <a:lstStyle/>
          <a:p>
            <a:r>
              <a:rPr lang="de-DE" sz="800" dirty="0">
                <a:solidFill>
                  <a:srgbClr val="000000"/>
                </a:solidFill>
              </a:rPr>
              <a:t>FCCT:</a:t>
            </a:r>
          </a:p>
          <a:p>
            <a:r>
              <a:rPr lang="de-DE" sz="800" dirty="0" smtClean="0">
                <a:solidFill>
                  <a:srgbClr val="000000"/>
                </a:solidFill>
              </a:rPr>
              <a:t>Gasdiffusionsschicht</a:t>
            </a:r>
            <a:endParaRPr lang="de-DE" sz="800" dirty="0">
              <a:solidFill>
                <a:srgbClr val="000000"/>
              </a:solidFill>
            </a:endParaRPr>
          </a:p>
          <a:p>
            <a:r>
              <a:rPr lang="de-DE" sz="800" dirty="0">
                <a:solidFill>
                  <a:srgbClr val="000000"/>
                </a:solidFill>
              </a:rPr>
              <a:t>(GDL)</a:t>
            </a:r>
            <a:r>
              <a:rPr lang="de-DE" sz="1000" dirty="0">
                <a:solidFill>
                  <a:srgbClr val="000000"/>
                </a:solidFill>
              </a:rPr>
              <a:t> </a:t>
            </a:r>
          </a:p>
        </p:txBody>
      </p:sp>
      <p:pic>
        <p:nvPicPr>
          <p:cNvPr id="39" name="Picture 18" descr="20110715-20110715-IMG_2542-HDR(3)"/>
          <p:cNvPicPr>
            <a:picLocks noChangeArrowheads="1"/>
          </p:cNvPicPr>
          <p:nvPr/>
        </p:nvPicPr>
        <p:blipFill>
          <a:blip r:embed="rId21" cstate="print"/>
          <a:srcRect t="2145" r="5461"/>
          <a:stretch>
            <a:fillRect/>
          </a:stretch>
        </p:blipFill>
        <p:spPr bwMode="auto">
          <a:xfrm>
            <a:off x="1431687" y="4963152"/>
            <a:ext cx="1556132" cy="110671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8" descr="N:\MarKom\BilderDB\Programmbereiche\Stationäre Energieversorgung\Hexis\Galileo 1000 N von Hexis geschlossen l.jpg"/>
          <p:cNvPicPr>
            <a:picLocks noChangeAspect="1" noChangeArrowheads="1"/>
          </p:cNvPicPr>
          <p:nvPr/>
        </p:nvPicPr>
        <p:blipFill>
          <a:blip r:embed="rId22" cstate="print"/>
          <a:srcRect/>
          <a:stretch>
            <a:fillRect/>
          </a:stretch>
        </p:blipFill>
        <p:spPr bwMode="auto">
          <a:xfrm>
            <a:off x="4756783" y="4063934"/>
            <a:ext cx="411264" cy="937858"/>
          </a:xfrm>
          <a:prstGeom prst="rect">
            <a:avLst/>
          </a:prstGeom>
          <a:noFill/>
          <a:effectLst>
            <a:outerShdw blurRad="50800" dist="38100" dir="2700000" algn="tl" rotWithShape="0">
              <a:prstClr val="black">
                <a:alpha val="40000"/>
              </a:prstClr>
            </a:outerShdw>
          </a:effectLst>
        </p:spPr>
      </p:pic>
      <p:pic>
        <p:nvPicPr>
          <p:cNvPr id="41" name="Picture 2" descr="http://a7.sphotos.ak.fbcdn.net/hphotos-ak-prn1/545187_460251284004454_193390030690582_1552439_566052863_n.jpg"/>
          <p:cNvPicPr>
            <a:picLocks noChangeAspect="1" noChangeArrowheads="1"/>
          </p:cNvPicPr>
          <p:nvPr/>
        </p:nvPicPr>
        <p:blipFill>
          <a:blip r:embed="rId23" cstate="print"/>
          <a:srcRect/>
          <a:stretch>
            <a:fillRect/>
          </a:stretch>
        </p:blipFill>
        <p:spPr bwMode="auto">
          <a:xfrm>
            <a:off x="4687621" y="2784319"/>
            <a:ext cx="1175256" cy="877873"/>
          </a:xfrm>
          <a:prstGeom prst="rect">
            <a:avLst/>
          </a:prstGeom>
          <a:noFill/>
          <a:effectLst>
            <a:outerShdw blurRad="50800" dist="38100" dir="2700000" algn="tl" rotWithShape="0">
              <a:prstClr val="black">
                <a:alpha val="40000"/>
              </a:prstClr>
            </a:outerShdw>
          </a:effectLst>
        </p:spPr>
      </p:pic>
      <p:sp>
        <p:nvSpPr>
          <p:cNvPr id="42"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6</a:t>
            </a:fld>
            <a:endParaRPr lang="de-DE" dirty="0" smtClean="0">
              <a:latin typeface="+mn-lt"/>
            </a:endParaRPr>
          </a:p>
        </p:txBody>
      </p:sp>
      <p:sp>
        <p:nvSpPr>
          <p:cNvPr id="43"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44"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spTree>
    <p:extLst>
      <p:ext uri="{BB962C8B-B14F-4D97-AF65-F5344CB8AC3E}">
        <p14:creationId xmlns:p14="http://schemas.microsoft.com/office/powerpoint/2010/main" val="184191323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5"/>
          <p:cNvSpPr>
            <a:spLocks noGrp="1"/>
          </p:cNvSpPr>
          <p:nvPr>
            <p:ph type="title"/>
          </p:nvPr>
        </p:nvSpPr>
        <p:spPr>
          <a:xfrm>
            <a:off x="203200" y="274638"/>
            <a:ext cx="7608888" cy="1143000"/>
          </a:xfrm>
        </p:spPr>
        <p:txBody>
          <a:bodyPr/>
          <a:lstStyle/>
          <a:p>
            <a:r>
              <a:rPr lang="en-US" altLang="de-DE" dirty="0"/>
              <a:t>Residential Applications in Europe</a:t>
            </a:r>
            <a:endParaRPr lang="de-DE" altLang="de-DE" dirty="0" smtClean="0"/>
          </a:p>
        </p:txBody>
      </p:sp>
      <p:sp>
        <p:nvSpPr>
          <p:cNvPr id="42"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7</a:t>
            </a:fld>
            <a:endParaRPr lang="de-DE" dirty="0" smtClean="0">
              <a:latin typeface="+mn-lt"/>
            </a:endParaRPr>
          </a:p>
        </p:txBody>
      </p:sp>
      <p:sp>
        <p:nvSpPr>
          <p:cNvPr id="43"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44"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pic>
        <p:nvPicPr>
          <p:cNvPr id="45" name="Bild 2" descr="IBZ-Europakarte_15-03-25_JP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336704"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feld 45"/>
          <p:cNvSpPr txBox="1"/>
          <p:nvPr/>
        </p:nvSpPr>
        <p:spPr>
          <a:xfrm>
            <a:off x="7668344" y="5517232"/>
            <a:ext cx="1560264" cy="707886"/>
          </a:xfrm>
          <a:prstGeom prst="rect">
            <a:avLst/>
          </a:prstGeom>
          <a:noFill/>
          <a:ln>
            <a:solidFill>
              <a:schemeClr val="bg1">
                <a:lumMod val="85000"/>
              </a:schemeClr>
            </a:solidFill>
          </a:ln>
          <a:effectLst/>
        </p:spPr>
        <p:txBody>
          <a:bodyPr wrap="square">
            <a:spAutoFit/>
          </a:bodyPr>
          <a:lstStyle/>
          <a:p>
            <a:pPr fontAlgn="base">
              <a:spcBef>
                <a:spcPct val="0"/>
              </a:spcBef>
              <a:spcAft>
                <a:spcPct val="0"/>
              </a:spcAft>
              <a:defRPr/>
            </a:pPr>
            <a:r>
              <a:rPr lang="de-DE" sz="1000" b="1" dirty="0">
                <a:solidFill>
                  <a:srgbClr val="DD2821"/>
                </a:solidFill>
                <a:latin typeface="Arial" charset="0"/>
                <a:ea typeface="ヒラギノ角ゴ Pro W3" charset="0"/>
                <a:cs typeface="ヒラギノ角ゴ Pro W3" charset="0"/>
              </a:rPr>
              <a:t>red</a:t>
            </a:r>
            <a:r>
              <a:rPr lang="de-DE" sz="1000" b="1" dirty="0">
                <a:solidFill>
                  <a:srgbClr val="DD2821"/>
                </a:solidFill>
                <a:latin typeface="Arial" charset="0"/>
                <a:ea typeface="ヒラギノ角ゴ Pro W3" charset="0"/>
                <a:cs typeface="ヒラギノ角ゴ Pro W3" charset="0"/>
              </a:rPr>
              <a:t>: </a:t>
            </a:r>
            <a:r>
              <a:rPr lang="de-DE" sz="1000" b="1" dirty="0">
                <a:solidFill>
                  <a:srgbClr val="DD2821"/>
                </a:solidFill>
                <a:latin typeface="Arial" charset="0"/>
                <a:ea typeface="ヒラギノ角ゴ Pro W3" charset="0"/>
                <a:cs typeface="ヒラギノ角ゴ Pro W3" charset="0"/>
              </a:rPr>
              <a:t>callux</a:t>
            </a:r>
            <a:endParaRPr lang="de-DE" sz="1000" b="1" dirty="0">
              <a:solidFill>
                <a:srgbClr val="DD2821"/>
              </a:solidFill>
              <a:latin typeface="Arial" charset="0"/>
              <a:ea typeface="ヒラギノ角ゴ Pro W3" charset="0"/>
              <a:cs typeface="ヒラギノ角ゴ Pro W3" charset="0"/>
            </a:endParaRPr>
          </a:p>
          <a:p>
            <a:pPr fontAlgn="base">
              <a:spcBef>
                <a:spcPct val="0"/>
              </a:spcBef>
              <a:spcAft>
                <a:spcPct val="0"/>
              </a:spcAft>
              <a:defRPr/>
            </a:pPr>
            <a:r>
              <a:rPr lang="de-DE" sz="1000" b="1" dirty="0">
                <a:solidFill>
                  <a:srgbClr val="FFC004"/>
                </a:solidFill>
                <a:latin typeface="Arial" charset="0"/>
                <a:ea typeface="ヒラギノ角ゴ Pro W3" charset="0"/>
                <a:cs typeface="ヒラギノ角ゴ Pro W3" charset="0"/>
              </a:rPr>
              <a:t>yellow</a:t>
            </a:r>
            <a:r>
              <a:rPr lang="de-DE" sz="1000" b="1" dirty="0">
                <a:solidFill>
                  <a:srgbClr val="FFC004"/>
                </a:solidFill>
                <a:latin typeface="Arial" charset="0"/>
                <a:ea typeface="ヒラギノ角ゴ Pro W3" charset="0"/>
                <a:cs typeface="ヒラギノ角ゴ Pro W3" charset="0"/>
              </a:rPr>
              <a:t>: </a:t>
            </a:r>
            <a:r>
              <a:rPr lang="de-DE" sz="1000" b="1" dirty="0">
                <a:solidFill>
                  <a:srgbClr val="FFC004"/>
                </a:solidFill>
                <a:latin typeface="Arial" charset="0"/>
                <a:ea typeface="ヒラギノ角ゴ Pro W3" charset="0"/>
                <a:cs typeface="ヒラギノ角ゴ Pro W3" charset="0"/>
              </a:rPr>
              <a:t>ene.field</a:t>
            </a:r>
            <a:endParaRPr lang="de-DE" sz="1000" b="1" dirty="0">
              <a:solidFill>
                <a:srgbClr val="DD2821"/>
              </a:solidFill>
              <a:latin typeface="Arial" charset="0"/>
              <a:ea typeface="ヒラギノ角ゴ Pro W3" charset="0"/>
              <a:cs typeface="ヒラギノ角ゴ Pro W3" charset="0"/>
            </a:endParaRPr>
          </a:p>
          <a:p>
            <a:pPr fontAlgn="base">
              <a:spcBef>
                <a:spcPct val="0"/>
              </a:spcBef>
              <a:spcAft>
                <a:spcPct val="0"/>
              </a:spcAft>
              <a:defRPr/>
            </a:pPr>
            <a:r>
              <a:rPr lang="de-DE" sz="1000" b="1" dirty="0">
                <a:solidFill>
                  <a:srgbClr val="000090"/>
                </a:solidFill>
                <a:latin typeface="Arial" charset="0"/>
                <a:ea typeface="ヒラギノ角ゴ Pro W3" charset="0"/>
                <a:cs typeface="ヒラギノ角ゴ Pro W3" charset="0"/>
              </a:rPr>
              <a:t>blue</a:t>
            </a:r>
            <a:r>
              <a:rPr lang="de-DE" sz="1000" b="1" dirty="0">
                <a:solidFill>
                  <a:srgbClr val="000090"/>
                </a:solidFill>
                <a:latin typeface="Arial" charset="0"/>
                <a:ea typeface="ヒラギノ角ゴ Pro W3" charset="0"/>
                <a:cs typeface="ヒラギノ角ゴ Pro W3" charset="0"/>
              </a:rPr>
              <a:t>: </a:t>
            </a:r>
            <a:r>
              <a:rPr lang="de-DE" sz="1000" b="1" dirty="0">
                <a:solidFill>
                  <a:srgbClr val="000090"/>
                </a:solidFill>
                <a:latin typeface="Arial" charset="0"/>
                <a:ea typeface="ヒラギノ角ゴ Pro W3" charset="0"/>
                <a:cs typeface="ヒラギノ角ゴ Pro W3" charset="0"/>
              </a:rPr>
              <a:t>FuelCell@Home</a:t>
            </a:r>
            <a:endParaRPr lang="de-DE" sz="1000" b="1" dirty="0">
              <a:solidFill>
                <a:srgbClr val="000090"/>
              </a:solidFill>
              <a:latin typeface="Arial" charset="0"/>
              <a:ea typeface="ヒラギノ角ゴ Pro W3" charset="0"/>
              <a:cs typeface="ヒラギノ角ゴ Pro W3" charset="0"/>
            </a:endParaRPr>
          </a:p>
          <a:p>
            <a:pPr fontAlgn="base">
              <a:spcBef>
                <a:spcPct val="0"/>
              </a:spcBef>
              <a:spcAft>
                <a:spcPct val="0"/>
              </a:spcAft>
              <a:defRPr/>
            </a:pPr>
            <a:r>
              <a:rPr lang="de-DE" sz="1000" b="1" dirty="0">
                <a:solidFill>
                  <a:srgbClr val="660066"/>
                </a:solidFill>
                <a:latin typeface="Arial" charset="0"/>
                <a:ea typeface="ヒラギノ角ゴ Pro W3" charset="0"/>
                <a:cs typeface="ヒラギノ角ゴ Pro W3" charset="0"/>
              </a:rPr>
              <a:t>purple</a:t>
            </a:r>
            <a:r>
              <a:rPr lang="de-DE" sz="1000" b="1" dirty="0">
                <a:solidFill>
                  <a:srgbClr val="660066"/>
                </a:solidFill>
                <a:latin typeface="Arial" charset="0"/>
                <a:ea typeface="ヒラギノ角ゴ Pro W3" charset="0"/>
                <a:cs typeface="ヒラギノ角ゴ Pro W3" charset="0"/>
              </a:rPr>
              <a:t>: </a:t>
            </a:r>
            <a:r>
              <a:rPr lang="de-DE" sz="1000" b="1" dirty="0">
                <a:solidFill>
                  <a:srgbClr val="660066"/>
                </a:solidFill>
                <a:latin typeface="Arial" charset="0"/>
                <a:ea typeface="ヒラギノ角ゴ Pro W3" charset="0"/>
                <a:cs typeface="ヒラギノ角ゴ Pro W3" charset="0"/>
              </a:rPr>
              <a:t>other</a:t>
            </a:r>
            <a:r>
              <a:rPr lang="de-DE" sz="1000" b="1" dirty="0">
                <a:solidFill>
                  <a:srgbClr val="660066"/>
                </a:solidFill>
                <a:latin typeface="Arial" charset="0"/>
                <a:ea typeface="ヒラギノ角ゴ Pro W3" charset="0"/>
                <a:cs typeface="ヒラギノ角ゴ Pro W3" charset="0"/>
              </a:rPr>
              <a:t> </a:t>
            </a:r>
            <a:r>
              <a:rPr lang="de-DE" sz="1000" b="1" dirty="0">
                <a:solidFill>
                  <a:srgbClr val="660066"/>
                </a:solidFill>
                <a:latin typeface="Arial" charset="0"/>
                <a:ea typeface="ヒラギノ角ゴ Pro W3" charset="0"/>
                <a:cs typeface="ヒラギノ角ゴ Pro W3" charset="0"/>
              </a:rPr>
              <a:t>projects</a:t>
            </a:r>
            <a:endParaRPr lang="de-DE" sz="1000" b="1" dirty="0">
              <a:solidFill>
                <a:srgbClr val="660066"/>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41669307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5"/>
          <p:cNvSpPr>
            <a:spLocks noGrp="1"/>
          </p:cNvSpPr>
          <p:nvPr>
            <p:ph type="title"/>
          </p:nvPr>
        </p:nvSpPr>
        <p:spPr>
          <a:xfrm>
            <a:off x="203200" y="274638"/>
            <a:ext cx="7608888" cy="1143000"/>
          </a:xfrm>
        </p:spPr>
        <p:txBody>
          <a:bodyPr>
            <a:normAutofit/>
          </a:bodyPr>
          <a:lstStyle/>
          <a:p>
            <a:r>
              <a:rPr lang="en-US" altLang="de-DE" dirty="0" smtClean="0"/>
              <a:t>Funding </a:t>
            </a:r>
            <a:r>
              <a:rPr lang="en-US" altLang="de-DE" dirty="0"/>
              <a:t>Activities Residential Applications</a:t>
            </a:r>
            <a:br>
              <a:rPr lang="en-US" altLang="de-DE" dirty="0"/>
            </a:br>
            <a:r>
              <a:rPr lang="en-US" altLang="de-DE" dirty="0"/>
              <a:t> </a:t>
            </a:r>
            <a:endParaRPr lang="de-DE" altLang="de-DE" dirty="0" smtClean="0"/>
          </a:p>
        </p:txBody>
      </p:sp>
      <p:sp>
        <p:nvSpPr>
          <p:cNvPr id="42"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8</a:t>
            </a:fld>
            <a:endParaRPr lang="de-DE" dirty="0" smtClean="0">
              <a:latin typeface="+mn-lt"/>
            </a:endParaRPr>
          </a:p>
        </p:txBody>
      </p:sp>
      <p:sp>
        <p:nvSpPr>
          <p:cNvPr id="43"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44"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p>
        </p:txBody>
      </p:sp>
      <p:grpSp>
        <p:nvGrpSpPr>
          <p:cNvPr id="45" name="Gruppieren 44"/>
          <p:cNvGrpSpPr/>
          <p:nvPr/>
        </p:nvGrpSpPr>
        <p:grpSpPr>
          <a:xfrm>
            <a:off x="395536" y="1583042"/>
            <a:ext cx="8298966" cy="4582262"/>
            <a:chOff x="508484" y="1268760"/>
            <a:chExt cx="7591908" cy="3998286"/>
          </a:xfrm>
        </p:grpSpPr>
        <p:sp>
          <p:nvSpPr>
            <p:cNvPr id="46" name="Rechteck 45"/>
            <p:cNvSpPr/>
            <p:nvPr/>
          </p:nvSpPr>
          <p:spPr>
            <a:xfrm>
              <a:off x="2699792" y="1542109"/>
              <a:ext cx="1008112" cy="3096344"/>
            </a:xfrm>
            <a:prstGeom prst="rect">
              <a:avLst/>
            </a:prstGeom>
            <a:noFill/>
            <a:ln w="25400" cap="flat" cmpd="sng" algn="ctr">
              <a:solidFill>
                <a:srgbClr val="FFFF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Demonstration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Fieldtest</a:t>
              </a:r>
            </a:p>
          </p:txBody>
        </p:sp>
        <p:sp>
          <p:nvSpPr>
            <p:cNvPr id="47" name="Rechteck 46"/>
            <p:cNvSpPr/>
            <p:nvPr/>
          </p:nvSpPr>
          <p:spPr>
            <a:xfrm>
              <a:off x="3707904" y="1542109"/>
              <a:ext cx="964029" cy="3096344"/>
            </a:xfrm>
            <a:prstGeom prst="rect">
              <a:avLst/>
            </a:prstGeom>
            <a:noFill/>
            <a:ln w="25400" cap="flat" cmpd="sng" algn="ctr">
              <a:solidFill>
                <a:srgbClr val="FFFF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Market-</a:t>
              </a:r>
              <a:r>
                <a:rPr kumimoji="0" lang="de-DE" sz="1000" b="1" i="0" u="none" strike="noStrike" kern="0" cap="none" spc="0" normalizeH="0" baseline="0" noProof="0" dirty="0" smtClean="0">
                  <a:ln>
                    <a:noFill/>
                  </a:ln>
                  <a:solidFill>
                    <a:prstClr val="black"/>
                  </a:solidFill>
                  <a:effectLst/>
                  <a:uLnTx/>
                  <a:uFillTx/>
                  <a:latin typeface="Calibri"/>
                  <a:ea typeface="+mn-ea"/>
                  <a:cs typeface="+mn-cs"/>
                </a:rPr>
                <a:t>introduction</a:t>
              </a:r>
              <a:endParaRPr kumimoji="0" lang="de-DE" sz="1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48" name="Rechteck 47"/>
            <p:cNvSpPr/>
            <p:nvPr/>
          </p:nvSpPr>
          <p:spPr>
            <a:xfrm>
              <a:off x="4671933" y="1542109"/>
              <a:ext cx="1196211" cy="3096344"/>
            </a:xfrm>
            <a:prstGeom prst="rect">
              <a:avLst/>
            </a:prstGeom>
            <a:solidFill>
              <a:srgbClr val="FFFFCC"/>
            </a:solidFill>
            <a:ln w="25400" cap="flat" cmpd="sng" algn="ctr">
              <a:solidFill>
                <a:srgbClr val="FFFF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Market-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penetration</a:t>
              </a:r>
              <a:endParaRPr kumimoji="0" lang="de-DE" sz="1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50" name="Rechteck 49"/>
            <p:cNvSpPr/>
            <p:nvPr/>
          </p:nvSpPr>
          <p:spPr>
            <a:xfrm>
              <a:off x="5876508" y="1542109"/>
              <a:ext cx="1910469" cy="3096344"/>
            </a:xfrm>
            <a:prstGeom prst="rect">
              <a:avLst/>
            </a:prstGeom>
            <a:solidFill>
              <a:srgbClr val="FFFF99"/>
            </a:solidFill>
            <a:ln w="25400" cap="flat" cmpd="sng" algn="ctr">
              <a:solidFill>
                <a:srgbClr val="FFFF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Marketsaturation</a:t>
              </a:r>
              <a:endParaRPr kumimoji="0" lang="de-DE" sz="1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51" name="Rechteck 50"/>
            <p:cNvSpPr/>
            <p:nvPr/>
          </p:nvSpPr>
          <p:spPr>
            <a:xfrm>
              <a:off x="1547664" y="1542109"/>
              <a:ext cx="1152128" cy="3096344"/>
            </a:xfrm>
            <a:prstGeom prst="rect">
              <a:avLst/>
            </a:prstGeom>
            <a:noFill/>
            <a:ln w="25400" cap="flat" cmpd="sng" algn="ctr">
              <a:solidFill>
                <a:srgbClr val="FFFF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Research &amp; Development</a:t>
              </a:r>
            </a:p>
          </p:txBody>
        </p:sp>
        <p:cxnSp>
          <p:nvCxnSpPr>
            <p:cNvPr id="52" name="Gerade Verbindung mit Pfeil 51"/>
            <p:cNvCxnSpPr/>
            <p:nvPr/>
          </p:nvCxnSpPr>
          <p:spPr>
            <a:xfrm flipV="1">
              <a:off x="1547664" y="1268760"/>
              <a:ext cx="0" cy="3369693"/>
            </a:xfrm>
            <a:prstGeom prst="straightConnector1">
              <a:avLst/>
            </a:prstGeom>
            <a:noFill/>
            <a:ln w="19050" cap="flat" cmpd="sng" algn="ctr">
              <a:solidFill>
                <a:sysClr val="windowText" lastClr="000000"/>
              </a:solidFill>
              <a:prstDash val="solid"/>
              <a:headEnd type="none" w="med" len="med"/>
              <a:tailEnd type="triangle" w="med" len="med"/>
            </a:ln>
            <a:effectLst/>
          </p:spPr>
        </p:cxnSp>
        <p:cxnSp>
          <p:nvCxnSpPr>
            <p:cNvPr id="53" name="Gerade Verbindung mit Pfeil 52"/>
            <p:cNvCxnSpPr/>
            <p:nvPr/>
          </p:nvCxnSpPr>
          <p:spPr>
            <a:xfrm>
              <a:off x="1547664" y="4638453"/>
              <a:ext cx="6552728" cy="0"/>
            </a:xfrm>
            <a:prstGeom prst="straightConnector1">
              <a:avLst/>
            </a:prstGeom>
            <a:noFill/>
            <a:ln w="19050" cap="flat" cmpd="sng" algn="ctr">
              <a:solidFill>
                <a:sysClr val="windowText" lastClr="000000"/>
              </a:solidFill>
              <a:prstDash val="solid"/>
              <a:headEnd type="none" w="med" len="med"/>
              <a:tailEnd type="triangle" w="med" len="med"/>
            </a:ln>
            <a:effectLst/>
          </p:spPr>
        </p:cxnSp>
        <p:sp>
          <p:nvSpPr>
            <p:cNvPr id="54" name="Freihandform 53"/>
            <p:cNvSpPr/>
            <p:nvPr/>
          </p:nvSpPr>
          <p:spPr>
            <a:xfrm>
              <a:off x="1547664" y="1829310"/>
              <a:ext cx="6248538" cy="2490181"/>
            </a:xfrm>
            <a:custGeom>
              <a:avLst/>
              <a:gdLst>
                <a:gd name="connsiteX0" fmla="*/ 0 w 6300907"/>
                <a:gd name="connsiteY0" fmla="*/ 2466298 h 2489392"/>
                <a:gd name="connsiteX1" fmla="*/ 1444598 w 6300907"/>
                <a:gd name="connsiteY1" fmla="*/ 2473982 h 2489392"/>
                <a:gd name="connsiteX2" fmla="*/ 2236054 w 6300907"/>
                <a:gd name="connsiteY2" fmla="*/ 2289565 h 2489392"/>
                <a:gd name="connsiteX3" fmla="*/ 2873828 w 6300907"/>
                <a:gd name="connsiteY3" fmla="*/ 1882311 h 2489392"/>
                <a:gd name="connsiteX4" fmla="*/ 3511603 w 6300907"/>
                <a:gd name="connsiteY4" fmla="*/ 1060119 h 2489392"/>
                <a:gd name="connsiteX5" fmla="*/ 3903489 w 6300907"/>
                <a:gd name="connsiteY5" fmla="*/ 406977 h 2489392"/>
                <a:gd name="connsiteX6" fmla="*/ 4280006 w 6300907"/>
                <a:gd name="connsiteY6" fmla="*/ 107299 h 2489392"/>
                <a:gd name="connsiteX7" fmla="*/ 4748733 w 6300907"/>
                <a:gd name="connsiteY7" fmla="*/ 7407 h 2489392"/>
                <a:gd name="connsiteX8" fmla="*/ 6300907 w 6300907"/>
                <a:gd name="connsiteY8" fmla="*/ 15091 h 2489392"/>
                <a:gd name="connsiteX0" fmla="*/ 0 w 5795515"/>
                <a:gd name="connsiteY0" fmla="*/ 2466298 h 2489392"/>
                <a:gd name="connsiteX1" fmla="*/ 1444598 w 5795515"/>
                <a:gd name="connsiteY1" fmla="*/ 2473982 h 2489392"/>
                <a:gd name="connsiteX2" fmla="*/ 2236054 w 5795515"/>
                <a:gd name="connsiteY2" fmla="*/ 2289565 h 2489392"/>
                <a:gd name="connsiteX3" fmla="*/ 2873828 w 5795515"/>
                <a:gd name="connsiteY3" fmla="*/ 1882311 h 2489392"/>
                <a:gd name="connsiteX4" fmla="*/ 3511603 w 5795515"/>
                <a:gd name="connsiteY4" fmla="*/ 1060119 h 2489392"/>
                <a:gd name="connsiteX5" fmla="*/ 3903489 w 5795515"/>
                <a:gd name="connsiteY5" fmla="*/ 406977 h 2489392"/>
                <a:gd name="connsiteX6" fmla="*/ 4280006 w 5795515"/>
                <a:gd name="connsiteY6" fmla="*/ 107299 h 2489392"/>
                <a:gd name="connsiteX7" fmla="*/ 4748733 w 5795515"/>
                <a:gd name="connsiteY7" fmla="*/ 7407 h 2489392"/>
                <a:gd name="connsiteX8" fmla="*/ 5795515 w 5795515"/>
                <a:gd name="connsiteY8" fmla="*/ 15091 h 2489392"/>
                <a:gd name="connsiteX0" fmla="*/ 0 w 5802633"/>
                <a:gd name="connsiteY0" fmla="*/ 2466298 h 2489392"/>
                <a:gd name="connsiteX1" fmla="*/ 1451716 w 5802633"/>
                <a:gd name="connsiteY1" fmla="*/ 2473982 h 2489392"/>
                <a:gd name="connsiteX2" fmla="*/ 2243172 w 5802633"/>
                <a:gd name="connsiteY2" fmla="*/ 2289565 h 2489392"/>
                <a:gd name="connsiteX3" fmla="*/ 2880946 w 5802633"/>
                <a:gd name="connsiteY3" fmla="*/ 1882311 h 2489392"/>
                <a:gd name="connsiteX4" fmla="*/ 3518721 w 5802633"/>
                <a:gd name="connsiteY4" fmla="*/ 1060119 h 2489392"/>
                <a:gd name="connsiteX5" fmla="*/ 3910607 w 5802633"/>
                <a:gd name="connsiteY5" fmla="*/ 406977 h 2489392"/>
                <a:gd name="connsiteX6" fmla="*/ 4287124 w 5802633"/>
                <a:gd name="connsiteY6" fmla="*/ 107299 h 2489392"/>
                <a:gd name="connsiteX7" fmla="*/ 4755851 w 5802633"/>
                <a:gd name="connsiteY7" fmla="*/ 7407 h 2489392"/>
                <a:gd name="connsiteX8" fmla="*/ 5802633 w 5802633"/>
                <a:gd name="connsiteY8" fmla="*/ 15091 h 2489392"/>
                <a:gd name="connsiteX0" fmla="*/ 0 w 5802633"/>
                <a:gd name="connsiteY0" fmla="*/ 2466298 h 2487501"/>
                <a:gd name="connsiteX1" fmla="*/ 1451716 w 5802633"/>
                <a:gd name="connsiteY1" fmla="*/ 2473982 h 2487501"/>
                <a:gd name="connsiteX2" fmla="*/ 2243172 w 5802633"/>
                <a:gd name="connsiteY2" fmla="*/ 2289565 h 2487501"/>
                <a:gd name="connsiteX3" fmla="*/ 2880946 w 5802633"/>
                <a:gd name="connsiteY3" fmla="*/ 1882311 h 2487501"/>
                <a:gd name="connsiteX4" fmla="*/ 3518721 w 5802633"/>
                <a:gd name="connsiteY4" fmla="*/ 1060119 h 2487501"/>
                <a:gd name="connsiteX5" fmla="*/ 3910607 w 5802633"/>
                <a:gd name="connsiteY5" fmla="*/ 406977 h 2487501"/>
                <a:gd name="connsiteX6" fmla="*/ 4287124 w 5802633"/>
                <a:gd name="connsiteY6" fmla="*/ 107299 h 2487501"/>
                <a:gd name="connsiteX7" fmla="*/ 4755851 w 5802633"/>
                <a:gd name="connsiteY7" fmla="*/ 7407 h 2487501"/>
                <a:gd name="connsiteX8" fmla="*/ 5802633 w 5802633"/>
                <a:gd name="connsiteY8" fmla="*/ 15091 h 2487501"/>
                <a:gd name="connsiteX0" fmla="*/ 0 w 5788397"/>
                <a:gd name="connsiteY0" fmla="*/ 2489350 h 2489350"/>
                <a:gd name="connsiteX1" fmla="*/ 1437480 w 5788397"/>
                <a:gd name="connsiteY1" fmla="*/ 2473982 h 2489350"/>
                <a:gd name="connsiteX2" fmla="*/ 2228936 w 5788397"/>
                <a:gd name="connsiteY2" fmla="*/ 2289565 h 2489350"/>
                <a:gd name="connsiteX3" fmla="*/ 2866710 w 5788397"/>
                <a:gd name="connsiteY3" fmla="*/ 1882311 h 2489350"/>
                <a:gd name="connsiteX4" fmla="*/ 3504485 w 5788397"/>
                <a:gd name="connsiteY4" fmla="*/ 1060119 h 2489350"/>
                <a:gd name="connsiteX5" fmla="*/ 3896371 w 5788397"/>
                <a:gd name="connsiteY5" fmla="*/ 406977 h 2489350"/>
                <a:gd name="connsiteX6" fmla="*/ 4272888 w 5788397"/>
                <a:gd name="connsiteY6" fmla="*/ 107299 h 2489350"/>
                <a:gd name="connsiteX7" fmla="*/ 4741615 w 5788397"/>
                <a:gd name="connsiteY7" fmla="*/ 7407 h 2489350"/>
                <a:gd name="connsiteX8" fmla="*/ 5788397 w 5788397"/>
                <a:gd name="connsiteY8" fmla="*/ 15091 h 2489350"/>
                <a:gd name="connsiteX0" fmla="*/ 0 w 5788397"/>
                <a:gd name="connsiteY0" fmla="*/ 2489350 h 2489350"/>
                <a:gd name="connsiteX1" fmla="*/ 1437480 w 5788397"/>
                <a:gd name="connsiteY1" fmla="*/ 2473982 h 2489350"/>
                <a:gd name="connsiteX2" fmla="*/ 2228936 w 5788397"/>
                <a:gd name="connsiteY2" fmla="*/ 2289565 h 2489350"/>
                <a:gd name="connsiteX3" fmla="*/ 2866710 w 5788397"/>
                <a:gd name="connsiteY3" fmla="*/ 1882311 h 2489350"/>
                <a:gd name="connsiteX4" fmla="*/ 3504485 w 5788397"/>
                <a:gd name="connsiteY4" fmla="*/ 1060119 h 2489350"/>
                <a:gd name="connsiteX5" fmla="*/ 3896371 w 5788397"/>
                <a:gd name="connsiteY5" fmla="*/ 406977 h 2489350"/>
                <a:gd name="connsiteX6" fmla="*/ 4272888 w 5788397"/>
                <a:gd name="connsiteY6" fmla="*/ 107299 h 2489350"/>
                <a:gd name="connsiteX7" fmla="*/ 4741615 w 5788397"/>
                <a:gd name="connsiteY7" fmla="*/ 7407 h 2489350"/>
                <a:gd name="connsiteX8" fmla="*/ 5788397 w 5788397"/>
                <a:gd name="connsiteY8" fmla="*/ 15091 h 2489350"/>
                <a:gd name="connsiteX0" fmla="*/ 0 w 5788397"/>
                <a:gd name="connsiteY0" fmla="*/ 2489350 h 2489350"/>
                <a:gd name="connsiteX1" fmla="*/ 1435275 w 5788397"/>
                <a:gd name="connsiteY1" fmla="*/ 2462076 h 2489350"/>
                <a:gd name="connsiteX2" fmla="*/ 2228936 w 5788397"/>
                <a:gd name="connsiteY2" fmla="*/ 2289565 h 2489350"/>
                <a:gd name="connsiteX3" fmla="*/ 2866710 w 5788397"/>
                <a:gd name="connsiteY3" fmla="*/ 1882311 h 2489350"/>
                <a:gd name="connsiteX4" fmla="*/ 3504485 w 5788397"/>
                <a:gd name="connsiteY4" fmla="*/ 1060119 h 2489350"/>
                <a:gd name="connsiteX5" fmla="*/ 3896371 w 5788397"/>
                <a:gd name="connsiteY5" fmla="*/ 406977 h 2489350"/>
                <a:gd name="connsiteX6" fmla="*/ 4272888 w 5788397"/>
                <a:gd name="connsiteY6" fmla="*/ 107299 h 2489350"/>
                <a:gd name="connsiteX7" fmla="*/ 4741615 w 5788397"/>
                <a:gd name="connsiteY7" fmla="*/ 7407 h 2489350"/>
                <a:gd name="connsiteX8" fmla="*/ 5788397 w 5788397"/>
                <a:gd name="connsiteY8" fmla="*/ 15091 h 2489350"/>
                <a:gd name="connsiteX0" fmla="*/ 0 w 5788397"/>
                <a:gd name="connsiteY0" fmla="*/ 2494906 h 2494906"/>
                <a:gd name="connsiteX1" fmla="*/ 1435275 w 5788397"/>
                <a:gd name="connsiteY1" fmla="*/ 2467632 h 2494906"/>
                <a:gd name="connsiteX2" fmla="*/ 2228936 w 5788397"/>
                <a:gd name="connsiteY2" fmla="*/ 2295121 h 2494906"/>
                <a:gd name="connsiteX3" fmla="*/ 2866710 w 5788397"/>
                <a:gd name="connsiteY3" fmla="*/ 1887867 h 2494906"/>
                <a:gd name="connsiteX4" fmla="*/ 3504485 w 5788397"/>
                <a:gd name="connsiteY4" fmla="*/ 1065675 h 2494906"/>
                <a:gd name="connsiteX5" fmla="*/ 3896371 w 5788397"/>
                <a:gd name="connsiteY5" fmla="*/ 412533 h 2494906"/>
                <a:gd name="connsiteX6" fmla="*/ 4272888 w 5788397"/>
                <a:gd name="connsiteY6" fmla="*/ 112855 h 2494906"/>
                <a:gd name="connsiteX7" fmla="*/ 4741615 w 5788397"/>
                <a:gd name="connsiteY7" fmla="*/ 12963 h 2494906"/>
                <a:gd name="connsiteX8" fmla="*/ 5788397 w 5788397"/>
                <a:gd name="connsiteY8" fmla="*/ 8740 h 2494906"/>
                <a:gd name="connsiteX0" fmla="*/ 0 w 5788397"/>
                <a:gd name="connsiteY0" fmla="*/ 2488639 h 2488639"/>
                <a:gd name="connsiteX1" fmla="*/ 1435275 w 5788397"/>
                <a:gd name="connsiteY1" fmla="*/ 2461365 h 2488639"/>
                <a:gd name="connsiteX2" fmla="*/ 2228936 w 5788397"/>
                <a:gd name="connsiteY2" fmla="*/ 2288854 h 2488639"/>
                <a:gd name="connsiteX3" fmla="*/ 2866710 w 5788397"/>
                <a:gd name="connsiteY3" fmla="*/ 1881600 h 2488639"/>
                <a:gd name="connsiteX4" fmla="*/ 3504485 w 5788397"/>
                <a:gd name="connsiteY4" fmla="*/ 1059408 h 2488639"/>
                <a:gd name="connsiteX5" fmla="*/ 3896371 w 5788397"/>
                <a:gd name="connsiteY5" fmla="*/ 406266 h 2488639"/>
                <a:gd name="connsiteX6" fmla="*/ 4272888 w 5788397"/>
                <a:gd name="connsiteY6" fmla="*/ 106588 h 2488639"/>
                <a:gd name="connsiteX7" fmla="*/ 4741615 w 5788397"/>
                <a:gd name="connsiteY7" fmla="*/ 6696 h 2488639"/>
                <a:gd name="connsiteX8" fmla="*/ 5788397 w 5788397"/>
                <a:gd name="connsiteY8" fmla="*/ 2473 h 2488639"/>
                <a:gd name="connsiteX0" fmla="*/ 0 w 5788397"/>
                <a:gd name="connsiteY0" fmla="*/ 2490181 h 2490181"/>
                <a:gd name="connsiteX1" fmla="*/ 1435275 w 5788397"/>
                <a:gd name="connsiteY1" fmla="*/ 2462907 h 2490181"/>
                <a:gd name="connsiteX2" fmla="*/ 2228936 w 5788397"/>
                <a:gd name="connsiteY2" fmla="*/ 2290396 h 2490181"/>
                <a:gd name="connsiteX3" fmla="*/ 2866710 w 5788397"/>
                <a:gd name="connsiteY3" fmla="*/ 1883142 h 2490181"/>
                <a:gd name="connsiteX4" fmla="*/ 3504485 w 5788397"/>
                <a:gd name="connsiteY4" fmla="*/ 1060950 h 2490181"/>
                <a:gd name="connsiteX5" fmla="*/ 3896371 w 5788397"/>
                <a:gd name="connsiteY5" fmla="*/ 407808 h 2490181"/>
                <a:gd name="connsiteX6" fmla="*/ 4272888 w 5788397"/>
                <a:gd name="connsiteY6" fmla="*/ 108130 h 2490181"/>
                <a:gd name="connsiteX7" fmla="*/ 4741615 w 5788397"/>
                <a:gd name="connsiteY7" fmla="*/ 8238 h 2490181"/>
                <a:gd name="connsiteX8" fmla="*/ 5788397 w 5788397"/>
                <a:gd name="connsiteY8" fmla="*/ 4015 h 24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397" h="2490181">
                  <a:moveTo>
                    <a:pt x="0" y="2490181"/>
                  </a:moveTo>
                  <a:lnTo>
                    <a:pt x="1435275" y="2462907"/>
                  </a:lnTo>
                  <a:cubicBezTo>
                    <a:pt x="1806764" y="2429610"/>
                    <a:pt x="1990364" y="2387023"/>
                    <a:pt x="2228936" y="2290396"/>
                  </a:cubicBezTo>
                  <a:cubicBezTo>
                    <a:pt x="2467508" y="2193769"/>
                    <a:pt x="2654118" y="2088050"/>
                    <a:pt x="2866710" y="1883142"/>
                  </a:cubicBezTo>
                  <a:cubicBezTo>
                    <a:pt x="3079302" y="1678234"/>
                    <a:pt x="3332875" y="1306839"/>
                    <a:pt x="3504485" y="1060950"/>
                  </a:cubicBezTo>
                  <a:cubicBezTo>
                    <a:pt x="3676095" y="815061"/>
                    <a:pt x="3768304" y="566611"/>
                    <a:pt x="3896371" y="407808"/>
                  </a:cubicBezTo>
                  <a:cubicBezTo>
                    <a:pt x="4024438" y="249005"/>
                    <a:pt x="4132014" y="174725"/>
                    <a:pt x="4272888" y="108130"/>
                  </a:cubicBezTo>
                  <a:cubicBezTo>
                    <a:pt x="4413762" y="41535"/>
                    <a:pt x="4489030" y="25591"/>
                    <a:pt x="4741615" y="8238"/>
                  </a:cubicBezTo>
                  <a:cubicBezTo>
                    <a:pt x="4994200" y="-9115"/>
                    <a:pt x="5180718" y="6777"/>
                    <a:pt x="5788397" y="4015"/>
                  </a:cubicBezTo>
                </a:path>
              </a:pathLst>
            </a:custGeom>
            <a:no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5" name="Textfeld 54"/>
            <p:cNvSpPr txBox="1"/>
            <p:nvPr/>
          </p:nvSpPr>
          <p:spPr>
            <a:xfrm>
              <a:off x="4455909" y="4678919"/>
              <a:ext cx="506212" cy="268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smtClean="0">
                  <a:ln>
                    <a:noFill/>
                  </a:ln>
                  <a:solidFill>
                    <a:prstClr val="black"/>
                  </a:solidFill>
                  <a:effectLst/>
                  <a:uLnTx/>
                  <a:uFillTx/>
                  <a:latin typeface="Calibri"/>
                </a:rPr>
                <a:t>Time</a:t>
              </a:r>
            </a:p>
          </p:txBody>
        </p:sp>
        <p:sp>
          <p:nvSpPr>
            <p:cNvPr id="56" name="Textfeld 55"/>
            <p:cNvSpPr txBox="1"/>
            <p:nvPr/>
          </p:nvSpPr>
          <p:spPr>
            <a:xfrm rot="16200000">
              <a:off x="949980" y="2905267"/>
              <a:ext cx="658794" cy="2815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smtClean="0">
                  <a:ln>
                    <a:noFill/>
                  </a:ln>
                  <a:solidFill>
                    <a:prstClr val="black"/>
                  </a:solidFill>
                  <a:effectLst/>
                  <a:uLnTx/>
                  <a:uFillTx/>
                  <a:latin typeface="Calibri"/>
                </a:rPr>
                <a:t>Volume</a:t>
              </a:r>
            </a:p>
          </p:txBody>
        </p:sp>
        <p:sp>
          <p:nvSpPr>
            <p:cNvPr id="57" name="Textfeld 56"/>
            <p:cNvSpPr txBox="1"/>
            <p:nvPr/>
          </p:nvSpPr>
          <p:spPr>
            <a:xfrm>
              <a:off x="1547664" y="4998493"/>
              <a:ext cx="6120680" cy="268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Typical Innovation- and Diffusion Process of new Technologies</a:t>
              </a:r>
            </a:p>
          </p:txBody>
        </p:sp>
        <p:sp>
          <p:nvSpPr>
            <p:cNvPr id="58" name="Abgerundetes Rechteck 57"/>
            <p:cNvSpPr/>
            <p:nvPr/>
          </p:nvSpPr>
          <p:spPr>
            <a:xfrm>
              <a:off x="1639418" y="4107552"/>
              <a:ext cx="4588766" cy="432048"/>
            </a:xfrm>
            <a:prstGeom prst="roundRect">
              <a:avLst/>
            </a:prstGeom>
            <a:solidFill>
              <a:srgbClr val="C0504D">
                <a:lumMod val="40000"/>
                <a:lumOff val="60000"/>
                <a:alpha val="41000"/>
              </a:srgbClr>
            </a:solidFill>
            <a:ln w="12700" cap="flat" cmpd="sng" algn="ctr">
              <a:solidFill>
                <a:srgbClr val="CC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9" name="Abgerundetes Rechteck 58"/>
            <p:cNvSpPr/>
            <p:nvPr/>
          </p:nvSpPr>
          <p:spPr>
            <a:xfrm>
              <a:off x="2597304" y="4005064"/>
              <a:ext cx="1224136" cy="432048"/>
            </a:xfrm>
            <a:prstGeom prst="roundRect">
              <a:avLst/>
            </a:prstGeom>
            <a:solidFill>
              <a:srgbClr val="C0504D">
                <a:lumMod val="40000"/>
                <a:lumOff val="60000"/>
                <a:alpha val="41000"/>
              </a:srgbClr>
            </a:solidFill>
            <a:ln w="127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0" name="Abgerundetes Rechteck 59"/>
            <p:cNvSpPr/>
            <p:nvPr/>
          </p:nvSpPr>
          <p:spPr>
            <a:xfrm>
              <a:off x="4283968" y="2564904"/>
              <a:ext cx="1224136" cy="1440160"/>
            </a:xfrm>
            <a:prstGeom prst="roundRect">
              <a:avLst/>
            </a:prstGeom>
            <a:solidFill>
              <a:srgbClr val="C0504D">
                <a:lumMod val="40000"/>
                <a:lumOff val="60000"/>
                <a:alpha val="41000"/>
              </a:srgbClr>
            </a:solidFill>
            <a:ln w="12700" cap="flat" cmpd="sng" algn="ctr">
              <a:solidFill>
                <a:srgbClr val="C0504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1" name="Abgerundetes Rechteck 60"/>
            <p:cNvSpPr/>
            <p:nvPr/>
          </p:nvSpPr>
          <p:spPr>
            <a:xfrm>
              <a:off x="3768864" y="3781419"/>
              <a:ext cx="687045" cy="530451"/>
            </a:xfrm>
            <a:prstGeom prst="roundRect">
              <a:avLst/>
            </a:prstGeom>
            <a:solidFill>
              <a:srgbClr val="C0504D">
                <a:lumMod val="40000"/>
                <a:lumOff val="60000"/>
                <a:alpha val="41000"/>
              </a:srgbClr>
            </a:solidFill>
            <a:ln w="127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2" name="Abgerundetes Rechteck 61"/>
            <p:cNvSpPr/>
            <p:nvPr/>
          </p:nvSpPr>
          <p:spPr>
            <a:xfrm>
              <a:off x="508484" y="3662690"/>
              <a:ext cx="801961" cy="3892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smtClean="0">
                  <a:ln>
                    <a:noFill/>
                  </a:ln>
                  <a:solidFill>
                    <a:prstClr val="white"/>
                  </a:solidFill>
                  <a:effectLst/>
                  <a:uLnTx/>
                  <a:uFillTx/>
                  <a:latin typeface="Calibri"/>
                  <a:ea typeface="+mn-ea"/>
                  <a:cs typeface="+mn-cs"/>
                </a:rPr>
                <a:t>R&amp;D Projects</a:t>
              </a:r>
            </a:p>
          </p:txBody>
        </p:sp>
        <p:sp>
          <p:nvSpPr>
            <p:cNvPr id="63" name="Abgerundetes Rechteck 62"/>
            <p:cNvSpPr/>
            <p:nvPr/>
          </p:nvSpPr>
          <p:spPr>
            <a:xfrm>
              <a:off x="1722747" y="3233492"/>
              <a:ext cx="801961" cy="3892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smtClean="0">
                  <a:ln>
                    <a:noFill/>
                  </a:ln>
                  <a:solidFill>
                    <a:prstClr val="white"/>
                  </a:solidFill>
                  <a:effectLst/>
                  <a:uLnTx/>
                  <a:uFillTx/>
                  <a:latin typeface="Calibri"/>
                  <a:ea typeface="+mn-ea"/>
                  <a:cs typeface="+mn-cs"/>
                </a:rPr>
                <a:t>Callux</a:t>
              </a:r>
              <a:endParaRPr kumimoji="0" lang="de-DE" sz="1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4" name="Abgerundetes Rechteck 63"/>
            <p:cNvSpPr/>
            <p:nvPr/>
          </p:nvSpPr>
          <p:spPr>
            <a:xfrm>
              <a:off x="2753132" y="2932195"/>
              <a:ext cx="905037" cy="52191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smtClean="0">
                  <a:ln>
                    <a:noFill/>
                  </a:ln>
                  <a:solidFill>
                    <a:prstClr val="white"/>
                  </a:solidFill>
                  <a:effectLst/>
                  <a:uLnTx/>
                  <a:uFillTx/>
                  <a:latin typeface="Calibri"/>
                  <a:ea typeface="+mn-ea"/>
                  <a:cs typeface="+mn-cs"/>
                </a:rPr>
                <a:t>FCµCHP </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Funding</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 </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Directive</a:t>
              </a:r>
              <a:endParaRPr kumimoji="0" lang="de-DE" sz="1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5" name="Abgerundetes Rechteck 64"/>
            <p:cNvSpPr/>
            <p:nvPr/>
          </p:nvSpPr>
          <p:spPr>
            <a:xfrm>
              <a:off x="6017076" y="2370288"/>
              <a:ext cx="1656184" cy="3892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smtClean="0">
                  <a:ln>
                    <a:noFill/>
                  </a:ln>
                  <a:solidFill>
                    <a:prstClr val="white"/>
                  </a:solidFill>
                  <a:effectLst/>
                  <a:uLnTx/>
                  <a:uFillTx/>
                  <a:latin typeface="Calibri"/>
                  <a:ea typeface="+mn-ea"/>
                  <a:cs typeface="+mn-cs"/>
                </a:rPr>
                <a:t>FC CHP Technology </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Introduction</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 </a:t>
              </a:r>
              <a:r>
                <a:rPr kumimoji="0" lang="de-DE" sz="1200" b="1" i="0" u="none" strike="noStrike" kern="0" cap="none" spc="0" normalizeH="0" baseline="0" noProof="0" dirty="0" smtClean="0">
                  <a:ln>
                    <a:noFill/>
                  </a:ln>
                  <a:solidFill>
                    <a:prstClr val="white"/>
                  </a:solidFill>
                  <a:effectLst/>
                  <a:uLnTx/>
                  <a:uFillTx/>
                  <a:latin typeface="Calibri"/>
                  <a:ea typeface="+mn-ea"/>
                  <a:cs typeface="+mn-cs"/>
                </a:rPr>
                <a:t>Program</a:t>
              </a:r>
              <a:endParaRPr kumimoji="0" lang="de-DE" sz="1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6" name="Gerade Verbindung 65"/>
            <p:cNvCxnSpPr>
              <a:stCxn id="65" idx="1"/>
            </p:cNvCxnSpPr>
            <p:nvPr/>
          </p:nvCxnSpPr>
          <p:spPr>
            <a:xfrm flipH="1">
              <a:off x="5508104" y="2564904"/>
              <a:ext cx="508972" cy="388702"/>
            </a:xfrm>
            <a:prstGeom prst="line">
              <a:avLst/>
            </a:prstGeom>
            <a:noFill/>
            <a:ln w="19050" cap="flat" cmpd="sng" algn="ctr">
              <a:solidFill>
                <a:srgbClr val="C00000"/>
              </a:solidFill>
              <a:prstDash val="solid"/>
            </a:ln>
            <a:effectLst/>
          </p:spPr>
        </p:cxnSp>
        <p:cxnSp>
          <p:nvCxnSpPr>
            <p:cNvPr id="67" name="Gerade Verbindung 66"/>
            <p:cNvCxnSpPr>
              <a:stCxn id="64" idx="3"/>
              <a:endCxn id="61" idx="0"/>
            </p:cNvCxnSpPr>
            <p:nvPr/>
          </p:nvCxnSpPr>
          <p:spPr>
            <a:xfrm>
              <a:off x="3658169" y="3193155"/>
              <a:ext cx="454217" cy="588263"/>
            </a:xfrm>
            <a:prstGeom prst="line">
              <a:avLst/>
            </a:prstGeom>
            <a:noFill/>
            <a:ln w="19050" cap="flat" cmpd="sng" algn="ctr">
              <a:solidFill>
                <a:srgbClr val="C00000"/>
              </a:solidFill>
              <a:prstDash val="solid"/>
            </a:ln>
            <a:effectLst/>
          </p:spPr>
        </p:cxnSp>
        <p:cxnSp>
          <p:nvCxnSpPr>
            <p:cNvPr id="68" name="Gerade Verbindung 67"/>
            <p:cNvCxnSpPr>
              <a:endCxn id="59" idx="0"/>
            </p:cNvCxnSpPr>
            <p:nvPr/>
          </p:nvCxnSpPr>
          <p:spPr>
            <a:xfrm>
              <a:off x="2526023" y="3454115"/>
              <a:ext cx="683349" cy="550949"/>
            </a:xfrm>
            <a:prstGeom prst="line">
              <a:avLst/>
            </a:prstGeom>
            <a:noFill/>
            <a:ln w="19050" cap="flat" cmpd="sng" algn="ctr">
              <a:solidFill>
                <a:srgbClr val="C00000"/>
              </a:solidFill>
              <a:prstDash val="solid"/>
            </a:ln>
            <a:effectLst/>
          </p:spPr>
        </p:cxnSp>
        <p:cxnSp>
          <p:nvCxnSpPr>
            <p:cNvPr id="69" name="Gerade Verbindung 68"/>
            <p:cNvCxnSpPr/>
            <p:nvPr/>
          </p:nvCxnSpPr>
          <p:spPr>
            <a:xfrm>
              <a:off x="1310445" y="3850813"/>
              <a:ext cx="885291" cy="256739"/>
            </a:xfrm>
            <a:prstGeom prst="line">
              <a:avLst/>
            </a:prstGeom>
            <a:noFill/>
            <a:ln w="19050" cap="flat" cmpd="sng" algn="ctr">
              <a:solidFill>
                <a:srgbClr val="C00000"/>
              </a:solidFill>
              <a:prstDash val="solid"/>
            </a:ln>
            <a:effectLst/>
          </p:spPr>
        </p:cxnSp>
      </p:grpSp>
    </p:spTree>
    <p:extLst>
      <p:ext uri="{BB962C8B-B14F-4D97-AF65-F5344CB8AC3E}">
        <p14:creationId xmlns:p14="http://schemas.microsoft.com/office/powerpoint/2010/main" val="232467515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34" t="9361" r="38103" b="52149"/>
          <a:stretch/>
        </p:blipFill>
        <p:spPr bwMode="auto">
          <a:xfrm>
            <a:off x="7679979" y="1624290"/>
            <a:ext cx="1428506" cy="123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u.jimdo.com/www70/o/s77237ca7675b026f/img/i9ca779e64c874165/1417774557/std/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675003"/>
            <a:ext cx="2188088" cy="7581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65" t="32475"/>
          <a:stretch/>
        </p:blipFill>
        <p:spPr bwMode="auto">
          <a:xfrm>
            <a:off x="2771800" y="2989428"/>
            <a:ext cx="2736304" cy="165052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0" y="4990562"/>
            <a:ext cx="2292635" cy="1161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el 11"/>
          <p:cNvSpPr>
            <a:spLocks noGrp="1"/>
          </p:cNvSpPr>
          <p:nvPr>
            <p:ph type="title"/>
          </p:nvPr>
        </p:nvSpPr>
        <p:spPr/>
        <p:txBody>
          <a:bodyPr/>
          <a:lstStyle/>
          <a:p>
            <a:r>
              <a:rPr lang="de-DE" dirty="0" smtClean="0"/>
              <a:t>NIP R&amp;D </a:t>
            </a:r>
            <a:r>
              <a:rPr lang="de-DE" dirty="0" smtClean="0"/>
              <a:t>activities</a:t>
            </a:r>
            <a:r>
              <a:rPr lang="de-DE" dirty="0" smtClean="0"/>
              <a:t> </a:t>
            </a:r>
            <a:r>
              <a:rPr lang="de-DE" dirty="0" smtClean="0"/>
              <a:t>– </a:t>
            </a:r>
            <a:r>
              <a:rPr lang="de-DE" dirty="0" smtClean="0"/>
              <a:t>Examples</a:t>
            </a:r>
            <a:endParaRPr lang="de-DE" dirty="0"/>
          </a:p>
        </p:txBody>
      </p:sp>
      <p:sp>
        <p:nvSpPr>
          <p:cNvPr id="18" name="Foliennummernplatzhalter 20"/>
          <p:cNvSpPr>
            <a:spLocks noGrp="1"/>
          </p:cNvSpPr>
          <p:nvPr>
            <p:ph type="sldNum" sz="quarter" idx="12"/>
          </p:nvPr>
        </p:nvSpPr>
        <p:spPr bwMode="auto">
          <a:xfrm>
            <a:off x="7886700" y="6453336"/>
            <a:ext cx="800100" cy="365125"/>
          </a:xfrm>
          <a:ln>
            <a:miter lim="800000"/>
            <a:headEnd/>
            <a:tailEnd/>
          </a:ln>
        </p:spPr>
        <p:txBody>
          <a:bodyPr/>
          <a:lstStyle/>
          <a:p>
            <a:pPr algn="ctr">
              <a:buFont typeface="Arial" charset="0"/>
              <a:buNone/>
              <a:defRPr/>
            </a:pPr>
            <a:fld id="{2B061E68-5120-4338-BDC0-D10CBF5E4EB6}" type="slidenum">
              <a:rPr lang="de-DE" smtClean="0">
                <a:latin typeface="+mn-lt"/>
              </a:rPr>
              <a:pPr algn="ctr">
                <a:buFont typeface="Arial" charset="0"/>
                <a:buNone/>
                <a:defRPr/>
              </a:pPr>
              <a:t>9</a:t>
            </a:fld>
            <a:endParaRPr lang="de-DE" dirty="0" smtClean="0">
              <a:latin typeface="+mn-lt"/>
            </a:endParaRPr>
          </a:p>
        </p:txBody>
      </p:sp>
      <p:sp>
        <p:nvSpPr>
          <p:cNvPr id="19" name="Fußzeilenplatzhalter 21"/>
          <p:cNvSpPr>
            <a:spLocks noGrp="1"/>
          </p:cNvSpPr>
          <p:nvPr>
            <p:ph type="ftr" sz="quarter" idx="11"/>
          </p:nvPr>
        </p:nvSpPr>
        <p:spPr>
          <a:xfrm>
            <a:off x="2514600" y="6453336"/>
            <a:ext cx="5372100" cy="365125"/>
          </a:xfrm>
        </p:spPr>
        <p:txBody>
          <a:bodyPr/>
          <a:lstStyle/>
          <a:p>
            <a:pPr algn="ctr">
              <a:buFont typeface="Arial" charset="0"/>
              <a:buNone/>
              <a:defRPr/>
            </a:pPr>
            <a:r>
              <a:rPr lang="de-DE" dirty="0">
                <a:solidFill>
                  <a:schemeClr val="tx1">
                    <a:tint val="75000"/>
                  </a:schemeClr>
                </a:solidFill>
                <a:latin typeface="+mn-lt"/>
              </a:rPr>
              <a:t>Thorsten </a:t>
            </a:r>
            <a:r>
              <a:rPr lang="de-DE" dirty="0" smtClean="0">
                <a:solidFill>
                  <a:schemeClr val="tx1">
                    <a:tint val="75000"/>
                  </a:schemeClr>
                </a:solidFill>
                <a:latin typeface="+mn-lt"/>
              </a:rPr>
              <a:t>Herbert</a:t>
            </a:r>
            <a:endParaRPr lang="de-DE" dirty="0">
              <a:solidFill>
                <a:schemeClr val="tx1">
                  <a:tint val="75000"/>
                </a:schemeClr>
              </a:solidFill>
              <a:latin typeface="+mn-lt"/>
            </a:endParaRPr>
          </a:p>
        </p:txBody>
      </p:sp>
      <p:sp>
        <p:nvSpPr>
          <p:cNvPr id="20" name="Datumsplatzhalter 19"/>
          <p:cNvSpPr>
            <a:spLocks noGrp="1"/>
          </p:cNvSpPr>
          <p:nvPr>
            <p:ph type="dt" sz="quarter" idx="10"/>
          </p:nvPr>
        </p:nvSpPr>
        <p:spPr bwMode="auto">
          <a:xfrm>
            <a:off x="1333500" y="6462812"/>
            <a:ext cx="1676400" cy="360362"/>
          </a:xfrm>
          <a:ln>
            <a:miter lim="800000"/>
            <a:headEnd/>
            <a:tailEnd/>
          </a:ln>
        </p:spPr>
        <p:txBody>
          <a:bodyPr/>
          <a:lstStyle/>
          <a:p>
            <a:pPr algn="ctr">
              <a:buFont typeface="Arial" charset="0"/>
              <a:buNone/>
              <a:defRPr/>
            </a:pPr>
            <a:r>
              <a:rPr lang="de-DE" dirty="0" smtClean="0">
                <a:latin typeface="+mn-lt"/>
              </a:rPr>
              <a:t>19.10.2015</a:t>
            </a:r>
            <a:endParaRPr lang="de-DE" dirty="0" smtClean="0">
              <a:latin typeface="+mn-lt"/>
            </a:endParaRPr>
          </a:p>
        </p:txBody>
      </p:sp>
      <p:pic>
        <p:nvPicPr>
          <p:cNvPr id="16" name="Picture 10"/>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77977" y="4509120"/>
            <a:ext cx="1551688" cy="150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060" y="1584436"/>
            <a:ext cx="2381964" cy="155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1297" y="1584436"/>
            <a:ext cx="1812503" cy="121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4550" y="1742557"/>
            <a:ext cx="1957084" cy="113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www.automobilwirtschaft.eu/uploads/pics/Nissan_Daimler_Ford___.jpg"/>
          <p:cNvPicPr>
            <a:picLocks noChangeAspect="1" noChangeArrowheads="1"/>
          </p:cNvPicPr>
          <p:nvPr/>
        </p:nvPicPr>
        <p:blipFill rotWithShape="1">
          <a:blip r:embed="rId11">
            <a:extLst>
              <a:ext uri="{28A0092B-C50C-407E-A947-70E740481C1C}">
                <a14:useLocalDpi xmlns:a14="http://schemas.microsoft.com/office/drawing/2010/main" val="0"/>
              </a:ext>
            </a:extLst>
          </a:blip>
          <a:srcRect l="10896" t="13413" r="15212" b="8513"/>
          <a:stretch/>
        </p:blipFill>
        <p:spPr bwMode="auto">
          <a:xfrm>
            <a:off x="5724128" y="3236831"/>
            <a:ext cx="2996488" cy="293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513435"/>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39MdXkWoEGG9vzIumCup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ymiA8E0qgUyjDc8gBsrrG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e16oRovkGvOc.1K._UK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Im2Ol3727kCZdaTHNd6n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dt27H.ukyEiHHRz_Jdmy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HozelA9sEGBm5AD9um9X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uZJXZVFTVUyNvvdG_y7ts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wcuQZaUjkSKY1XQHjhvk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rupCb6dDEOeaUGYaIhdj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9BdKx4SFL02JAZOr6OE2O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vaQKkbnKU2eGTBW4zQW9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39MdXkWoEGG9vzIumCup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0Oo6oaWnUyjW8CmDYmG7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BDmmL.RnDUCVX.3rgjeQR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x7RcQVBi0GZ0FGc20c00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YpO1I8q7023A8wdF9ewU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EPHNXDNTVEGxhBECmffU6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SqFqf_GkpUCtBN9bROwld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kYm.Y8njIEuuQkENokd9M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cktGK1dYZkSbu8DbccIDS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L_xfHS6Up02OC.NqXvFRq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K0e_V.CU_ki2cNnJv9DO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39MdXkWoEGG9vzIumCup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WDU4Jtj6AUWftnejbxpL2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7u24L4tAKUadTZF2MQeoY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8u5IrPcg0iwXibQ.EdNi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VfxrwpwUkkiOXwDfDq3l5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IfbVkjA6kO8FPvB886wq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MhfkoJaOQUKp__lGWuhP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EAsfHZOm0afWtPnBdeEt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cvnVdczCJkCCWHPk1Ql6Z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XPeTdjqQR0OvGNjBrK4xz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Cur3bS5cHUSwNckiDbbd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8twHXuLykmQTDMYdqnUl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enghBgGjnEiUwOBAKSB90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VrgHr5FoUCDw1lKZBOiW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NpBWqWIR_0GyeALZ4gwtZ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iwhwkYDDr0iprpfbdU.a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_CFtxiB.WkWRMUYByFEgb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WjJC7S_qjkCl6PaDdXUu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pNOjUEU75k.Cd536.5fRU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57OauAr0.M1FeYY_Gaw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B_3tgAyoUGWL1pe1GztP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xuGYmpMr0eOWOh1X6pK4w"/>
</p:tagLst>
</file>

<file path=ppt/theme/theme1.xml><?xml version="1.0" encoding="utf-8"?>
<a:theme xmlns:a="http://schemas.openxmlformats.org/drawingml/2006/main" name="9_Office-Design">
  <a:themeElements>
    <a:clrScheme name="NOW_2">
      <a:dk1>
        <a:srgbClr val="222122"/>
      </a:dk1>
      <a:lt1>
        <a:sysClr val="window" lastClr="FFFFFF"/>
      </a:lt1>
      <a:dk2>
        <a:srgbClr val="383738"/>
      </a:dk2>
      <a:lt2>
        <a:srgbClr val="C8C7C8"/>
      </a:lt2>
      <a:accent1>
        <a:srgbClr val="AA2B29"/>
      </a:accent1>
      <a:accent2>
        <a:srgbClr val="1F1F20"/>
      </a:accent2>
      <a:accent3>
        <a:srgbClr val="C84835"/>
      </a:accent3>
      <a:accent4>
        <a:srgbClr val="928F92"/>
      </a:accent4>
      <a:accent5>
        <a:srgbClr val="C8C7C8"/>
      </a:accent5>
      <a:accent6>
        <a:srgbClr val="E8E029"/>
      </a:accent6>
      <a:hlink>
        <a:srgbClr val="3B0C23"/>
      </a:hlink>
      <a:folHlink>
        <a:srgbClr val="80494C"/>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769</Words>
  <Application>Microsoft Office PowerPoint</Application>
  <PresentationFormat>Bildschirmpräsentation (4:3)</PresentationFormat>
  <Paragraphs>262</Paragraphs>
  <Slides>22</Slides>
  <Notes>3</Notes>
  <HiddenSlides>0</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9_Office-Design</vt:lpstr>
      <vt:lpstr>Towards sustainable energy systems with fuel cells and hydrogen</vt:lpstr>
      <vt:lpstr>Three reasons why it is inevitable to change the energy system in Germany and Europe</vt:lpstr>
      <vt:lpstr>Policy Goals in Germany for Renewable Energies  in the Energy System and for Road Transport</vt:lpstr>
      <vt:lpstr>Key role of hydrogen as an energy carrier to facilitate the energy transition in Germany</vt:lpstr>
      <vt:lpstr>The National Innovation Programme  Hydrogen and Fuel Cell Technology (NIP)</vt:lpstr>
      <vt:lpstr>NIP – Integrated Approach for Market Preparation</vt:lpstr>
      <vt:lpstr>Residential Applications in Europe</vt:lpstr>
      <vt:lpstr>Funding Activities Residential Applications  </vt:lpstr>
      <vt:lpstr>NIP R&amp;D activities – Examples</vt:lpstr>
      <vt:lpstr>R&amp;D success stories since 2007</vt:lpstr>
      <vt:lpstr>Clean Energy Partnership –  NIP Lighthouse Transportation</vt:lpstr>
      <vt:lpstr>Clean Energy Partnership –  More than 100 vehicles</vt:lpstr>
      <vt:lpstr>Clean Energy Partnership –  16 buses in public transport</vt:lpstr>
      <vt:lpstr>Clean Energy Partnership –  19 hydrogen refueling stations</vt:lpstr>
      <vt:lpstr>50 Hydrogen Refuelling Stations  for Germany Planning September 2015</vt:lpstr>
      <vt:lpstr>50 Hydrogen Refuelling Stations  for Germany – Latest News</vt:lpstr>
      <vt:lpstr>Filling up with hydrogen will soon be  possible Germany-wide</vt:lpstr>
      <vt:lpstr>European Hydrogen Infrastructure Activities – Challenge Coordination</vt:lpstr>
      <vt:lpstr>European Hydrogen Infrastructure Activities – Alternative Fuels Infrastructure Directive</vt:lpstr>
      <vt:lpstr>European Hydrogen Infrastructure Activities –  The Government Support Group</vt:lpstr>
      <vt:lpstr>NIP 2 – R&amp;D and Market Activation</vt:lpstr>
      <vt:lpstr>Thank you very much!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Erik Schumacher</dc:creator>
  <cp:lastModifiedBy>Thorsten Herbert</cp:lastModifiedBy>
  <cp:revision>449</cp:revision>
  <dcterms:created xsi:type="dcterms:W3CDTF">2013-08-21T13:46:17Z</dcterms:created>
  <dcterms:modified xsi:type="dcterms:W3CDTF">2015-10-18T13:37:18Z</dcterms:modified>
</cp:coreProperties>
</file>