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9"/>
  </p:notesMasterIdLst>
  <p:handoutMasterIdLst>
    <p:handoutMasterId r:id="rId30"/>
  </p:handoutMasterIdLst>
  <p:sldIdLst>
    <p:sldId id="270" r:id="rId2"/>
    <p:sldId id="315" r:id="rId3"/>
    <p:sldId id="323" r:id="rId4"/>
    <p:sldId id="336" r:id="rId5"/>
    <p:sldId id="324" r:id="rId6"/>
    <p:sldId id="341" r:id="rId7"/>
    <p:sldId id="331" r:id="rId8"/>
    <p:sldId id="332" r:id="rId9"/>
    <p:sldId id="333" r:id="rId10"/>
    <p:sldId id="337" r:id="rId11"/>
    <p:sldId id="334" r:id="rId12"/>
    <p:sldId id="335" r:id="rId13"/>
    <p:sldId id="338" r:id="rId14"/>
    <p:sldId id="328" r:id="rId15"/>
    <p:sldId id="339" r:id="rId16"/>
    <p:sldId id="352" r:id="rId17"/>
    <p:sldId id="343" r:id="rId18"/>
    <p:sldId id="354" r:id="rId19"/>
    <p:sldId id="342" r:id="rId20"/>
    <p:sldId id="353" r:id="rId21"/>
    <p:sldId id="344" r:id="rId22"/>
    <p:sldId id="345" r:id="rId23"/>
    <p:sldId id="346" r:id="rId24"/>
    <p:sldId id="347" r:id="rId25"/>
    <p:sldId id="349" r:id="rId26"/>
    <p:sldId id="348" r:id="rId27"/>
    <p:sldId id="351" r:id="rId28"/>
  </p:sldIdLst>
  <p:sldSz cx="9906000" cy="6858000" type="A4"/>
  <p:notesSz cx="6662738" cy="9832975"/>
  <p:defaultTextStyle>
    <a:defPPr>
      <a:defRPr lang="en-US"/>
    </a:defPPr>
    <a:lvl1pPr algn="l"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8E"/>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9" autoAdjust="0"/>
    <p:restoredTop sz="94700" autoAdjust="0"/>
  </p:normalViewPr>
  <p:slideViewPr>
    <p:cSldViewPr snapToGrid="0" snapToObjects="1">
      <p:cViewPr varScale="1">
        <p:scale>
          <a:sx n="65" d="100"/>
          <a:sy n="65" d="100"/>
        </p:scale>
        <p:origin x="-1494"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164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4010" y="0"/>
            <a:ext cx="2887186" cy="491649"/>
          </a:xfrm>
          <a:prstGeom prst="rect">
            <a:avLst/>
          </a:prstGeom>
        </p:spPr>
        <p:txBody>
          <a:bodyPr vert="horz" lIns="91440" tIns="45720" rIns="91440" bIns="45720" rtlCol="0"/>
          <a:lstStyle>
            <a:lvl1pPr algn="r">
              <a:defRPr sz="1200"/>
            </a:lvl1pPr>
          </a:lstStyle>
          <a:p>
            <a:fld id="{D4E6F0D9-12F8-4B41-81D5-8500A23A0CCF}" type="datetime1">
              <a:rPr lang="fr-FR" smtClean="0"/>
              <a:pPr/>
              <a:t>20/10/2015</a:t>
            </a:fld>
            <a:endParaRPr lang="fr-FR"/>
          </a:p>
        </p:txBody>
      </p:sp>
      <p:sp>
        <p:nvSpPr>
          <p:cNvPr id="4" name="Espace réservé du pied de page 3"/>
          <p:cNvSpPr>
            <a:spLocks noGrp="1"/>
          </p:cNvSpPr>
          <p:nvPr>
            <p:ph type="ftr" sz="quarter" idx="2"/>
          </p:nvPr>
        </p:nvSpPr>
        <p:spPr>
          <a:xfrm>
            <a:off x="0" y="9339620"/>
            <a:ext cx="2887186" cy="491649"/>
          </a:xfrm>
          <a:prstGeom prst="rect">
            <a:avLst/>
          </a:prstGeom>
        </p:spPr>
        <p:txBody>
          <a:bodyPr vert="horz" lIns="91440" tIns="45720" rIns="91440" bIns="45720" rtlCol="0" anchor="b"/>
          <a:lstStyle>
            <a:lvl1pPr algn="l">
              <a:defRPr sz="1200"/>
            </a:lvl1pPr>
          </a:lstStyle>
          <a:p>
            <a:r>
              <a:rPr lang="fr-FR" smtClean="0"/>
              <a:t>WP1 - Task 1.1 - Presentation title</a:t>
            </a:r>
            <a:endParaRPr lang="fr-FR"/>
          </a:p>
        </p:txBody>
      </p:sp>
      <p:sp>
        <p:nvSpPr>
          <p:cNvPr id="5" name="Espace réservé du numéro de diapositive 4"/>
          <p:cNvSpPr>
            <a:spLocks noGrp="1"/>
          </p:cNvSpPr>
          <p:nvPr>
            <p:ph type="sldNum" sz="quarter" idx="3"/>
          </p:nvPr>
        </p:nvSpPr>
        <p:spPr>
          <a:xfrm>
            <a:off x="3774010" y="9339620"/>
            <a:ext cx="2887186" cy="491649"/>
          </a:xfrm>
          <a:prstGeom prst="rect">
            <a:avLst/>
          </a:prstGeom>
        </p:spPr>
        <p:txBody>
          <a:bodyPr vert="horz" lIns="91440" tIns="45720" rIns="91440" bIns="45720" rtlCol="0" anchor="b"/>
          <a:lstStyle>
            <a:lvl1pPr algn="r">
              <a:defRPr sz="1200"/>
            </a:lvl1pPr>
          </a:lstStyle>
          <a:p>
            <a:fld id="{ED0F1105-776B-4B45-9D77-C3D4DC2368F5}" type="slidenum">
              <a:rPr lang="fr-FR" smtClean="0"/>
              <a:pPr/>
              <a:t>‹N°›</a:t>
            </a:fld>
            <a:endParaRPr lang="fr-FR"/>
          </a:p>
        </p:txBody>
      </p:sp>
    </p:spTree>
    <p:extLst>
      <p:ext uri="{BB962C8B-B14F-4D97-AF65-F5344CB8AC3E}">
        <p14:creationId xmlns="" xmlns:p14="http://schemas.microsoft.com/office/powerpoint/2010/main" val="2210401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1649"/>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774010" y="0"/>
            <a:ext cx="2887186" cy="491649"/>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085271D-42BB-5645-815D-38856B6E1E1D}" type="datetime1">
              <a:rPr lang="fr-FR" smtClean="0"/>
              <a:pPr>
                <a:defRPr/>
              </a:pPr>
              <a:t>20/10/2015</a:t>
            </a:fld>
            <a:endParaRPr lang="fr-FR"/>
          </a:p>
        </p:txBody>
      </p:sp>
      <p:sp>
        <p:nvSpPr>
          <p:cNvPr id="4" name="Espace réservé de l'image des diapositives 3"/>
          <p:cNvSpPr>
            <a:spLocks noGrp="1" noRot="1" noChangeAspect="1"/>
          </p:cNvSpPr>
          <p:nvPr>
            <p:ph type="sldImg" idx="2"/>
          </p:nvPr>
        </p:nvSpPr>
        <p:spPr>
          <a:xfrm>
            <a:off x="669925" y="738188"/>
            <a:ext cx="5322888" cy="36861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6274" y="4670663"/>
            <a:ext cx="5330190" cy="4424839"/>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339620"/>
            <a:ext cx="2887186" cy="491649"/>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fr-FR" smtClean="0"/>
              <a:t>WP1 - Task 1.1 - Presentation title</a:t>
            </a:r>
            <a:endParaRPr lang="fr-FR"/>
          </a:p>
        </p:txBody>
      </p:sp>
      <p:sp>
        <p:nvSpPr>
          <p:cNvPr id="7" name="Espace réservé du numéro de diapositive 6"/>
          <p:cNvSpPr>
            <a:spLocks noGrp="1"/>
          </p:cNvSpPr>
          <p:nvPr>
            <p:ph type="sldNum" sz="quarter" idx="5"/>
          </p:nvPr>
        </p:nvSpPr>
        <p:spPr>
          <a:xfrm>
            <a:off x="3774010" y="9339620"/>
            <a:ext cx="2887186" cy="491649"/>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D6F0F7E-CCB3-904F-907E-78FAE6896796}" type="slidenum">
              <a:rPr lang="fr-FR"/>
              <a:pPr>
                <a:defRPr/>
              </a:pPr>
              <a:t>‹N°›</a:t>
            </a:fld>
            <a:endParaRPr lang="fr-FR"/>
          </a:p>
        </p:txBody>
      </p:sp>
    </p:spTree>
    <p:extLst>
      <p:ext uri="{BB962C8B-B14F-4D97-AF65-F5344CB8AC3E}">
        <p14:creationId xmlns="" xmlns:p14="http://schemas.microsoft.com/office/powerpoint/2010/main" val="2737903366"/>
      </p:ext>
    </p:extLst>
  </p:cSld>
  <p:clrMap bg1="lt1" tx1="dk1" bg2="lt2" tx2="dk2" accent1="accent1" accent2="accent2" accent3="accent3" accent4="accent4" accent5="accent5" accent6="accent6" hlink="hlink" folHlink="folHlink"/>
  <p:hf hd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pPr>
              <a:defRPr/>
            </a:pPr>
            <a:r>
              <a:rPr lang="fr-FR" smtClean="0"/>
              <a:t>WP1 - Task 1.1 - Presentation title</a:t>
            </a:r>
            <a:endParaRPr lang="fr-FR"/>
          </a:p>
        </p:txBody>
      </p:sp>
      <p:sp>
        <p:nvSpPr>
          <p:cNvPr id="5" name="Espace réservé du numéro de diapositive 4"/>
          <p:cNvSpPr>
            <a:spLocks noGrp="1"/>
          </p:cNvSpPr>
          <p:nvPr>
            <p:ph type="sldNum" sz="quarter" idx="11"/>
          </p:nvPr>
        </p:nvSpPr>
        <p:spPr/>
        <p:txBody>
          <a:bodyPr/>
          <a:lstStyle/>
          <a:p>
            <a:pPr>
              <a:defRPr/>
            </a:pPr>
            <a:fld id="{4D6F0F7E-CCB3-904F-907E-78FAE6896796}" type="slidenum">
              <a:rPr lang="fr-FR" smtClean="0"/>
              <a:pPr>
                <a:defRPr/>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6" name="Rectangle 15"/>
          <p:cNvSpPr>
            <a:spLocks/>
          </p:cNvSpPr>
          <p:nvPr userDrawn="1"/>
        </p:nvSpPr>
        <p:spPr bwMode="auto">
          <a:xfrm>
            <a:off x="685800" y="6781800"/>
            <a:ext cx="9220200" cy="76200"/>
          </a:xfrm>
          <a:prstGeom prst="rect">
            <a:avLst/>
          </a:prstGeom>
          <a:solidFill>
            <a:schemeClr val="tx1"/>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a:latin typeface="+mn-lt"/>
              <a:ea typeface="+mn-ea"/>
              <a:cs typeface="+mn-cs"/>
            </a:endParaRPr>
          </a:p>
        </p:txBody>
      </p:sp>
      <p:sp>
        <p:nvSpPr>
          <p:cNvPr id="27" name="Rectangle 7"/>
          <p:cNvSpPr>
            <a:spLocks/>
          </p:cNvSpPr>
          <p:nvPr userDrawn="1"/>
        </p:nvSpPr>
        <p:spPr bwMode="auto">
          <a:xfrm>
            <a:off x="1" y="0"/>
            <a:ext cx="1524001" cy="6858000"/>
          </a:xfrm>
          <a:prstGeom prst="rect">
            <a:avLst/>
          </a:prstGeom>
          <a:solidFill>
            <a:srgbClr val="006DAB"/>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a:latin typeface="+mn-lt"/>
              <a:ea typeface="+mn-ea"/>
              <a:cs typeface="+mn-cs"/>
            </a:endParaRPr>
          </a:p>
        </p:txBody>
      </p:sp>
      <p:pic>
        <p:nvPicPr>
          <p:cNvPr id="28" name="Picture 11" descr="Logo-Hyindoor"/>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772995" y="522104"/>
            <a:ext cx="4615976" cy="1214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Text Box 12"/>
          <p:cNvSpPr txBox="1">
            <a:spLocks/>
          </p:cNvSpPr>
          <p:nvPr userDrawn="1"/>
        </p:nvSpPr>
        <p:spPr bwMode="auto">
          <a:xfrm>
            <a:off x="3730590" y="1483073"/>
            <a:ext cx="5619982" cy="646331"/>
          </a:xfrm>
          <a:prstGeom prst="rect">
            <a:avLst/>
          </a:prstGeom>
          <a:noFill/>
          <a:ln>
            <a:noFill/>
          </a:ln>
          <a:effectLst/>
          <a:extLst>
            <a:ext uri="{909E8E84-426E-40DD-AFC4-6F175D3DCCD1}">
              <a14:hiddenFill xmlns="" xmlns:a14="http://schemas.microsoft.com/office/drawing/2010/main">
                <a:solidFill>
                  <a:srgbClr val="006DAB"/>
                </a:solidFill>
              </a14:hiddenFill>
            </a:ext>
            <a:ext uri="{91240B29-F687-4F45-9708-019B960494DF}">
              <a14:hiddenLine xmlns="" xmlns:a14="http://schemas.microsoft.com/office/drawing/2010/main" w="12700">
                <a:solidFill>
                  <a:srgbClr val="00478A"/>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ts val="0"/>
              </a:spcBef>
              <a:spcAft>
                <a:spcPts val="0"/>
              </a:spcAft>
              <a:defRPr/>
            </a:pPr>
            <a:r>
              <a:rPr lang="fr-FR" sz="1800" dirty="0" err="1">
                <a:ea typeface="+mn-ea"/>
                <a:cs typeface="+mn-cs"/>
              </a:rPr>
              <a:t>Pre</a:t>
            </a:r>
            <a:r>
              <a:rPr lang="fr-FR" sz="1800" dirty="0">
                <a:ea typeface="+mn-ea"/>
                <a:cs typeface="+mn-cs"/>
              </a:rPr>
              <a:t> normative </a:t>
            </a:r>
            <a:r>
              <a:rPr lang="fr-FR" sz="1800" dirty="0" err="1">
                <a:ea typeface="+mn-ea"/>
                <a:cs typeface="+mn-cs"/>
              </a:rPr>
              <a:t>research</a:t>
            </a:r>
            <a:endParaRPr lang="fr-FR" sz="1800" dirty="0">
              <a:ea typeface="+mn-ea"/>
              <a:cs typeface="+mn-cs"/>
            </a:endParaRPr>
          </a:p>
          <a:p>
            <a:pPr fontAlgn="auto">
              <a:spcBef>
                <a:spcPts val="0"/>
              </a:spcBef>
              <a:spcAft>
                <a:spcPts val="0"/>
              </a:spcAft>
              <a:defRPr/>
            </a:pPr>
            <a:r>
              <a:rPr lang="fr-FR" sz="1800" dirty="0">
                <a:ea typeface="+mn-ea"/>
                <a:cs typeface="+mn-cs"/>
              </a:rPr>
              <a:t>on the indoor use of fuel </a:t>
            </a:r>
            <a:r>
              <a:rPr lang="fr-FR" sz="1800" dirty="0" err="1">
                <a:ea typeface="+mn-ea"/>
                <a:cs typeface="+mn-cs"/>
              </a:rPr>
              <a:t>cells</a:t>
            </a:r>
            <a:r>
              <a:rPr lang="fr-FR" sz="1800" dirty="0">
                <a:ea typeface="+mn-ea"/>
                <a:cs typeface="+mn-cs"/>
              </a:rPr>
              <a:t> and </a:t>
            </a:r>
            <a:r>
              <a:rPr lang="fr-FR" sz="1800" dirty="0" err="1">
                <a:ea typeface="+mn-ea"/>
                <a:cs typeface="+mn-cs"/>
              </a:rPr>
              <a:t>hydrogen</a:t>
            </a:r>
            <a:r>
              <a:rPr lang="fr-FR" sz="1800" dirty="0">
                <a:ea typeface="+mn-ea"/>
                <a:cs typeface="+mn-cs"/>
              </a:rPr>
              <a:t> </a:t>
            </a:r>
            <a:r>
              <a:rPr lang="fr-FR" sz="1800" dirty="0" err="1">
                <a:ea typeface="+mn-ea"/>
                <a:cs typeface="+mn-cs"/>
              </a:rPr>
              <a:t>systems</a:t>
            </a:r>
            <a:endParaRPr lang="fr-FR" sz="1800" dirty="0">
              <a:latin typeface="+mn-lt"/>
              <a:ea typeface="+mn-ea"/>
              <a:cs typeface="+mn-cs"/>
            </a:endParaRPr>
          </a:p>
        </p:txBody>
      </p:sp>
      <p:sp>
        <p:nvSpPr>
          <p:cNvPr id="30" name="Rectangle 16"/>
          <p:cNvSpPr>
            <a:spLocks/>
          </p:cNvSpPr>
          <p:nvPr userDrawn="1"/>
        </p:nvSpPr>
        <p:spPr bwMode="auto">
          <a:xfrm>
            <a:off x="9829800" y="0"/>
            <a:ext cx="76200" cy="6858000"/>
          </a:xfrm>
          <a:prstGeom prst="rect">
            <a:avLst/>
          </a:prstGeom>
          <a:solidFill>
            <a:schemeClr val="tx1"/>
          </a:solidFill>
          <a:ln w="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a:latin typeface="+mn-lt"/>
              <a:ea typeface="+mn-ea"/>
              <a:cs typeface="+mn-cs"/>
            </a:endParaRPr>
          </a:p>
        </p:txBody>
      </p:sp>
      <p:sp>
        <p:nvSpPr>
          <p:cNvPr id="31" name="Rectangle 25"/>
          <p:cNvSpPr>
            <a:spLocks noChangeArrowheads="1"/>
          </p:cNvSpPr>
          <p:nvPr userDrawn="1"/>
        </p:nvSpPr>
        <p:spPr bwMode="auto">
          <a:xfrm>
            <a:off x="0" y="3724281"/>
            <a:ext cx="1524000" cy="620713"/>
          </a:xfrm>
          <a:prstGeom prst="rect">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fr-FR">
              <a:solidFill>
                <a:srgbClr val="000000"/>
              </a:solidFill>
            </a:endParaRPr>
          </a:p>
        </p:txBody>
      </p:sp>
      <p:sp>
        <p:nvSpPr>
          <p:cNvPr id="32" name="Rectangle 31"/>
          <p:cNvSpPr/>
          <p:nvPr userDrawn="1"/>
        </p:nvSpPr>
        <p:spPr bwMode="auto">
          <a:xfrm>
            <a:off x="0" y="3940181"/>
            <a:ext cx="1524000" cy="404813"/>
          </a:xfrm>
          <a:prstGeom prst="rect">
            <a:avLst/>
          </a:prstGeom>
          <a:solidFill>
            <a:schemeClr val="accent3"/>
          </a:solidFill>
          <a:ln w="12700" cap="flat" cmpd="sng" algn="ctr">
            <a:noFill/>
            <a:prstDash val="solid"/>
            <a:round/>
            <a:headEnd type="none" w="med" len="med"/>
            <a:tailEnd type="none" w="med" len="med"/>
          </a:ln>
          <a:effectLst/>
        </p:spPr>
        <p:txBody>
          <a:bodyPr/>
          <a:lstStyle/>
          <a:p>
            <a:pPr fontAlgn="auto">
              <a:spcBef>
                <a:spcPts val="0"/>
              </a:spcBef>
              <a:spcAft>
                <a:spcPts val="0"/>
              </a:spcAft>
              <a:defRPr/>
            </a:pPr>
            <a:endParaRPr lang="fr-FR">
              <a:solidFill>
                <a:srgbClr val="000000"/>
              </a:solidFill>
              <a:latin typeface="+mn-lt"/>
              <a:ea typeface="+mn-ea"/>
              <a:cs typeface="+mn-cs"/>
            </a:endParaRPr>
          </a:p>
        </p:txBody>
      </p:sp>
      <p:sp>
        <p:nvSpPr>
          <p:cNvPr id="34" name="Title 1"/>
          <p:cNvSpPr>
            <a:spLocks noGrp="1"/>
          </p:cNvSpPr>
          <p:nvPr>
            <p:ph type="ctrTitle"/>
          </p:nvPr>
        </p:nvSpPr>
        <p:spPr>
          <a:xfrm>
            <a:off x="1859084" y="3461384"/>
            <a:ext cx="7820395" cy="1571724"/>
          </a:xfrm>
        </p:spPr>
        <p:txBody>
          <a:bodyPr anchor="b">
            <a:normAutofit/>
          </a:bodyPr>
          <a:lstStyle>
            <a:lvl1pPr>
              <a:defRPr sz="4000"/>
            </a:lvl1pPr>
          </a:lstStyle>
          <a:p>
            <a:r>
              <a:rPr lang="fr-FR" dirty="0" smtClean="0"/>
              <a:t>Cliquez et modifiez le titre</a:t>
            </a:r>
            <a:endParaRPr dirty="0"/>
          </a:p>
        </p:txBody>
      </p:sp>
      <p:sp>
        <p:nvSpPr>
          <p:cNvPr id="35" name="Subtitle 2"/>
          <p:cNvSpPr>
            <a:spLocks noGrp="1"/>
          </p:cNvSpPr>
          <p:nvPr>
            <p:ph type="subTitle" idx="1"/>
          </p:nvPr>
        </p:nvSpPr>
        <p:spPr>
          <a:xfrm>
            <a:off x="1859083" y="5124645"/>
            <a:ext cx="7820395" cy="942059"/>
          </a:xfrm>
        </p:spPr>
        <p:txBody>
          <a:bodyPr>
            <a:normAutofit/>
          </a:bodyPr>
          <a:lstStyle>
            <a:lvl1pPr marL="0" indent="0" algn="l">
              <a:spcBef>
                <a:spcPts val="300"/>
              </a:spcBef>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dirty="0"/>
          </a:p>
        </p:txBody>
      </p:sp>
      <p:sp>
        <p:nvSpPr>
          <p:cNvPr id="14" name="Rectangle 21"/>
          <p:cNvSpPr>
            <a:spLocks noChangeArrowheads="1"/>
          </p:cNvSpPr>
          <p:nvPr userDrawn="1"/>
        </p:nvSpPr>
        <p:spPr bwMode="auto">
          <a:xfrm>
            <a:off x="2" y="4344994"/>
            <a:ext cx="1523999" cy="720725"/>
          </a:xfrm>
          <a:prstGeom prst="rect">
            <a:avLst/>
          </a:pr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fr-FR" sz="2400">
              <a:solidFill>
                <a:srgbClr val="000000"/>
              </a:solidFill>
              <a:latin typeface="Arial" charset="0"/>
              <a:ea typeface="ヒラギノ角ゴ ProN W3" charset="0"/>
              <a:cs typeface="ヒラギノ角ゴ ProN W3" charset="0"/>
              <a:sym typeface="Arial" charset="0"/>
            </a:endParaRPr>
          </a:p>
        </p:txBody>
      </p:sp>
      <p:sp>
        <p:nvSpPr>
          <p:cNvPr id="15" name="Rectangle 14"/>
          <p:cNvSpPr>
            <a:spLocks/>
          </p:cNvSpPr>
          <p:nvPr userDrawn="1"/>
        </p:nvSpPr>
        <p:spPr bwMode="auto">
          <a:xfrm>
            <a:off x="0" y="5029994"/>
            <a:ext cx="1524000" cy="71438"/>
          </a:xfrm>
          <a:prstGeom prst="rect">
            <a:avLst/>
          </a:prstGeom>
          <a:solidFill>
            <a:schemeClr val="tx1"/>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pic>
        <p:nvPicPr>
          <p:cNvPr id="17" name="Image 16" descr="NewEnergyWorld.png"/>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8069384" y="6083215"/>
            <a:ext cx="1667244" cy="647170"/>
          </a:xfrm>
          <a:prstGeom prst="rect">
            <a:avLst/>
          </a:prstGeom>
        </p:spPr>
      </p:pic>
    </p:spTree>
    <p:extLst>
      <p:ext uri="{BB962C8B-B14F-4D97-AF65-F5344CB8AC3E}">
        <p14:creationId xmlns="" xmlns:p14="http://schemas.microsoft.com/office/powerpoint/2010/main" val="279371221"/>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906463" y="834538"/>
            <a:ext cx="8691562" cy="1116013"/>
          </a:xfrm>
        </p:spPr>
        <p:txBody>
          <a:bodyPr/>
          <a:lstStyle/>
          <a:p>
            <a:r>
              <a:rPr lang="fr-FR" dirty="0" smtClean="0"/>
              <a:t>Cliquez et modifiez le titre</a:t>
            </a:r>
            <a:endParaRPr dirty="0"/>
          </a:p>
        </p:txBody>
      </p:sp>
      <p:sp>
        <p:nvSpPr>
          <p:cNvPr id="7"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8"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121231005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7"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66397637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4"/>
          <p:cNvSpPr/>
          <p:nvPr/>
        </p:nvSpPr>
        <p:spPr>
          <a:xfrm>
            <a:off x="708025" y="0"/>
            <a:ext cx="33369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Trebuchet MS"/>
            </a:endParaRPr>
          </a:p>
        </p:txBody>
      </p:sp>
      <p:sp>
        <p:nvSpPr>
          <p:cNvPr id="6" name="Rectangle 5"/>
          <p:cNvSpPr/>
          <p:nvPr/>
        </p:nvSpPr>
        <p:spPr>
          <a:xfrm>
            <a:off x="630238" y="5676906"/>
            <a:ext cx="3414712"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7" name="Rectangle 6"/>
          <p:cNvSpPr/>
          <p:nvPr/>
        </p:nvSpPr>
        <p:spPr>
          <a:xfrm>
            <a:off x="630238" y="5318131"/>
            <a:ext cx="3414712"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8" name="Rectangle 7"/>
          <p:cNvSpPr/>
          <p:nvPr/>
        </p:nvSpPr>
        <p:spPr>
          <a:xfrm>
            <a:off x="0" y="5045075"/>
            <a:ext cx="4044950"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9" name="Rectangle 8"/>
          <p:cNvSpPr/>
          <p:nvPr/>
        </p:nvSpPr>
        <p:spPr>
          <a:xfrm>
            <a:off x="0" y="6392869"/>
            <a:ext cx="4044950"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0" name="Rectangle 9"/>
          <p:cNvSpPr/>
          <p:nvPr userDrawn="1"/>
        </p:nvSpPr>
        <p:spPr>
          <a:xfrm>
            <a:off x="630238" y="5676906"/>
            <a:ext cx="3414712"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1" name="Rectangle 10"/>
          <p:cNvSpPr/>
          <p:nvPr userDrawn="1"/>
        </p:nvSpPr>
        <p:spPr>
          <a:xfrm>
            <a:off x="630238" y="5318131"/>
            <a:ext cx="3414712"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2" name="Rectangle 11"/>
          <p:cNvSpPr/>
          <p:nvPr userDrawn="1"/>
        </p:nvSpPr>
        <p:spPr>
          <a:xfrm>
            <a:off x="0" y="5045075"/>
            <a:ext cx="4044950"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3" name="Rectangle 12"/>
          <p:cNvSpPr/>
          <p:nvPr userDrawn="1"/>
        </p:nvSpPr>
        <p:spPr>
          <a:xfrm>
            <a:off x="0" y="6392869"/>
            <a:ext cx="4044950"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2" name="Title 1"/>
          <p:cNvSpPr>
            <a:spLocks noGrp="1"/>
          </p:cNvSpPr>
          <p:nvPr>
            <p:ph type="title"/>
          </p:nvPr>
        </p:nvSpPr>
        <p:spPr>
          <a:xfrm>
            <a:off x="161943" y="2571750"/>
            <a:ext cx="3776865" cy="1162050"/>
          </a:xfrm>
        </p:spPr>
        <p:txBody>
          <a:bodyPr anchor="b">
            <a:normAutofit/>
          </a:bodyPr>
          <a:lstStyle>
            <a:lvl1pPr algn="l">
              <a:defRPr sz="2400" b="0">
                <a:solidFill>
                  <a:schemeClr val="bg1"/>
                </a:solidFill>
              </a:defRPr>
            </a:lvl1pPr>
          </a:lstStyle>
          <a:p>
            <a:r>
              <a:rPr lang="fr-FR" dirty="0" smtClean="0"/>
              <a:t>Cliquez et modifiez le titre</a:t>
            </a:r>
            <a:endParaRPr dirty="0"/>
          </a:p>
        </p:txBody>
      </p:sp>
      <p:sp>
        <p:nvSpPr>
          <p:cNvPr id="3" name="Content Placeholder 2"/>
          <p:cNvSpPr>
            <a:spLocks noGrp="1"/>
          </p:cNvSpPr>
          <p:nvPr>
            <p:ph idx="1"/>
          </p:nvPr>
        </p:nvSpPr>
        <p:spPr>
          <a:xfrm>
            <a:off x="4244519" y="1329623"/>
            <a:ext cx="5386614" cy="4796541"/>
          </a:xfrm>
        </p:spPr>
        <p:txBody>
          <a:bodyPr>
            <a:normAutofit/>
          </a:bodyPr>
          <a:lstStyle>
            <a:lvl1pPr>
              <a:buClr>
                <a:schemeClr val="accent1"/>
              </a:buClr>
              <a:defRPr sz="1800"/>
            </a:lvl1pPr>
            <a:lvl2pPr>
              <a:defRPr sz="1800"/>
            </a:lvl2pPr>
            <a:lvl3pPr>
              <a:defRPr sz="1400"/>
            </a:lvl3pPr>
            <a:lvl4pPr>
              <a:defRPr sz="1400"/>
            </a:lvl4pPr>
            <a:lvl5pPr>
              <a:defRPr sz="14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4" name="Text Placeholder 3"/>
          <p:cNvSpPr>
            <a:spLocks noGrp="1"/>
          </p:cNvSpPr>
          <p:nvPr>
            <p:ph type="body" sz="half" idx="2"/>
          </p:nvPr>
        </p:nvSpPr>
        <p:spPr>
          <a:xfrm>
            <a:off x="161940" y="3733802"/>
            <a:ext cx="3777448" cy="1311952"/>
          </a:xfrm>
        </p:spPr>
        <p:txBody>
          <a:bodyPr>
            <a:normAutofit/>
          </a:bodyPr>
          <a:lstStyle>
            <a:lvl1pPr marL="0" indent="0">
              <a:spcBef>
                <a:spcPts val="600"/>
              </a:spcBef>
              <a:buNone/>
              <a:defRPr sz="1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4" name="Date Placeholder 4"/>
          <p:cNvSpPr>
            <a:spLocks noGrp="1"/>
          </p:cNvSpPr>
          <p:nvPr>
            <p:ph type="dt" sz="half" idx="10"/>
          </p:nvPr>
        </p:nvSpPr>
        <p:spPr>
          <a:xfrm>
            <a:off x="708028" y="6419856"/>
            <a:ext cx="1138361" cy="365125"/>
          </a:xfrm>
        </p:spPr>
        <p:txBody>
          <a:bodyPr/>
          <a:lstStyle>
            <a:lvl1pPr>
              <a:defRPr smtClean="0">
                <a:solidFill>
                  <a:schemeClr val="bg1"/>
                </a:solidFill>
              </a:defRPr>
            </a:lvl1pPr>
          </a:lstStyle>
          <a:p>
            <a:pPr>
              <a:defRPr/>
            </a:pPr>
            <a:r>
              <a:rPr lang="fr-FR" smtClean="0"/>
              <a:t>17/05/2013</a:t>
            </a:r>
            <a:endParaRPr lang="en-US" dirty="0"/>
          </a:p>
        </p:txBody>
      </p:sp>
      <p:sp>
        <p:nvSpPr>
          <p:cNvPr id="15" name="Footer Placeholder 5"/>
          <p:cNvSpPr>
            <a:spLocks noGrp="1"/>
          </p:cNvSpPr>
          <p:nvPr>
            <p:ph type="ftr" sz="quarter" idx="11"/>
          </p:nvPr>
        </p:nvSpPr>
        <p:spPr>
          <a:xfrm>
            <a:off x="4044952" y="6423031"/>
            <a:ext cx="4102587" cy="365125"/>
          </a:xfrm>
        </p:spPr>
        <p:txBody>
          <a:bodyPr/>
          <a:lstStyle>
            <a:lvl1pPr>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4217870540"/>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20496" y="228600"/>
            <a:ext cx="4602488" cy="6044494"/>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dirty="0"/>
          </a:p>
        </p:txBody>
      </p:sp>
      <p:sp>
        <p:nvSpPr>
          <p:cNvPr id="2" name="Title 1"/>
          <p:cNvSpPr>
            <a:spLocks noGrp="1"/>
          </p:cNvSpPr>
          <p:nvPr>
            <p:ph type="title"/>
          </p:nvPr>
        </p:nvSpPr>
        <p:spPr>
          <a:xfrm>
            <a:off x="5633784" y="3422988"/>
            <a:ext cx="4005868" cy="871538"/>
          </a:xfrm>
        </p:spPr>
        <p:txBody>
          <a:bodyPr anchor="b">
            <a:normAutofit/>
          </a:bodyPr>
          <a:lstStyle>
            <a:lvl1pPr algn="l">
              <a:defRPr sz="2000" b="0"/>
            </a:lvl1pPr>
          </a:lstStyle>
          <a:p>
            <a:r>
              <a:rPr lang="fr-FR" smtClean="0"/>
              <a:t>Cliquez et modifiez le titre</a:t>
            </a:r>
            <a:endParaRPr dirty="0"/>
          </a:p>
        </p:txBody>
      </p:sp>
      <p:sp>
        <p:nvSpPr>
          <p:cNvPr id="4" name="Text Placeholder 3"/>
          <p:cNvSpPr>
            <a:spLocks noGrp="1"/>
          </p:cNvSpPr>
          <p:nvPr>
            <p:ph type="body" sz="half" idx="2"/>
          </p:nvPr>
        </p:nvSpPr>
        <p:spPr>
          <a:xfrm>
            <a:off x="5633784" y="4294530"/>
            <a:ext cx="4005868" cy="1756965"/>
          </a:xfrm>
        </p:spPr>
        <p:txBody>
          <a:bodyPr>
            <a:normAutofit/>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Date Placeholder 3"/>
          <p:cNvSpPr>
            <a:spLocks noGrp="1"/>
          </p:cNvSpPr>
          <p:nvPr>
            <p:ph type="dt" sz="half" idx="10"/>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8"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356868299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898157" y="5207693"/>
            <a:ext cx="8294689" cy="535923"/>
          </a:xfrm>
        </p:spPr>
        <p:txBody>
          <a:bodyPr anchor="b">
            <a:normAutofit/>
          </a:bodyPr>
          <a:lstStyle>
            <a:lvl1pPr algn="l">
              <a:defRPr sz="2000" b="0"/>
            </a:lvl1pPr>
          </a:lstStyle>
          <a:p>
            <a:r>
              <a:rPr lang="fr-FR" smtClean="0"/>
              <a:t>Cliquez et modifiez le titre</a:t>
            </a:r>
            <a:endParaRPr dirty="0"/>
          </a:p>
        </p:txBody>
      </p:sp>
      <p:sp>
        <p:nvSpPr>
          <p:cNvPr id="3" name="Picture Placeholder 2"/>
          <p:cNvSpPr>
            <a:spLocks noGrp="1"/>
          </p:cNvSpPr>
          <p:nvPr>
            <p:ph type="pic" idx="1"/>
          </p:nvPr>
        </p:nvSpPr>
        <p:spPr>
          <a:xfrm>
            <a:off x="903448" y="963124"/>
            <a:ext cx="6835547" cy="431275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dirty="0"/>
          </a:p>
        </p:txBody>
      </p:sp>
      <p:sp>
        <p:nvSpPr>
          <p:cNvPr id="4" name="Text Placeholder 3"/>
          <p:cNvSpPr>
            <a:spLocks noGrp="1"/>
          </p:cNvSpPr>
          <p:nvPr>
            <p:ph type="body" sz="half" idx="2"/>
          </p:nvPr>
        </p:nvSpPr>
        <p:spPr>
          <a:xfrm>
            <a:off x="898157" y="5743617"/>
            <a:ext cx="7347074" cy="674375"/>
          </a:xfrm>
        </p:spPr>
        <p:txBody>
          <a:bodyPr>
            <a:normAutofit/>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Date Placeholder 3"/>
          <p:cNvSpPr>
            <a:spLocks noGrp="1"/>
          </p:cNvSpPr>
          <p:nvPr>
            <p:ph type="dt" sz="half" idx="10"/>
          </p:nvPr>
        </p:nvSpPr>
        <p:spPr>
          <a:xfrm>
            <a:off x="752234" y="6459294"/>
            <a:ext cx="928079"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0" name="Footer Placeholder 4"/>
          <p:cNvSpPr>
            <a:spLocks noGrp="1"/>
          </p:cNvSpPr>
          <p:nvPr>
            <p:ph type="ftr" sz="quarter" idx="3"/>
          </p:nvPr>
        </p:nvSpPr>
        <p:spPr>
          <a:xfrm>
            <a:off x="1582620"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1433580447"/>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6" name="Rectangle 5"/>
          <p:cNvSpPr/>
          <p:nvPr/>
        </p:nvSpPr>
        <p:spPr>
          <a:xfrm>
            <a:off x="673103" y="0"/>
            <a:ext cx="61452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Trebuchet MS"/>
            </a:endParaRPr>
          </a:p>
        </p:txBody>
      </p:sp>
      <p:sp>
        <p:nvSpPr>
          <p:cNvPr id="7" name="Rectangle 6"/>
          <p:cNvSpPr/>
          <p:nvPr/>
        </p:nvSpPr>
        <p:spPr>
          <a:xfrm>
            <a:off x="4" y="5637213"/>
            <a:ext cx="6818313" cy="741362"/>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8" name="Rectangle 7"/>
          <p:cNvSpPr/>
          <p:nvPr/>
        </p:nvSpPr>
        <p:spPr>
          <a:xfrm>
            <a:off x="4" y="5278444"/>
            <a:ext cx="6818313"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9" name="Rectangle 8"/>
          <p:cNvSpPr/>
          <p:nvPr/>
        </p:nvSpPr>
        <p:spPr>
          <a:xfrm>
            <a:off x="4" y="5006981"/>
            <a:ext cx="6818313" cy="27146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0" name="Rectangle 9"/>
          <p:cNvSpPr/>
          <p:nvPr/>
        </p:nvSpPr>
        <p:spPr>
          <a:xfrm>
            <a:off x="4" y="6378581"/>
            <a:ext cx="6818313"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1" name="Rectangle 10"/>
          <p:cNvSpPr/>
          <p:nvPr userDrawn="1"/>
        </p:nvSpPr>
        <p:spPr>
          <a:xfrm>
            <a:off x="4" y="5637213"/>
            <a:ext cx="6818313" cy="741362"/>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4" name="Rectangle 13"/>
          <p:cNvSpPr/>
          <p:nvPr userDrawn="1"/>
        </p:nvSpPr>
        <p:spPr>
          <a:xfrm>
            <a:off x="4" y="5278444"/>
            <a:ext cx="6818313"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5" name="Rectangle 14"/>
          <p:cNvSpPr/>
          <p:nvPr userDrawn="1"/>
        </p:nvSpPr>
        <p:spPr>
          <a:xfrm>
            <a:off x="4" y="5006981"/>
            <a:ext cx="6818313" cy="271463"/>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6" name="Rectangle 15"/>
          <p:cNvSpPr/>
          <p:nvPr userDrawn="1"/>
        </p:nvSpPr>
        <p:spPr>
          <a:xfrm>
            <a:off x="4" y="6378581"/>
            <a:ext cx="6818313"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2" name="Title 1"/>
          <p:cNvSpPr>
            <a:spLocks noGrp="1"/>
          </p:cNvSpPr>
          <p:nvPr>
            <p:ph type="title"/>
          </p:nvPr>
        </p:nvSpPr>
        <p:spPr>
          <a:xfrm>
            <a:off x="412271" y="2955285"/>
            <a:ext cx="5920413" cy="1162050"/>
          </a:xfrm>
        </p:spPr>
        <p:txBody>
          <a:bodyPr anchor="b">
            <a:normAutofit/>
          </a:bodyPr>
          <a:lstStyle>
            <a:lvl1pPr algn="l">
              <a:defRPr sz="26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412852" y="4117337"/>
            <a:ext cx="5919830" cy="888934"/>
          </a:xfrm>
        </p:spPr>
        <p:txBody>
          <a:bodyPr/>
          <a:lstStyle>
            <a:lvl1pPr marL="0" indent="0">
              <a:spcBef>
                <a:spcPts val="600"/>
              </a:spcBef>
              <a:buNone/>
              <a:defRPr sz="14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2" name="Picture Placeholder 12"/>
          <p:cNvSpPr>
            <a:spLocks noGrp="1"/>
          </p:cNvSpPr>
          <p:nvPr>
            <p:ph type="pic" sz="quarter" idx="13"/>
          </p:nvPr>
        </p:nvSpPr>
        <p:spPr>
          <a:xfrm>
            <a:off x="7040100" y="1659008"/>
            <a:ext cx="2558058" cy="203911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3" name="Picture Placeholder 12"/>
          <p:cNvSpPr>
            <a:spLocks noGrp="1"/>
          </p:cNvSpPr>
          <p:nvPr>
            <p:ph type="pic" sz="quarter" idx="14"/>
          </p:nvPr>
        </p:nvSpPr>
        <p:spPr>
          <a:xfrm>
            <a:off x="7040101" y="3862107"/>
            <a:ext cx="2558058" cy="203911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9" name="Date Placeholder 3"/>
          <p:cNvSpPr>
            <a:spLocks noGrp="1"/>
          </p:cNvSpPr>
          <p:nvPr>
            <p:ph type="dt" sz="half" idx="15"/>
          </p:nvPr>
        </p:nvSpPr>
        <p:spPr>
          <a:xfrm>
            <a:off x="742462" y="6459294"/>
            <a:ext cx="937848"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Trebuchet MS"/>
                <a:ea typeface="+mn-ea"/>
                <a:cs typeface="+mn-cs"/>
              </a:defRPr>
            </a:lvl1pPr>
          </a:lstStyle>
          <a:p>
            <a:pPr>
              <a:defRPr/>
            </a:pPr>
            <a:r>
              <a:rPr lang="fr-FR" smtClean="0"/>
              <a:t>17/05/2013</a:t>
            </a:r>
            <a:endParaRPr lang="en-US" dirty="0"/>
          </a:p>
        </p:txBody>
      </p:sp>
      <p:sp>
        <p:nvSpPr>
          <p:cNvPr id="20" name="Footer Placeholder 4"/>
          <p:cNvSpPr>
            <a:spLocks noGrp="1"/>
          </p:cNvSpPr>
          <p:nvPr>
            <p:ph type="ftr" sz="quarter" idx="3"/>
          </p:nvPr>
        </p:nvSpPr>
        <p:spPr>
          <a:xfrm>
            <a:off x="1582620"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bg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1401568219"/>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7" name="Rectangle 6"/>
          <p:cNvSpPr/>
          <p:nvPr/>
        </p:nvSpPr>
        <p:spPr>
          <a:xfrm>
            <a:off x="723903" y="0"/>
            <a:ext cx="3402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Trebuchet MS"/>
            </a:endParaRPr>
          </a:p>
        </p:txBody>
      </p:sp>
      <p:sp>
        <p:nvSpPr>
          <p:cNvPr id="8" name="Rectangle 7"/>
          <p:cNvSpPr/>
          <p:nvPr/>
        </p:nvSpPr>
        <p:spPr>
          <a:xfrm>
            <a:off x="630242" y="5676906"/>
            <a:ext cx="3495675"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9" name="Rectangle 8"/>
          <p:cNvSpPr/>
          <p:nvPr/>
        </p:nvSpPr>
        <p:spPr>
          <a:xfrm>
            <a:off x="0" y="5318131"/>
            <a:ext cx="4125913"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0" name="Rectangle 9"/>
          <p:cNvSpPr/>
          <p:nvPr/>
        </p:nvSpPr>
        <p:spPr>
          <a:xfrm>
            <a:off x="0" y="5045075"/>
            <a:ext cx="4125913"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1" name="Rectangle 10"/>
          <p:cNvSpPr/>
          <p:nvPr/>
        </p:nvSpPr>
        <p:spPr>
          <a:xfrm>
            <a:off x="0" y="6392869"/>
            <a:ext cx="4125913"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3" name="Rectangle 12"/>
          <p:cNvSpPr/>
          <p:nvPr userDrawn="1"/>
        </p:nvSpPr>
        <p:spPr>
          <a:xfrm>
            <a:off x="630242" y="5676906"/>
            <a:ext cx="3495675"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5" name="Rectangle 14"/>
          <p:cNvSpPr/>
          <p:nvPr userDrawn="1"/>
        </p:nvSpPr>
        <p:spPr>
          <a:xfrm>
            <a:off x="0" y="5318131"/>
            <a:ext cx="4125913"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6" name="Rectangle 15"/>
          <p:cNvSpPr/>
          <p:nvPr userDrawn="1"/>
        </p:nvSpPr>
        <p:spPr>
          <a:xfrm>
            <a:off x="0" y="5045075"/>
            <a:ext cx="4125913"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7" name="Rectangle 16"/>
          <p:cNvSpPr/>
          <p:nvPr userDrawn="1"/>
        </p:nvSpPr>
        <p:spPr>
          <a:xfrm>
            <a:off x="0" y="6392869"/>
            <a:ext cx="4125913"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2" name="Title 1"/>
          <p:cNvSpPr>
            <a:spLocks noGrp="1"/>
          </p:cNvSpPr>
          <p:nvPr>
            <p:ph type="title"/>
          </p:nvPr>
        </p:nvSpPr>
        <p:spPr>
          <a:xfrm>
            <a:off x="327040" y="2571750"/>
            <a:ext cx="3627691" cy="1162050"/>
          </a:xfrm>
        </p:spPr>
        <p:txBody>
          <a:bodyPr anchor="b">
            <a:normAutofit/>
          </a:bodyPr>
          <a:lstStyle>
            <a:lvl1pPr algn="l">
              <a:defRPr sz="2600" b="0">
                <a:solidFill>
                  <a:schemeClr val="bg1"/>
                </a:solidFill>
              </a:defRPr>
            </a:lvl1pPr>
          </a:lstStyle>
          <a:p>
            <a:r>
              <a:rPr lang="fr-FR" smtClean="0"/>
              <a:t>Cliquez et modifiez le titre</a:t>
            </a:r>
            <a:endParaRPr dirty="0"/>
          </a:p>
        </p:txBody>
      </p:sp>
      <p:sp>
        <p:nvSpPr>
          <p:cNvPr id="4" name="Text Placeholder 3"/>
          <p:cNvSpPr>
            <a:spLocks noGrp="1"/>
          </p:cNvSpPr>
          <p:nvPr>
            <p:ph type="body" sz="half" idx="2"/>
          </p:nvPr>
        </p:nvSpPr>
        <p:spPr>
          <a:xfrm>
            <a:off x="327624" y="3733802"/>
            <a:ext cx="3627107" cy="1311952"/>
          </a:xfrm>
        </p:spPr>
        <p:txBody>
          <a:bodyPr>
            <a:normAutofit/>
          </a:bodyPr>
          <a:lstStyle>
            <a:lvl1pPr marL="0" indent="0">
              <a:spcBef>
                <a:spcPts val="600"/>
              </a:spcBef>
              <a:buNone/>
              <a:defRPr sz="14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2" name="Picture Placeholder 12"/>
          <p:cNvSpPr>
            <a:spLocks noGrp="1"/>
          </p:cNvSpPr>
          <p:nvPr>
            <p:ph type="pic" sz="quarter" idx="13"/>
          </p:nvPr>
        </p:nvSpPr>
        <p:spPr>
          <a:xfrm>
            <a:off x="4314055" y="339399"/>
            <a:ext cx="2549535" cy="203911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4" name="Picture Placeholder 12"/>
          <p:cNvSpPr>
            <a:spLocks noGrp="1"/>
          </p:cNvSpPr>
          <p:nvPr>
            <p:ph type="pic" sz="quarter" idx="15"/>
          </p:nvPr>
        </p:nvSpPr>
        <p:spPr>
          <a:xfrm>
            <a:off x="7048627" y="2571750"/>
            <a:ext cx="2550291" cy="3341104"/>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21" name="Picture Placeholder 12"/>
          <p:cNvSpPr>
            <a:spLocks noGrp="1"/>
          </p:cNvSpPr>
          <p:nvPr>
            <p:ph type="pic" sz="quarter" idx="16"/>
          </p:nvPr>
        </p:nvSpPr>
        <p:spPr>
          <a:xfrm>
            <a:off x="4314055" y="2571750"/>
            <a:ext cx="2549535" cy="203911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8" name="Date Placeholder 4"/>
          <p:cNvSpPr>
            <a:spLocks noGrp="1"/>
          </p:cNvSpPr>
          <p:nvPr>
            <p:ph type="dt" sz="half" idx="17"/>
          </p:nvPr>
        </p:nvSpPr>
        <p:spPr>
          <a:xfrm>
            <a:off x="742343" y="6424619"/>
            <a:ext cx="1006350" cy="365125"/>
          </a:xfrm>
        </p:spPr>
        <p:txBody>
          <a:bodyPr/>
          <a:lstStyle>
            <a:lvl1pPr>
              <a:defRPr smtClean="0">
                <a:solidFill>
                  <a:schemeClr val="bg1"/>
                </a:solidFill>
              </a:defRPr>
            </a:lvl1pPr>
          </a:lstStyle>
          <a:p>
            <a:pPr>
              <a:defRPr/>
            </a:pPr>
            <a:r>
              <a:rPr lang="fr-FR" smtClean="0"/>
              <a:t>17/05/2013</a:t>
            </a:r>
            <a:endParaRPr lang="en-US" dirty="0"/>
          </a:p>
        </p:txBody>
      </p:sp>
    </p:spTree>
    <p:extLst>
      <p:ext uri="{BB962C8B-B14F-4D97-AF65-F5344CB8AC3E}">
        <p14:creationId xmlns="" xmlns:p14="http://schemas.microsoft.com/office/powerpoint/2010/main" val="2659820710"/>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avec légende, alt.">
    <p:spTree>
      <p:nvGrpSpPr>
        <p:cNvPr id="1" name=""/>
        <p:cNvGrpSpPr/>
        <p:nvPr/>
      </p:nvGrpSpPr>
      <p:grpSpPr>
        <a:xfrm>
          <a:off x="0" y="0"/>
          <a:ext cx="0" cy="0"/>
          <a:chOff x="0" y="0"/>
          <a:chExt cx="0" cy="0"/>
        </a:xfrm>
      </p:grpSpPr>
      <p:sp>
        <p:nvSpPr>
          <p:cNvPr id="2" name="Title 1"/>
          <p:cNvSpPr>
            <a:spLocks noGrp="1"/>
          </p:cNvSpPr>
          <p:nvPr>
            <p:ph type="title"/>
          </p:nvPr>
        </p:nvSpPr>
        <p:spPr>
          <a:xfrm>
            <a:off x="5642311" y="3516258"/>
            <a:ext cx="3929159" cy="871538"/>
          </a:xfrm>
        </p:spPr>
        <p:txBody>
          <a:bodyPr anchor="b">
            <a:normAutofit/>
          </a:bodyPr>
          <a:lstStyle>
            <a:lvl1pPr algn="l">
              <a:defRPr sz="2400" b="0"/>
            </a:lvl1pPr>
          </a:lstStyle>
          <a:p>
            <a:r>
              <a:rPr lang="fr-FR" smtClean="0"/>
              <a:t>Cliquez et modifiez le titre</a:t>
            </a:r>
            <a:endParaRPr dirty="0"/>
          </a:p>
        </p:txBody>
      </p:sp>
      <p:sp>
        <p:nvSpPr>
          <p:cNvPr id="3" name="Picture Placeholder 2"/>
          <p:cNvSpPr>
            <a:spLocks noGrp="1"/>
          </p:cNvSpPr>
          <p:nvPr>
            <p:ph type="pic" idx="1"/>
          </p:nvPr>
        </p:nvSpPr>
        <p:spPr>
          <a:xfrm>
            <a:off x="931768" y="2356725"/>
            <a:ext cx="4618015" cy="4058338"/>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dirty="0"/>
          </a:p>
        </p:txBody>
      </p:sp>
      <p:sp>
        <p:nvSpPr>
          <p:cNvPr id="4" name="Text Placeholder 3"/>
          <p:cNvSpPr>
            <a:spLocks noGrp="1"/>
          </p:cNvSpPr>
          <p:nvPr>
            <p:ph type="body" sz="half" idx="2"/>
          </p:nvPr>
        </p:nvSpPr>
        <p:spPr>
          <a:xfrm>
            <a:off x="5642311" y="4387795"/>
            <a:ext cx="3929159" cy="1731870"/>
          </a:xfrm>
        </p:spPr>
        <p:txBody>
          <a:bodyPr>
            <a:normAutofit/>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4" name="Picture Placeholder 12"/>
          <p:cNvSpPr>
            <a:spLocks noGrp="1"/>
          </p:cNvSpPr>
          <p:nvPr>
            <p:ph type="pic" sz="quarter" idx="13"/>
          </p:nvPr>
        </p:nvSpPr>
        <p:spPr>
          <a:xfrm>
            <a:off x="931769" y="220079"/>
            <a:ext cx="2221790" cy="1978915"/>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9" name="Picture Placeholder 12"/>
          <p:cNvSpPr>
            <a:spLocks noGrp="1"/>
          </p:cNvSpPr>
          <p:nvPr>
            <p:ph type="pic" sz="quarter" idx="14"/>
          </p:nvPr>
        </p:nvSpPr>
        <p:spPr>
          <a:xfrm>
            <a:off x="3324019" y="220079"/>
            <a:ext cx="2225764" cy="1978915"/>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2" name="Date Placeholder 3"/>
          <p:cNvSpPr>
            <a:spLocks noGrp="1"/>
          </p:cNvSpPr>
          <p:nvPr>
            <p:ph type="dt" sz="half" idx="15"/>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3"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68424635"/>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ntenus, Haut et bas">
    <p:spTree>
      <p:nvGrpSpPr>
        <p:cNvPr id="1" name=""/>
        <p:cNvGrpSpPr/>
        <p:nvPr/>
      </p:nvGrpSpPr>
      <p:grpSpPr>
        <a:xfrm>
          <a:off x="0" y="0"/>
          <a:ext cx="0" cy="0"/>
          <a:chOff x="0" y="0"/>
          <a:chExt cx="0" cy="0"/>
        </a:xfrm>
      </p:grpSpPr>
      <p:sp>
        <p:nvSpPr>
          <p:cNvPr id="2" name="Title 1"/>
          <p:cNvSpPr>
            <a:spLocks noGrp="1"/>
          </p:cNvSpPr>
          <p:nvPr>
            <p:ph type="title"/>
          </p:nvPr>
        </p:nvSpPr>
        <p:spPr>
          <a:xfrm>
            <a:off x="846849" y="854316"/>
            <a:ext cx="8682005" cy="1116106"/>
          </a:xfrm>
        </p:spPr>
        <p:txBody>
          <a:bodyPr/>
          <a:lstStyle/>
          <a:p>
            <a:r>
              <a:rPr lang="fr-FR" dirty="0" smtClean="0"/>
              <a:t>Cliquez et modifiez le titre</a:t>
            </a:r>
            <a:endParaRPr dirty="0"/>
          </a:p>
        </p:txBody>
      </p:sp>
      <p:sp>
        <p:nvSpPr>
          <p:cNvPr id="3" name="Content Placeholder 2"/>
          <p:cNvSpPr>
            <a:spLocks noGrp="1"/>
          </p:cNvSpPr>
          <p:nvPr>
            <p:ph sz="half" idx="1"/>
          </p:nvPr>
        </p:nvSpPr>
        <p:spPr>
          <a:xfrm>
            <a:off x="843783" y="2113808"/>
            <a:ext cx="8685068" cy="1965960"/>
          </a:xfrm>
        </p:spPr>
        <p:txBody>
          <a:bodyPr>
            <a:normAutofit/>
          </a:bodyPr>
          <a:lstStyle>
            <a:lvl1pPr>
              <a:defRPr sz="1800">
                <a:solidFill>
                  <a:schemeClr val="tx1"/>
                </a:solidFill>
              </a:defRPr>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3" name="Content Placeholder 2"/>
          <p:cNvSpPr>
            <a:spLocks noGrp="1"/>
          </p:cNvSpPr>
          <p:nvPr>
            <p:ph sz="half" idx="14"/>
          </p:nvPr>
        </p:nvSpPr>
        <p:spPr>
          <a:xfrm>
            <a:off x="855412" y="4164965"/>
            <a:ext cx="8673440" cy="196596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8" name="Text Placeholder 3"/>
          <p:cNvSpPr>
            <a:spLocks noGrp="1"/>
          </p:cNvSpPr>
          <p:nvPr>
            <p:ph type="body" sz="half" idx="2"/>
          </p:nvPr>
        </p:nvSpPr>
        <p:spPr>
          <a:xfrm>
            <a:off x="846892" y="1453427"/>
            <a:ext cx="8681963" cy="774700"/>
          </a:xfrm>
        </p:spPr>
        <p:txBody>
          <a:bodyPr rtlCol="0">
            <a:noAutofit/>
          </a:bodyPr>
          <a:lstStyle>
            <a:lvl1pPr marL="0" indent="0">
              <a:buNone/>
              <a:defRPr kumimoji="0" sz="1800" b="0" i="0" u="none" strike="noStrike" kern="1200" cap="none" spc="0" normalizeH="0" baseline="0">
                <a:ln>
                  <a:noFill/>
                </a:ln>
                <a:solidFill>
                  <a:schemeClr val="accent3"/>
                </a:solidFill>
                <a:effectLst/>
                <a:uLnTx/>
                <a:uFillTx/>
                <a:latin typeface="Trebuchet MS"/>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1" name="Date Placeholder 3"/>
          <p:cNvSpPr>
            <a:spLocks noGrp="1"/>
          </p:cNvSpPr>
          <p:nvPr>
            <p:ph type="dt" sz="half" idx="15"/>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2"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869099413"/>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s avec légende disposition">
    <p:spTree>
      <p:nvGrpSpPr>
        <p:cNvPr id="1" name=""/>
        <p:cNvGrpSpPr/>
        <p:nvPr/>
      </p:nvGrpSpPr>
      <p:grpSpPr>
        <a:xfrm>
          <a:off x="0" y="0"/>
          <a:ext cx="0" cy="0"/>
          <a:chOff x="0" y="0"/>
          <a:chExt cx="0" cy="0"/>
        </a:xfrm>
      </p:grpSpPr>
      <p:sp>
        <p:nvSpPr>
          <p:cNvPr id="7" name="Title 1"/>
          <p:cNvSpPr txBox="1">
            <a:spLocks/>
          </p:cNvSpPr>
          <p:nvPr userDrawn="1"/>
        </p:nvSpPr>
        <p:spPr>
          <a:xfrm>
            <a:off x="3681417" y="4914906"/>
            <a:ext cx="5894387" cy="582613"/>
          </a:xfrm>
          <a:prstGeom prst="rect">
            <a:avLst/>
          </a:prstGeom>
        </p:spPr>
        <p:txBody>
          <a:bodyPr>
            <a:normAutofit/>
          </a:bodyPr>
          <a:lstStyle>
            <a:lvl1pPr algn="l" defTabSz="914400" rtl="0" eaLnBrk="1" latinLnBrk="0" hangingPunct="1">
              <a:spcBef>
                <a:spcPct val="0"/>
              </a:spcBef>
              <a:buNone/>
              <a:defRPr sz="2000" b="0" kern="1200">
                <a:solidFill>
                  <a:schemeClr val="tx2"/>
                </a:solidFill>
                <a:latin typeface="Trebuchet MS"/>
                <a:ea typeface="+mj-ea"/>
                <a:cs typeface="+mj-cs"/>
              </a:defRPr>
            </a:lvl1pPr>
          </a:lstStyle>
          <a:p>
            <a:pPr fontAlgn="auto">
              <a:spcAft>
                <a:spcPts val="0"/>
              </a:spcAft>
              <a:defRPr/>
            </a:pPr>
            <a:r>
              <a:rPr lang="fr-FR" dirty="0" smtClean="0"/>
              <a:t>Cliquez et modifiez le titre</a:t>
            </a:r>
            <a:endParaRPr lang="fr-FR" dirty="0"/>
          </a:p>
        </p:txBody>
      </p:sp>
      <p:sp>
        <p:nvSpPr>
          <p:cNvPr id="6" name="Subtitle 2"/>
          <p:cNvSpPr>
            <a:spLocks noGrp="1"/>
          </p:cNvSpPr>
          <p:nvPr>
            <p:ph type="subTitle" idx="1"/>
          </p:nvPr>
        </p:nvSpPr>
        <p:spPr>
          <a:xfrm>
            <a:off x="3681993" y="5497480"/>
            <a:ext cx="5893811" cy="647771"/>
          </a:xfrm>
        </p:spPr>
        <p:txBody>
          <a:bodyPr>
            <a:normAutofit/>
          </a:bodyPr>
          <a:lstStyle>
            <a:lvl1pPr marL="0" indent="0" algn="l">
              <a:spcBef>
                <a:spcPts val="300"/>
              </a:spcBef>
              <a:buNone/>
              <a:defRPr sz="1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dirty="0"/>
          </a:p>
        </p:txBody>
      </p:sp>
      <p:sp>
        <p:nvSpPr>
          <p:cNvPr id="10" name="Picture Placeholder 12"/>
          <p:cNvSpPr>
            <a:spLocks noGrp="1"/>
          </p:cNvSpPr>
          <p:nvPr>
            <p:ph type="pic" sz="quarter" idx="13"/>
          </p:nvPr>
        </p:nvSpPr>
        <p:spPr>
          <a:xfrm>
            <a:off x="966170" y="1129127"/>
            <a:ext cx="2744448" cy="3550649"/>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1" name="Picture Placeholder 12"/>
          <p:cNvSpPr>
            <a:spLocks noGrp="1"/>
          </p:cNvSpPr>
          <p:nvPr>
            <p:ph type="pic" sz="quarter" idx="14"/>
          </p:nvPr>
        </p:nvSpPr>
        <p:spPr>
          <a:xfrm>
            <a:off x="3878021" y="2484771"/>
            <a:ext cx="2744448" cy="219500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2" name="Picture Placeholder 12"/>
          <p:cNvSpPr>
            <a:spLocks noGrp="1"/>
          </p:cNvSpPr>
          <p:nvPr>
            <p:ph type="pic" sz="quarter" idx="15"/>
          </p:nvPr>
        </p:nvSpPr>
        <p:spPr>
          <a:xfrm>
            <a:off x="6794276" y="2484771"/>
            <a:ext cx="2744448" cy="2195002"/>
          </a:xfrm>
        </p:spPr>
        <p:txBody>
          <a:bodyPr rtlCol="0">
            <a:normAutofit/>
          </a:bodyPr>
          <a:lstStyle>
            <a:lvl1pPr>
              <a:buNone/>
              <a:defRPr sz="1200"/>
            </a:lvl1pPr>
          </a:lstStyle>
          <a:p>
            <a:pPr lvl="0"/>
            <a:r>
              <a:rPr lang="fr-FR" noProof="0" dirty="0" smtClean="0"/>
              <a:t>Faire glisser l'image vers l'espace réservé ou cliquer sur l'icône pour l'ajouter</a:t>
            </a:r>
            <a:endParaRPr noProof="0" dirty="0"/>
          </a:p>
        </p:txBody>
      </p:sp>
      <p:sp>
        <p:nvSpPr>
          <p:cNvPr id="9"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5"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57312607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06463" y="844311"/>
            <a:ext cx="8691562" cy="1116013"/>
          </a:xfrm>
        </p:spPr>
        <p:txBody>
          <a:bodyPr/>
          <a:lstStyle/>
          <a:p>
            <a:r>
              <a:rPr lang="fr-FR" smtClean="0"/>
              <a:t>Cliquez et modifiez le titre</a:t>
            </a:r>
            <a:endParaRPr/>
          </a:p>
        </p:txBody>
      </p:sp>
      <p:sp>
        <p:nvSpPr>
          <p:cNvPr id="6" name="Text Placeholder 2"/>
          <p:cNvSpPr>
            <a:spLocks noGrp="1"/>
          </p:cNvSpPr>
          <p:nvPr>
            <p:ph idx="1"/>
          </p:nvPr>
        </p:nvSpPr>
        <p:spPr>
          <a:xfrm>
            <a:off x="906511" y="1971435"/>
            <a:ext cx="8691649" cy="4134337"/>
          </a:xfrm>
          <a:prstGeom prst="rect">
            <a:avLst/>
          </a:prstGeom>
        </p:spPr>
        <p:txBody>
          <a:bodyPr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9"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0"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1067002679"/>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avec légende">
    <p:spTree>
      <p:nvGrpSpPr>
        <p:cNvPr id="1" name=""/>
        <p:cNvGrpSpPr/>
        <p:nvPr/>
      </p:nvGrpSpPr>
      <p:grpSpPr>
        <a:xfrm>
          <a:off x="0" y="0"/>
          <a:ext cx="0" cy="0"/>
          <a:chOff x="0" y="0"/>
          <a:chExt cx="0" cy="0"/>
        </a:xfrm>
      </p:grpSpPr>
      <p:sp>
        <p:nvSpPr>
          <p:cNvPr id="10" name="Title 1"/>
          <p:cNvSpPr txBox="1">
            <a:spLocks/>
          </p:cNvSpPr>
          <p:nvPr userDrawn="1"/>
        </p:nvSpPr>
        <p:spPr>
          <a:xfrm>
            <a:off x="3681417" y="5178431"/>
            <a:ext cx="5894387" cy="582613"/>
          </a:xfrm>
          <a:prstGeom prst="rect">
            <a:avLst/>
          </a:prstGeom>
        </p:spPr>
        <p:txBody>
          <a:bodyPr>
            <a:normAutofit/>
          </a:bodyPr>
          <a:lstStyle>
            <a:lvl1pPr algn="l" defTabSz="914400" rtl="0" eaLnBrk="1" latinLnBrk="0" hangingPunct="1">
              <a:spcBef>
                <a:spcPct val="0"/>
              </a:spcBef>
              <a:buNone/>
              <a:defRPr sz="2000" b="0" kern="1200">
                <a:solidFill>
                  <a:schemeClr val="tx2"/>
                </a:solidFill>
                <a:latin typeface="Trebuchet MS"/>
                <a:ea typeface="+mj-ea"/>
                <a:cs typeface="+mj-cs"/>
              </a:defRPr>
            </a:lvl1pPr>
          </a:lstStyle>
          <a:p>
            <a:pPr fontAlgn="auto">
              <a:spcAft>
                <a:spcPts val="0"/>
              </a:spcAft>
              <a:defRPr/>
            </a:pPr>
            <a:r>
              <a:rPr lang="fr-FR" dirty="0" smtClean="0"/>
              <a:t>Cliquez et modifiez le titre</a:t>
            </a:r>
            <a:endParaRPr lang="fr-FR" dirty="0"/>
          </a:p>
        </p:txBody>
      </p:sp>
      <p:sp>
        <p:nvSpPr>
          <p:cNvPr id="6" name="Subtitle 2"/>
          <p:cNvSpPr>
            <a:spLocks noGrp="1"/>
          </p:cNvSpPr>
          <p:nvPr>
            <p:ph type="subTitle" idx="1"/>
          </p:nvPr>
        </p:nvSpPr>
        <p:spPr>
          <a:xfrm>
            <a:off x="3681993" y="5633842"/>
            <a:ext cx="5893811" cy="588110"/>
          </a:xfrm>
        </p:spPr>
        <p:txBody>
          <a:bodyPr>
            <a:normAutofit/>
          </a:bodyPr>
          <a:lstStyle>
            <a:lvl1pPr marL="0" indent="0" algn="l">
              <a:spcBef>
                <a:spcPts val="300"/>
              </a:spcBef>
              <a:buNone/>
              <a:defRPr sz="1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dirty="0"/>
          </a:p>
        </p:txBody>
      </p:sp>
      <p:sp>
        <p:nvSpPr>
          <p:cNvPr id="7" name="Picture Placeholder 12"/>
          <p:cNvSpPr>
            <a:spLocks noGrp="1"/>
          </p:cNvSpPr>
          <p:nvPr>
            <p:ph type="pic" sz="quarter" idx="13"/>
          </p:nvPr>
        </p:nvSpPr>
        <p:spPr>
          <a:xfrm>
            <a:off x="966170" y="1538231"/>
            <a:ext cx="2744448" cy="3550649"/>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8" name="Picture Placeholder 12"/>
          <p:cNvSpPr>
            <a:spLocks noGrp="1"/>
          </p:cNvSpPr>
          <p:nvPr>
            <p:ph type="pic" sz="quarter" idx="14"/>
          </p:nvPr>
        </p:nvSpPr>
        <p:spPr>
          <a:xfrm>
            <a:off x="3878021" y="2893875"/>
            <a:ext cx="2744448" cy="219500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9" name="Picture Placeholder 12"/>
          <p:cNvSpPr>
            <a:spLocks noGrp="1"/>
          </p:cNvSpPr>
          <p:nvPr>
            <p:ph type="pic" sz="quarter" idx="15"/>
          </p:nvPr>
        </p:nvSpPr>
        <p:spPr>
          <a:xfrm>
            <a:off x="6794276" y="2893875"/>
            <a:ext cx="2744448" cy="2195002"/>
          </a:xfrm>
        </p:spPr>
        <p:txBody>
          <a:bodyPr rtlCol="0">
            <a:normAutofit/>
          </a:bodyPr>
          <a:lstStyle>
            <a:lvl1pPr>
              <a:buNone/>
              <a:defRPr sz="1200"/>
            </a:lvl1pPr>
          </a:lstStyle>
          <a:p>
            <a:pPr lvl="0"/>
            <a:r>
              <a:rPr lang="fr-FR" noProof="0" dirty="0" smtClean="0"/>
              <a:t>Faire glisser l'image vers l'espace réservé ou cliquer sur l'icône pour l'ajouter</a:t>
            </a:r>
            <a:endParaRPr noProof="0" dirty="0"/>
          </a:p>
        </p:txBody>
      </p:sp>
      <p:sp>
        <p:nvSpPr>
          <p:cNvPr id="12" name="Picture Placeholder 12"/>
          <p:cNvSpPr>
            <a:spLocks noGrp="1"/>
          </p:cNvSpPr>
          <p:nvPr>
            <p:ph type="pic" sz="quarter" idx="18"/>
          </p:nvPr>
        </p:nvSpPr>
        <p:spPr>
          <a:xfrm>
            <a:off x="3878021" y="540451"/>
            <a:ext cx="2744448" cy="2195002"/>
          </a:xfrm>
        </p:spPr>
        <p:txBody>
          <a:bodyPr rtlCol="0">
            <a:normAutofit/>
          </a:bodyPr>
          <a:lstStyle>
            <a:lvl1pPr>
              <a:buNone/>
              <a:defRPr sz="1200"/>
            </a:lvl1pPr>
          </a:lstStyle>
          <a:p>
            <a:pPr lvl="0"/>
            <a:r>
              <a:rPr lang="fr-FR" noProof="0" smtClean="0"/>
              <a:t>Faire glisser l'image vers l'espace réservé ou cliquer sur l'icône pour l'ajouter</a:t>
            </a:r>
            <a:endParaRPr noProof="0" dirty="0"/>
          </a:p>
        </p:txBody>
      </p:sp>
      <p:sp>
        <p:nvSpPr>
          <p:cNvPr id="11"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3"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3934534653"/>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images avec légende">
    <p:spTree>
      <p:nvGrpSpPr>
        <p:cNvPr id="1" name=""/>
        <p:cNvGrpSpPr/>
        <p:nvPr/>
      </p:nvGrpSpPr>
      <p:grpSpPr>
        <a:xfrm>
          <a:off x="0" y="0"/>
          <a:ext cx="0" cy="0"/>
          <a:chOff x="0" y="0"/>
          <a:chExt cx="0" cy="0"/>
        </a:xfrm>
      </p:grpSpPr>
      <p:sp>
        <p:nvSpPr>
          <p:cNvPr id="7" name="Rectangle 6"/>
          <p:cNvSpPr/>
          <p:nvPr/>
        </p:nvSpPr>
        <p:spPr>
          <a:xfrm>
            <a:off x="723903" y="0"/>
            <a:ext cx="3402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Trebuchet MS"/>
            </a:endParaRPr>
          </a:p>
        </p:txBody>
      </p:sp>
      <p:sp>
        <p:nvSpPr>
          <p:cNvPr id="8" name="Rectangle 7"/>
          <p:cNvSpPr/>
          <p:nvPr userDrawn="1"/>
        </p:nvSpPr>
        <p:spPr>
          <a:xfrm>
            <a:off x="630242" y="5676906"/>
            <a:ext cx="3495675"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9" name="Rectangle 8"/>
          <p:cNvSpPr/>
          <p:nvPr userDrawn="1"/>
        </p:nvSpPr>
        <p:spPr>
          <a:xfrm>
            <a:off x="0" y="5318131"/>
            <a:ext cx="4125913"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0" name="Rectangle 9"/>
          <p:cNvSpPr/>
          <p:nvPr userDrawn="1"/>
        </p:nvSpPr>
        <p:spPr>
          <a:xfrm>
            <a:off x="0" y="5045075"/>
            <a:ext cx="4125913"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1" name="Rectangle 10"/>
          <p:cNvSpPr/>
          <p:nvPr userDrawn="1"/>
        </p:nvSpPr>
        <p:spPr>
          <a:xfrm>
            <a:off x="0" y="6392869"/>
            <a:ext cx="4125913" cy="111125"/>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2" name="Title 1"/>
          <p:cNvSpPr>
            <a:spLocks noGrp="1"/>
          </p:cNvSpPr>
          <p:nvPr>
            <p:ph type="title"/>
          </p:nvPr>
        </p:nvSpPr>
        <p:spPr>
          <a:xfrm>
            <a:off x="327040" y="2571750"/>
            <a:ext cx="3627691" cy="1162050"/>
          </a:xfrm>
        </p:spPr>
        <p:txBody>
          <a:bodyPr anchor="b">
            <a:normAutofit/>
          </a:bodyPr>
          <a:lstStyle>
            <a:lvl1pPr algn="l">
              <a:defRPr sz="2600" b="0">
                <a:solidFill>
                  <a:schemeClr val="bg1"/>
                </a:solidFill>
              </a:defRPr>
            </a:lvl1pPr>
          </a:lstStyle>
          <a:p>
            <a:r>
              <a:rPr lang="fr-FR" dirty="0" smtClean="0"/>
              <a:t>Cliquez et modifiez le titre</a:t>
            </a:r>
            <a:endParaRPr dirty="0"/>
          </a:p>
        </p:txBody>
      </p:sp>
      <p:sp>
        <p:nvSpPr>
          <p:cNvPr id="4" name="Text Placeholder 3"/>
          <p:cNvSpPr>
            <a:spLocks noGrp="1"/>
          </p:cNvSpPr>
          <p:nvPr>
            <p:ph type="body" sz="half" idx="2"/>
          </p:nvPr>
        </p:nvSpPr>
        <p:spPr>
          <a:xfrm>
            <a:off x="327624" y="3733802"/>
            <a:ext cx="3627107" cy="1311952"/>
          </a:xfrm>
        </p:spPr>
        <p:txBody>
          <a:bodyPr>
            <a:normAutofit/>
          </a:bodyPr>
          <a:lstStyle>
            <a:lvl1pPr marL="0" indent="0">
              <a:spcBef>
                <a:spcPts val="600"/>
              </a:spcBef>
              <a:buNone/>
              <a:defRPr sz="14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12" name="Picture Placeholder 12"/>
          <p:cNvSpPr>
            <a:spLocks noGrp="1"/>
          </p:cNvSpPr>
          <p:nvPr>
            <p:ph type="pic" sz="quarter" idx="13"/>
          </p:nvPr>
        </p:nvSpPr>
        <p:spPr>
          <a:xfrm>
            <a:off x="4314055" y="339399"/>
            <a:ext cx="2549535" cy="2039112"/>
          </a:xfrm>
        </p:spPr>
        <p:txBody>
          <a:bodyPr rtlCol="0">
            <a:normAutofit/>
          </a:bodyPr>
          <a:lstStyle>
            <a:lvl1pPr>
              <a:buNone/>
              <a:defRPr sz="1200"/>
            </a:lvl1pPr>
          </a:lstStyle>
          <a:p>
            <a:pPr lvl="0"/>
            <a:r>
              <a:rPr lang="fr-FR" noProof="0" dirty="0" smtClean="0"/>
              <a:t>Faire glisser l'image vers l'espace réservé ou cliquer sur l'icône pour l'ajouter</a:t>
            </a:r>
            <a:endParaRPr noProof="0" dirty="0"/>
          </a:p>
        </p:txBody>
      </p:sp>
      <p:sp>
        <p:nvSpPr>
          <p:cNvPr id="14" name="Picture Placeholder 12"/>
          <p:cNvSpPr>
            <a:spLocks noGrp="1"/>
          </p:cNvSpPr>
          <p:nvPr>
            <p:ph type="pic" sz="quarter" idx="15"/>
          </p:nvPr>
        </p:nvSpPr>
        <p:spPr>
          <a:xfrm>
            <a:off x="7048627" y="2571750"/>
            <a:ext cx="2550291" cy="3341104"/>
          </a:xfrm>
        </p:spPr>
        <p:txBody>
          <a:bodyPr rtlCol="0">
            <a:normAutofit/>
          </a:bodyPr>
          <a:lstStyle>
            <a:lvl1pPr>
              <a:buNone/>
              <a:defRPr sz="1200"/>
            </a:lvl1pPr>
          </a:lstStyle>
          <a:p>
            <a:pPr lvl="0"/>
            <a:r>
              <a:rPr lang="fr-FR" noProof="0" dirty="0" smtClean="0"/>
              <a:t>Faire glisser l'image vers l'espace réservé ou cliquer sur l'icône pour l'ajouter</a:t>
            </a:r>
            <a:endParaRPr noProof="0" dirty="0"/>
          </a:p>
        </p:txBody>
      </p:sp>
      <p:sp>
        <p:nvSpPr>
          <p:cNvPr id="21" name="Picture Placeholder 12"/>
          <p:cNvSpPr>
            <a:spLocks noGrp="1"/>
          </p:cNvSpPr>
          <p:nvPr>
            <p:ph type="pic" sz="quarter" idx="16"/>
          </p:nvPr>
        </p:nvSpPr>
        <p:spPr>
          <a:xfrm>
            <a:off x="4314055" y="2571750"/>
            <a:ext cx="2549535" cy="2039112"/>
          </a:xfrm>
        </p:spPr>
        <p:txBody>
          <a:bodyPr rtlCol="0">
            <a:normAutofit/>
          </a:bodyPr>
          <a:lstStyle>
            <a:lvl1pPr>
              <a:buNone/>
              <a:defRPr sz="1200"/>
            </a:lvl1pPr>
          </a:lstStyle>
          <a:p>
            <a:pPr lvl="0"/>
            <a:r>
              <a:rPr lang="fr-FR" noProof="0" dirty="0" smtClean="0"/>
              <a:t>Faire glisser l'image vers l'espace réservé ou cliquer sur l'icône pour l'ajouter</a:t>
            </a:r>
            <a:endParaRPr noProof="0" dirty="0"/>
          </a:p>
        </p:txBody>
      </p:sp>
      <p:sp>
        <p:nvSpPr>
          <p:cNvPr id="13" name="Date Placeholder 4"/>
          <p:cNvSpPr>
            <a:spLocks noGrp="1"/>
          </p:cNvSpPr>
          <p:nvPr>
            <p:ph type="dt" sz="half" idx="17"/>
          </p:nvPr>
        </p:nvSpPr>
        <p:spPr>
          <a:xfrm>
            <a:off x="723900" y="6419856"/>
            <a:ext cx="1190870" cy="365125"/>
          </a:xfrm>
        </p:spPr>
        <p:txBody>
          <a:bodyPr/>
          <a:lstStyle>
            <a:lvl1pPr>
              <a:defRPr smtClean="0">
                <a:solidFill>
                  <a:schemeClr val="bg1"/>
                </a:solidFill>
              </a:defRPr>
            </a:lvl1pPr>
          </a:lstStyle>
          <a:p>
            <a:pPr>
              <a:defRPr/>
            </a:pPr>
            <a:r>
              <a:rPr lang="fr-FR" smtClean="0"/>
              <a:t>17/05/2013</a:t>
            </a:r>
            <a:endParaRPr lang="en-US" dirty="0"/>
          </a:p>
        </p:txBody>
      </p:sp>
    </p:spTree>
    <p:extLst>
      <p:ext uri="{BB962C8B-B14F-4D97-AF65-F5344CB8AC3E}">
        <p14:creationId xmlns="" xmlns:p14="http://schemas.microsoft.com/office/powerpoint/2010/main" val="1123025868"/>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2200" y="1116542"/>
            <a:ext cx="1217983" cy="5009622"/>
          </a:xfrm>
        </p:spPr>
        <p:txBody>
          <a:bodyPr vert="eaVert"/>
          <a:lstStyle/>
          <a:p>
            <a:r>
              <a:rPr lang="fr-FR" smtClean="0"/>
              <a:t>Cliquez et modifiez le titre</a:t>
            </a:r>
            <a:endParaRPr dirty="0"/>
          </a:p>
        </p:txBody>
      </p:sp>
      <p:sp>
        <p:nvSpPr>
          <p:cNvPr id="3" name="Vertical Text Placeholder 2"/>
          <p:cNvSpPr>
            <a:spLocks noGrp="1"/>
          </p:cNvSpPr>
          <p:nvPr>
            <p:ph type="body" orient="vert" idx="1"/>
          </p:nvPr>
        </p:nvSpPr>
        <p:spPr>
          <a:xfrm>
            <a:off x="865518" y="1116542"/>
            <a:ext cx="7059285" cy="5027084"/>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9"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882440246"/>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65515" y="795461"/>
            <a:ext cx="8732510" cy="1116013"/>
          </a:xfrm>
        </p:spPr>
        <p:txBody>
          <a:bodyPr/>
          <a:lstStyle/>
          <a:p>
            <a:r>
              <a:rPr lang="fr-FR" smtClean="0"/>
              <a:t>Cliquez et modifiez le titre</a:t>
            </a:r>
            <a:endParaRPr dirty="0"/>
          </a:p>
        </p:txBody>
      </p:sp>
      <p:sp>
        <p:nvSpPr>
          <p:cNvPr id="3" name="Vertical Text Placeholder 2"/>
          <p:cNvSpPr>
            <a:spLocks noGrp="1"/>
          </p:cNvSpPr>
          <p:nvPr>
            <p:ph type="body" orient="vert" idx="1"/>
          </p:nvPr>
        </p:nvSpPr>
        <p:spPr>
          <a:xfrm>
            <a:off x="865515" y="1687600"/>
            <a:ext cx="7783798" cy="4438565"/>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8"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9"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640724101"/>
      </p:ext>
    </p:extLst>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de fin + logos">
    <p:spTree>
      <p:nvGrpSpPr>
        <p:cNvPr id="1" name=""/>
        <p:cNvGrpSpPr/>
        <p:nvPr/>
      </p:nvGrpSpPr>
      <p:grpSpPr>
        <a:xfrm>
          <a:off x="0" y="0"/>
          <a:ext cx="0" cy="0"/>
          <a:chOff x="0" y="0"/>
          <a:chExt cx="0" cy="0"/>
        </a:xfrm>
      </p:grpSpPr>
      <p:pic>
        <p:nvPicPr>
          <p:cNvPr id="6" name="Picture 6" descr="logo air_liquide[1]"/>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1140922" y="4752219"/>
            <a:ext cx="1503722" cy="41384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7"/>
          <p:cNvPicPr>
            <a:picLocks noChangeAspect="1" noChangeArrowheads="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5974536" y="5462586"/>
            <a:ext cx="1191180" cy="3425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6"/>
          <p:cNvPicPr>
            <a:picLocks noChangeAspect="1" noChangeArrowheads="1"/>
          </p:cNvPicPr>
          <p:nvPr userDrawn="1"/>
        </p:nvPicPr>
        <p:blipFill>
          <a:blip r:embed="rId4" cstate="email">
            <a:extLst>
              <a:ext uri="{28A0092B-C50C-407E-A947-70E740481C1C}">
                <a14:useLocalDpi xmlns="" xmlns:a14="http://schemas.microsoft.com/office/drawing/2010/main" val="0"/>
              </a:ext>
            </a:extLst>
          </a:blip>
          <a:srcRect/>
          <a:stretch>
            <a:fillRect/>
          </a:stretch>
        </p:blipFill>
        <p:spPr bwMode="auto">
          <a:xfrm>
            <a:off x="3049472" y="4856392"/>
            <a:ext cx="1522294" cy="201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8"/>
          <p:cNvPicPr>
            <a:picLocks noChangeAspect="1" noChangeArrowheads="1"/>
          </p:cNvPicPr>
          <p:nvPr userDrawn="1"/>
        </p:nvPicPr>
        <p:blipFill>
          <a:blip r:embed="rId5" cstate="email">
            <a:extLst>
              <a:ext uri="{28A0092B-C50C-407E-A947-70E740481C1C}">
                <a14:useLocalDpi xmlns="" xmlns:a14="http://schemas.microsoft.com/office/drawing/2010/main" val="0"/>
              </a:ext>
            </a:extLst>
          </a:blip>
          <a:srcRect/>
          <a:stretch>
            <a:fillRect/>
          </a:stretch>
        </p:blipFill>
        <p:spPr bwMode="auto">
          <a:xfrm>
            <a:off x="1145963" y="5332132"/>
            <a:ext cx="572245" cy="4729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 name="Picture 31"/>
          <p:cNvPicPr>
            <a:picLocks noChangeAspect="1" noChangeArrowheads="1"/>
          </p:cNvPicPr>
          <p:nvPr userDrawn="1"/>
        </p:nvPicPr>
        <p:blipFill>
          <a:blip r:embed="rId6" cstate="email">
            <a:extLst>
              <a:ext uri="{28A0092B-C50C-407E-A947-70E740481C1C}">
                <a14:useLocalDpi xmlns="" xmlns:a14="http://schemas.microsoft.com/office/drawing/2010/main" val="0"/>
              </a:ext>
            </a:extLst>
          </a:blip>
          <a:srcRect/>
          <a:stretch>
            <a:fillRect/>
          </a:stretch>
        </p:blipFill>
        <p:spPr bwMode="auto">
          <a:xfrm>
            <a:off x="2552536" y="5263741"/>
            <a:ext cx="776000" cy="637514"/>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32"/>
          <p:cNvPicPr>
            <a:picLocks noChangeAspect="1" noChangeArrowheads="1"/>
          </p:cNvPicPr>
          <p:nvPr userDrawn="1"/>
        </p:nvPicPr>
        <p:blipFill>
          <a:blip r:embed="rId7" cstate="email">
            <a:extLst>
              <a:ext uri="{28A0092B-C50C-407E-A947-70E740481C1C}">
                <a14:useLocalDpi xmlns="" xmlns:a14="http://schemas.microsoft.com/office/drawing/2010/main" val="0"/>
              </a:ext>
            </a:extLst>
          </a:blip>
          <a:srcRect/>
          <a:stretch>
            <a:fillRect/>
          </a:stretch>
        </p:blipFill>
        <p:spPr bwMode="auto">
          <a:xfrm>
            <a:off x="6877536" y="4782094"/>
            <a:ext cx="863923" cy="335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34"/>
          <p:cNvPicPr>
            <a:picLocks noChangeAspect="1" noChangeArrowheads="1"/>
          </p:cNvPicPr>
          <p:nvPr userDrawn="1"/>
        </p:nvPicPr>
        <p:blipFill>
          <a:blip r:embed="rId8"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69918" y="4697970"/>
            <a:ext cx="514733" cy="4697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35"/>
          <p:cNvPicPr>
            <a:picLocks noChangeAspect="1" noChangeArrowheads="1"/>
          </p:cNvPicPr>
          <p:nvPr userDrawn="1"/>
        </p:nvPicPr>
        <p:blipFill>
          <a:blip r:embed="rId9" cstate="email">
            <a:extLst>
              <a:ext uri="{28A0092B-C50C-407E-A947-70E740481C1C}">
                <a14:useLocalDpi xmlns="" xmlns:a14="http://schemas.microsoft.com/office/drawing/2010/main" val="0"/>
              </a:ext>
            </a:extLst>
          </a:blip>
          <a:srcRect/>
          <a:stretch>
            <a:fillRect/>
          </a:stretch>
        </p:blipFill>
        <p:spPr bwMode="auto">
          <a:xfrm>
            <a:off x="5102207" y="4735963"/>
            <a:ext cx="1097016" cy="430096"/>
          </a:xfrm>
          <a:prstGeom prst="rect">
            <a:avLst/>
          </a:prstGeom>
          <a:noFill/>
          <a:ln>
            <a:noFill/>
          </a:ln>
          <a:effectLst/>
          <a:extLst>
            <a:ext uri="{909E8E84-426E-40DD-AFC4-6F175D3DCCD1}">
              <a14:hiddenFill xmlns="" xmlns:a14="http://schemas.microsoft.com/office/drawing/2010/main">
                <a:solidFill>
                  <a:srgbClr val="FFFF66"/>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descr="C:\Users\Martin\Desktop\LGI_carre.png"/>
          <p:cNvPicPr>
            <a:picLocks noChangeAspect="1" noChangeArrowheads="1"/>
          </p:cNvPicPr>
          <p:nvPr userDrawn="1"/>
        </p:nvPicPr>
        <p:blipFill>
          <a:blip r:embed="rId10" cstate="email">
            <a:extLst>
              <a:ext uri="{28A0092B-C50C-407E-A947-70E740481C1C}">
                <a14:useLocalDpi xmlns="" xmlns:a14="http://schemas.microsoft.com/office/drawing/2010/main" val="0"/>
              </a:ext>
            </a:extLst>
          </a:blip>
          <a:srcRect/>
          <a:stretch>
            <a:fillRect/>
          </a:stretch>
        </p:blipFill>
        <p:spPr bwMode="auto">
          <a:xfrm>
            <a:off x="7821561" y="5401833"/>
            <a:ext cx="1034391" cy="47741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C:\Users\Martin\Desktop\kit_logo_V2_de.png"/>
          <p:cNvPicPr>
            <a:picLocks noChangeAspect="1" noChangeArrowheads="1"/>
          </p:cNvPicPr>
          <p:nvPr userDrawn="1"/>
        </p:nvPicPr>
        <p:blipFill>
          <a:blip r:embed="rId11" cstate="email">
            <a:extLst>
              <a:ext uri="{28A0092B-C50C-407E-A947-70E740481C1C}">
                <a14:useLocalDpi xmlns="" xmlns:a14="http://schemas.microsoft.com/office/drawing/2010/main" val="0"/>
              </a:ext>
            </a:extLst>
          </a:blip>
          <a:srcRect/>
          <a:stretch>
            <a:fillRect/>
          </a:stretch>
        </p:blipFill>
        <p:spPr bwMode="auto">
          <a:xfrm>
            <a:off x="4073769" y="5372526"/>
            <a:ext cx="976924" cy="477411"/>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Placeholder 2"/>
          <p:cNvSpPr>
            <a:spLocks noGrp="1"/>
          </p:cNvSpPr>
          <p:nvPr>
            <p:ph idx="10"/>
          </p:nvPr>
        </p:nvSpPr>
        <p:spPr bwMode="auto">
          <a:xfrm>
            <a:off x="984616" y="2315314"/>
            <a:ext cx="8691562" cy="2110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a:t>
            </a:r>
            <a:r>
              <a:rPr lang="fr-FR" dirty="0" smtClean="0"/>
              <a:t>niveau</a:t>
            </a:r>
          </a:p>
          <a:p>
            <a:pPr lvl="5"/>
            <a:r>
              <a:rPr lang="fr-FR" dirty="0" smtClean="0"/>
              <a:t>Sixième niveau</a:t>
            </a:r>
          </a:p>
          <a:p>
            <a:pPr lvl="5"/>
            <a:endParaRPr lang="fr-FR" dirty="0"/>
          </a:p>
        </p:txBody>
      </p:sp>
      <p:sp>
        <p:nvSpPr>
          <p:cNvPr id="23" name="ZoneTexte 22"/>
          <p:cNvSpPr txBox="1"/>
          <p:nvPr userDrawn="1"/>
        </p:nvSpPr>
        <p:spPr>
          <a:xfrm>
            <a:off x="1015999" y="6066694"/>
            <a:ext cx="6955694" cy="600164"/>
          </a:xfrm>
          <a:prstGeom prst="rect">
            <a:avLst/>
          </a:prstGeom>
          <a:noFill/>
        </p:spPr>
        <p:txBody>
          <a:bodyPr wrap="square" rtlCol="0">
            <a:spAutoFit/>
          </a:bodyPr>
          <a:lstStyle/>
          <a:p>
            <a:pPr algn="just"/>
            <a:r>
              <a:rPr lang="en-US" sz="1100" kern="1200" noProof="0" dirty="0" smtClean="0">
                <a:solidFill>
                  <a:schemeClr val="accent4"/>
                </a:solidFill>
                <a:latin typeface="Trebuchet MS" charset="0"/>
                <a:ea typeface="ＭＳ Ｐゴシック" charset="0"/>
                <a:cs typeface="ＭＳ Ｐゴシック" charset="0"/>
              </a:rPr>
              <a:t>The HYINDOOR project is funded by the Fuel Cells and Hydrogen Joint Undertaking (FCH JU), a public-private partnership between the European Commission, fuel cell and hydrogen industries represented by the New Industry Grouping and the research community represented by the Research Grouping N.ERGHY.</a:t>
            </a:r>
            <a:endParaRPr lang="en-US" sz="1100" noProof="0" dirty="0">
              <a:solidFill>
                <a:schemeClr val="accent4"/>
              </a:solidFill>
            </a:endParaRPr>
          </a:p>
        </p:txBody>
      </p:sp>
    </p:spTree>
    <p:extLst>
      <p:ext uri="{BB962C8B-B14F-4D97-AF65-F5344CB8AC3E}">
        <p14:creationId xmlns="" xmlns:p14="http://schemas.microsoft.com/office/powerpoint/2010/main" val="1555574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age de fin">
    <p:spTree>
      <p:nvGrpSpPr>
        <p:cNvPr id="1" name=""/>
        <p:cNvGrpSpPr/>
        <p:nvPr/>
      </p:nvGrpSpPr>
      <p:grpSpPr>
        <a:xfrm>
          <a:off x="0" y="0"/>
          <a:ext cx="0" cy="0"/>
          <a:chOff x="0" y="0"/>
          <a:chExt cx="0" cy="0"/>
        </a:xfrm>
      </p:grpSpPr>
      <p:sp>
        <p:nvSpPr>
          <p:cNvPr id="21" name="Text Placeholder 2"/>
          <p:cNvSpPr>
            <a:spLocks noGrp="1"/>
          </p:cNvSpPr>
          <p:nvPr>
            <p:ph idx="10"/>
          </p:nvPr>
        </p:nvSpPr>
        <p:spPr bwMode="auto">
          <a:xfrm>
            <a:off x="984616" y="2549764"/>
            <a:ext cx="8691562" cy="2413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a:t>
            </a:r>
            <a:r>
              <a:rPr lang="fr-FR" dirty="0" smtClean="0"/>
              <a:t>niveau</a:t>
            </a:r>
          </a:p>
          <a:p>
            <a:pPr lvl="5"/>
            <a:r>
              <a:rPr lang="fr-FR" dirty="0" smtClean="0"/>
              <a:t>Sixième niveau</a:t>
            </a:r>
          </a:p>
          <a:p>
            <a:pPr lvl="5"/>
            <a:endParaRPr lang="fr-FR" dirty="0"/>
          </a:p>
        </p:txBody>
      </p:sp>
      <p:sp>
        <p:nvSpPr>
          <p:cNvPr id="23" name="ZoneTexte 22"/>
          <p:cNvSpPr txBox="1"/>
          <p:nvPr userDrawn="1"/>
        </p:nvSpPr>
        <p:spPr>
          <a:xfrm>
            <a:off x="1015999" y="6066694"/>
            <a:ext cx="6955694" cy="600164"/>
          </a:xfrm>
          <a:prstGeom prst="rect">
            <a:avLst/>
          </a:prstGeom>
          <a:noFill/>
        </p:spPr>
        <p:txBody>
          <a:bodyPr wrap="square" rtlCol="0">
            <a:spAutoFit/>
          </a:bodyPr>
          <a:lstStyle/>
          <a:p>
            <a:pPr algn="just"/>
            <a:r>
              <a:rPr lang="en-US" sz="1100" kern="1200" noProof="0" dirty="0" smtClean="0">
                <a:solidFill>
                  <a:schemeClr val="accent4"/>
                </a:solidFill>
                <a:latin typeface="Trebuchet MS" charset="0"/>
                <a:ea typeface="ＭＳ Ｐゴシック" charset="0"/>
                <a:cs typeface="ＭＳ Ｐゴシック" charset="0"/>
              </a:rPr>
              <a:t>The HYINDOOR project is funded by the Fuel Cells and Hydrogen Joint Undertaking (FCH JU), a public-private partnership between the European Commission, fuel cell and hydrogen industries represented by the New Industry Grouping and the research community represented by the Research Grouping N.ERGHY.</a:t>
            </a:r>
            <a:endParaRPr lang="en-US" sz="1100" noProof="0" dirty="0">
              <a:solidFill>
                <a:schemeClr val="accent4"/>
              </a:solidFill>
            </a:endParaRPr>
          </a:p>
        </p:txBody>
      </p:sp>
    </p:spTree>
    <p:extLst>
      <p:ext uri="{BB962C8B-B14F-4D97-AF65-F5344CB8AC3E}">
        <p14:creationId xmlns="" xmlns:p14="http://schemas.microsoft.com/office/powerpoint/2010/main" val="1711059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6463" y="895351"/>
            <a:ext cx="8691562" cy="920750"/>
          </a:xfrm>
        </p:spPr>
        <p:txBody>
          <a:bodyPr/>
          <a:lstStyle/>
          <a:p>
            <a:r>
              <a:rPr lang="en-US" dirty="0"/>
              <a:t>Click to edit Master title style</a:t>
            </a:r>
            <a:endParaRPr lang="fr-FR" dirty="0"/>
          </a:p>
        </p:txBody>
      </p:sp>
      <p:sp>
        <p:nvSpPr>
          <p:cNvPr id="3" name="Content Placeholder 2"/>
          <p:cNvSpPr>
            <a:spLocks noGrp="1"/>
          </p:cNvSpPr>
          <p:nvPr>
            <p:ph idx="1"/>
          </p:nvPr>
        </p:nvSpPr>
        <p:spPr>
          <a:xfrm>
            <a:off x="906463" y="1816101"/>
            <a:ext cx="8691562" cy="4317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2" name="Title 1"/>
          <p:cNvSpPr>
            <a:spLocks noGrp="1"/>
          </p:cNvSpPr>
          <p:nvPr>
            <p:ph type="title"/>
          </p:nvPr>
        </p:nvSpPr>
        <p:spPr>
          <a:xfrm>
            <a:off x="865515" y="357856"/>
            <a:ext cx="8673487" cy="995082"/>
          </a:xfrm>
        </p:spPr>
        <p:txBody>
          <a:bodyPr anchor="b"/>
          <a:lstStyle>
            <a:lvl1pPr algn="l">
              <a:defRPr/>
            </a:lvl1pPr>
          </a:lstStyle>
          <a:p>
            <a:r>
              <a:rPr lang="fr-FR" dirty="0" smtClean="0"/>
              <a:t>Cliquez et modifiez le titre</a:t>
            </a:r>
            <a:endParaRPr dirty="0"/>
          </a:p>
        </p:txBody>
      </p:sp>
      <p:sp>
        <p:nvSpPr>
          <p:cNvPr id="3" name="Content Placeholder 2"/>
          <p:cNvSpPr>
            <a:spLocks noGrp="1"/>
          </p:cNvSpPr>
          <p:nvPr>
            <p:ph idx="1"/>
          </p:nvPr>
        </p:nvSpPr>
        <p:spPr>
          <a:xfrm>
            <a:off x="872411" y="2140207"/>
            <a:ext cx="8664964" cy="4004640"/>
          </a:xfrm>
        </p:spPr>
        <p:txBody>
          <a:bodyPr/>
          <a:lstStyle>
            <a:lvl1pPr algn="l">
              <a:defRPr/>
            </a:lvl1pPr>
            <a:lvl2pPr algn="l">
              <a:defRPr/>
            </a:lvl2pPr>
            <a:lvl3pPr algn="l">
              <a:defRPr/>
            </a:lvl3pPr>
            <a:lvl4pPr algn="l">
              <a:defRPr/>
            </a:lvl4pPr>
            <a:lvl5pPr algn="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Text Placeholder 3"/>
          <p:cNvSpPr>
            <a:spLocks noGrp="1"/>
          </p:cNvSpPr>
          <p:nvPr>
            <p:ph type="body" sz="half" idx="2"/>
          </p:nvPr>
        </p:nvSpPr>
        <p:spPr>
          <a:xfrm>
            <a:off x="865517" y="1365506"/>
            <a:ext cx="8673488" cy="774700"/>
          </a:xfrm>
        </p:spPr>
        <p:txBody>
          <a:bodyPr rtlCol="0">
            <a:noAutofit/>
          </a:bodyPr>
          <a:lstStyle>
            <a:lvl1pPr marL="0" indent="0" algn="l">
              <a:buNone/>
              <a:defRPr kumimoji="0" sz="1800" b="0" i="0" u="none" strike="noStrike" kern="1200" cap="none" spc="0" normalizeH="0" baseline="0">
                <a:ln>
                  <a:noFill/>
                </a:ln>
                <a:solidFill>
                  <a:schemeClr val="accent3"/>
                </a:solidFill>
                <a:effectLst/>
                <a:uLnTx/>
                <a:uFillTx/>
                <a:latin typeface="Trebuchet MS"/>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9" name="Date Placeholder 3"/>
          <p:cNvSpPr>
            <a:spLocks noGrp="1"/>
          </p:cNvSpPr>
          <p:nvPr>
            <p:ph type="dt" sz="half" idx="10"/>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1"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89817069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3"/>
          <p:cNvSpPr/>
          <p:nvPr/>
        </p:nvSpPr>
        <p:spPr>
          <a:xfrm>
            <a:off x="714379" y="0"/>
            <a:ext cx="9191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Trebuchet MS"/>
            </a:endParaRPr>
          </a:p>
        </p:txBody>
      </p:sp>
      <p:sp>
        <p:nvSpPr>
          <p:cNvPr id="5" name="Rectangle 4"/>
          <p:cNvSpPr/>
          <p:nvPr/>
        </p:nvSpPr>
        <p:spPr>
          <a:xfrm>
            <a:off x="630238" y="5676906"/>
            <a:ext cx="9275762"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6" name="Rectangle 5"/>
          <p:cNvSpPr/>
          <p:nvPr/>
        </p:nvSpPr>
        <p:spPr>
          <a:xfrm>
            <a:off x="630238" y="5318131"/>
            <a:ext cx="9275762"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7" name="Rectangle 6"/>
          <p:cNvSpPr/>
          <p:nvPr/>
        </p:nvSpPr>
        <p:spPr>
          <a:xfrm>
            <a:off x="0" y="5045075"/>
            <a:ext cx="9906000"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8" name="Rectangle 7"/>
          <p:cNvSpPr/>
          <p:nvPr/>
        </p:nvSpPr>
        <p:spPr>
          <a:xfrm>
            <a:off x="0" y="6392863"/>
            <a:ext cx="9906000" cy="93662"/>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pic>
        <p:nvPicPr>
          <p:cNvPr id="9" name="Image 31" descr="Logo-Hyindoor.png"/>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858838" y="603254"/>
            <a:ext cx="3590925" cy="94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5062538" y="0"/>
            <a:ext cx="484346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Trebuchet MS"/>
            </a:endParaRPr>
          </a:p>
        </p:txBody>
      </p:sp>
      <p:sp>
        <p:nvSpPr>
          <p:cNvPr id="11" name="Rectangle 10"/>
          <p:cNvSpPr/>
          <p:nvPr userDrawn="1"/>
        </p:nvSpPr>
        <p:spPr>
          <a:xfrm>
            <a:off x="630238" y="5676906"/>
            <a:ext cx="9275762" cy="715963"/>
          </a:xfrm>
          <a:prstGeom prst="rect">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2" name="Rectangle 11"/>
          <p:cNvSpPr/>
          <p:nvPr userDrawn="1"/>
        </p:nvSpPr>
        <p:spPr>
          <a:xfrm>
            <a:off x="630238" y="5318131"/>
            <a:ext cx="9275762" cy="358775"/>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3" name="Rectangle 12"/>
          <p:cNvSpPr/>
          <p:nvPr userDrawn="1"/>
        </p:nvSpPr>
        <p:spPr>
          <a:xfrm>
            <a:off x="0" y="5045075"/>
            <a:ext cx="9906000" cy="27305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sp>
        <p:nvSpPr>
          <p:cNvPr id="14" name="Rectangle 13"/>
          <p:cNvSpPr/>
          <p:nvPr userDrawn="1"/>
        </p:nvSpPr>
        <p:spPr>
          <a:xfrm>
            <a:off x="0" y="6392863"/>
            <a:ext cx="9906000" cy="93662"/>
          </a:xfrm>
          <a:prstGeom prst="rect">
            <a:avLst/>
          </a:prstGeom>
          <a:solidFill>
            <a:schemeClr val="tx1"/>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fr-FR" dirty="0">
              <a:latin typeface="Trebuchet MS"/>
            </a:endParaRPr>
          </a:p>
        </p:txBody>
      </p:sp>
      <p:pic>
        <p:nvPicPr>
          <p:cNvPr id="15" name="Image 37" descr="Logo-Hyindoor.png"/>
          <p:cNvPicPr>
            <a:picLocks noChangeAspect="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858838" y="603254"/>
            <a:ext cx="3590925" cy="94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6502" y="3124205"/>
            <a:ext cx="7116885" cy="1362075"/>
          </a:xfrm>
        </p:spPr>
        <p:txBody>
          <a:bodyPr anchor="b">
            <a:normAutofit/>
          </a:bodyPr>
          <a:lstStyle>
            <a:lvl1pPr algn="l">
              <a:defRPr sz="3200" b="0" cap="none" baseline="0">
                <a:solidFill>
                  <a:schemeClr val="bg1"/>
                </a:solidFill>
              </a:defRPr>
            </a:lvl1pPr>
          </a:lstStyle>
          <a:p>
            <a:r>
              <a:rPr lang="fr-FR" dirty="0" smtClean="0"/>
              <a:t>Cliquez et modifiez le titre</a:t>
            </a:r>
            <a:endParaRPr dirty="0"/>
          </a:p>
        </p:txBody>
      </p:sp>
      <p:sp>
        <p:nvSpPr>
          <p:cNvPr id="3" name="Text Placeholder 2"/>
          <p:cNvSpPr>
            <a:spLocks noGrp="1"/>
          </p:cNvSpPr>
          <p:nvPr>
            <p:ph type="body" idx="1"/>
          </p:nvPr>
        </p:nvSpPr>
        <p:spPr>
          <a:xfrm>
            <a:off x="2476500" y="4495807"/>
            <a:ext cx="7116884" cy="1500187"/>
          </a:xfrm>
        </p:spPr>
        <p:txBody>
          <a:bodyPr>
            <a:normAutofit/>
          </a:bodyPr>
          <a:lstStyle>
            <a:lvl1pPr marL="0" indent="0">
              <a:spcBef>
                <a:spcPts val="300"/>
              </a:spcBef>
              <a:buNone/>
              <a:defRPr sz="1400" cap="none" baseline="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20" name="Date Placeholder 3"/>
          <p:cNvSpPr>
            <a:spLocks noGrp="1"/>
          </p:cNvSpPr>
          <p:nvPr>
            <p:ph type="dt" sz="half" idx="2"/>
          </p:nvPr>
        </p:nvSpPr>
        <p:spPr>
          <a:xfrm>
            <a:off x="630239" y="6459294"/>
            <a:ext cx="1050072"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Trebuchet MS"/>
                <a:ea typeface="+mn-ea"/>
                <a:cs typeface="+mn-cs"/>
              </a:defRPr>
            </a:lvl1pPr>
          </a:lstStyle>
          <a:p>
            <a:pPr>
              <a:defRPr/>
            </a:pPr>
            <a:r>
              <a:rPr lang="fr-FR" smtClean="0"/>
              <a:t>17/05/2013</a:t>
            </a:r>
            <a:endParaRPr lang="en-US" dirty="0"/>
          </a:p>
        </p:txBody>
      </p:sp>
      <p:sp>
        <p:nvSpPr>
          <p:cNvPr id="21" name="Footer Placeholder 4"/>
          <p:cNvSpPr>
            <a:spLocks noGrp="1"/>
          </p:cNvSpPr>
          <p:nvPr>
            <p:ph type="ftr" sz="quarter" idx="3"/>
          </p:nvPr>
        </p:nvSpPr>
        <p:spPr>
          <a:xfrm>
            <a:off x="1582620"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bg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371470297"/>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49123" y="805471"/>
            <a:ext cx="8571206" cy="1116106"/>
          </a:xfrm>
        </p:spPr>
        <p:txBody>
          <a:bodyPr/>
          <a:lstStyle/>
          <a:p>
            <a:r>
              <a:rPr lang="fr-FR" dirty="0" smtClean="0"/>
              <a:t>Cliquez et modifiez le titre</a:t>
            </a:r>
            <a:endParaRPr dirty="0"/>
          </a:p>
        </p:txBody>
      </p:sp>
      <p:sp>
        <p:nvSpPr>
          <p:cNvPr id="3" name="Content Placeholder 2"/>
          <p:cNvSpPr>
            <a:spLocks noGrp="1"/>
          </p:cNvSpPr>
          <p:nvPr>
            <p:ph sz="half" idx="1"/>
          </p:nvPr>
        </p:nvSpPr>
        <p:spPr>
          <a:xfrm>
            <a:off x="949123" y="1937121"/>
            <a:ext cx="4139133" cy="42077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5363147" y="1937121"/>
            <a:ext cx="4157183" cy="4207727"/>
          </a:xfrm>
        </p:spPr>
        <p:txBody>
          <a:bodyPr>
            <a:normAutofit/>
          </a:bodyPr>
          <a:lstStyle>
            <a:lvl1pPr>
              <a:buClr>
                <a:schemeClr val="accent1"/>
              </a:buCl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9" name="Date Placeholder 3"/>
          <p:cNvSpPr>
            <a:spLocks noGrp="1"/>
          </p:cNvSpPr>
          <p:nvPr>
            <p:ph type="dt" sz="half" idx="10"/>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0"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741629514"/>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99231" y="805471"/>
            <a:ext cx="8544387" cy="1012270"/>
          </a:xfrm>
        </p:spPr>
        <p:txBody>
          <a:bodyPr/>
          <a:lstStyle>
            <a:lvl1pPr>
              <a:defRPr/>
            </a:lvl1pPr>
          </a:lstStyle>
          <a:p>
            <a:r>
              <a:rPr lang="fr-FR" dirty="0" smtClean="0"/>
              <a:t>Cliquez et modifiez le titre</a:t>
            </a:r>
            <a:endParaRPr dirty="0"/>
          </a:p>
        </p:txBody>
      </p:sp>
      <p:sp>
        <p:nvSpPr>
          <p:cNvPr id="4" name="Content Placeholder 3"/>
          <p:cNvSpPr>
            <a:spLocks noGrp="1"/>
          </p:cNvSpPr>
          <p:nvPr>
            <p:ph sz="half" idx="2"/>
          </p:nvPr>
        </p:nvSpPr>
        <p:spPr>
          <a:xfrm>
            <a:off x="996418" y="2492280"/>
            <a:ext cx="4151546" cy="3603727"/>
          </a:xfrm>
        </p:spPr>
        <p:txBody>
          <a:bodyPr>
            <a:normAutofit/>
          </a:bodyPr>
          <a:lstStyle>
            <a:lvl1pPr>
              <a:buClr>
                <a:schemeClr val="accent1"/>
              </a:buClr>
              <a:defRPr sz="18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6" name="Content Placeholder 5"/>
          <p:cNvSpPr>
            <a:spLocks noGrp="1"/>
          </p:cNvSpPr>
          <p:nvPr>
            <p:ph sz="quarter" idx="4"/>
          </p:nvPr>
        </p:nvSpPr>
        <p:spPr>
          <a:xfrm>
            <a:off x="5326949" y="2492275"/>
            <a:ext cx="4116669" cy="3603726"/>
          </a:xfrm>
        </p:spPr>
        <p:txBody>
          <a:bodyPr>
            <a:normAutofit/>
          </a:bodyPr>
          <a:lstStyle>
            <a:lvl1pPr>
              <a:buClr>
                <a:schemeClr val="accent1"/>
              </a:buClr>
              <a:defRPr sz="18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3" name="Text Placeholder 2"/>
          <p:cNvSpPr>
            <a:spLocks noGrp="1"/>
          </p:cNvSpPr>
          <p:nvPr>
            <p:ph type="body" idx="1"/>
          </p:nvPr>
        </p:nvSpPr>
        <p:spPr>
          <a:xfrm>
            <a:off x="996418" y="1817742"/>
            <a:ext cx="4151546" cy="580781"/>
          </a:xfrm>
          <a:prstGeom prst="rect">
            <a:avLst/>
          </a:prstGeom>
          <a:solidFill>
            <a:schemeClr val="accent2"/>
          </a:solidFill>
        </p:spPr>
        <p:txBody>
          <a:bodyPr tIns="0" bIns="0" anchor="ctr">
            <a:noAutofit/>
          </a:bodyPr>
          <a:lstStyle>
            <a:lvl1pPr marL="0" indent="0" algn="ctr">
              <a:spcBef>
                <a:spcPts val="0"/>
              </a:spcBef>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5326952" y="1817742"/>
            <a:ext cx="4116670" cy="580781"/>
          </a:xfrm>
          <a:prstGeom prst="rect">
            <a:avLst/>
          </a:prstGeom>
          <a:solidFill>
            <a:schemeClr val="accent3"/>
          </a:solidFill>
        </p:spPr>
        <p:txBody>
          <a:bodyPr tIns="0" bIns="0" anchor="ctr">
            <a:noAutofit/>
          </a:bodyPr>
          <a:lstStyle>
            <a:lvl1pPr marL="0" indent="0" algn="ctr">
              <a:spcBef>
                <a:spcPts val="0"/>
              </a:spcBef>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9" name="Date Placeholder 3"/>
          <p:cNvSpPr>
            <a:spLocks noGrp="1"/>
          </p:cNvSpPr>
          <p:nvPr>
            <p:ph type="dt" sz="half" idx="10"/>
          </p:nvPr>
        </p:nvSpPr>
        <p:spPr>
          <a:xfrm>
            <a:off x="752234" y="6459294"/>
            <a:ext cx="928079"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0" name="Footer Placeholder 4"/>
          <p:cNvSpPr>
            <a:spLocks noGrp="1"/>
          </p:cNvSpPr>
          <p:nvPr>
            <p:ph type="ftr" sz="quarter" idx="11"/>
          </p:nvPr>
        </p:nvSpPr>
        <p:spPr>
          <a:xfrm>
            <a:off x="1582620"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196294934"/>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a:xfrm>
            <a:off x="838325" y="834778"/>
            <a:ext cx="8741666" cy="1116106"/>
          </a:xfrm>
        </p:spPr>
        <p:txBody>
          <a:bodyPr/>
          <a:lstStyle/>
          <a:p>
            <a:r>
              <a:rPr lang="fr-FR" dirty="0" smtClean="0"/>
              <a:t>Cliquez et modifiez le titre</a:t>
            </a:r>
            <a:endParaRPr dirty="0"/>
          </a:p>
        </p:txBody>
      </p:sp>
      <p:sp>
        <p:nvSpPr>
          <p:cNvPr id="3" name="Content Placeholder 2"/>
          <p:cNvSpPr>
            <a:spLocks noGrp="1"/>
          </p:cNvSpPr>
          <p:nvPr>
            <p:ph sz="half" idx="1"/>
          </p:nvPr>
        </p:nvSpPr>
        <p:spPr>
          <a:xfrm>
            <a:off x="835261" y="1996580"/>
            <a:ext cx="8744730" cy="1965960"/>
          </a:xfrm>
        </p:spPr>
        <p:txBody>
          <a:bodyPr>
            <a:normAutofit/>
          </a:bodyPr>
          <a:lstStyle>
            <a:lvl1pPr>
              <a:defRPr sz="200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3" name="Content Placeholder 2"/>
          <p:cNvSpPr>
            <a:spLocks noGrp="1"/>
          </p:cNvSpPr>
          <p:nvPr>
            <p:ph sz="half" idx="14"/>
          </p:nvPr>
        </p:nvSpPr>
        <p:spPr>
          <a:xfrm>
            <a:off x="846892" y="4047737"/>
            <a:ext cx="8733102" cy="2038494"/>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8" name="Text Placeholder 3"/>
          <p:cNvSpPr>
            <a:spLocks noGrp="1"/>
          </p:cNvSpPr>
          <p:nvPr>
            <p:ph type="body" sz="half" idx="2"/>
          </p:nvPr>
        </p:nvSpPr>
        <p:spPr>
          <a:xfrm>
            <a:off x="838369" y="1336205"/>
            <a:ext cx="8741625" cy="660381"/>
          </a:xfrm>
        </p:spPr>
        <p:txBody>
          <a:bodyPr rtlCol="0">
            <a:noAutofit/>
          </a:bodyPr>
          <a:lstStyle>
            <a:lvl1pPr marL="0" indent="0">
              <a:buNone/>
              <a:defRPr kumimoji="0" sz="1800" b="0" i="0" u="none" strike="noStrike" kern="1200" cap="none" spc="0" normalizeH="0" baseline="0">
                <a:ln>
                  <a:noFill/>
                </a:ln>
                <a:solidFill>
                  <a:schemeClr val="accent3"/>
                </a:solidFill>
                <a:effectLst/>
                <a:uLnTx/>
                <a:uFillTx/>
                <a:latin typeface="Trebuchet MS"/>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Date Placeholder 3"/>
          <p:cNvSpPr>
            <a:spLocks noGrp="1"/>
          </p:cNvSpPr>
          <p:nvPr>
            <p:ph type="dt" sz="half" idx="15"/>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2"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129638368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a:xfrm>
            <a:off x="872420" y="834778"/>
            <a:ext cx="8605297" cy="1116106"/>
          </a:xfrm>
        </p:spPr>
        <p:txBody>
          <a:bodyPr/>
          <a:lstStyle/>
          <a:p>
            <a:r>
              <a:rPr lang="fr-FR" smtClean="0"/>
              <a:t>Cliquez et modifiez le titre</a:t>
            </a:r>
            <a:endParaRPr/>
          </a:p>
        </p:txBody>
      </p:sp>
      <p:sp>
        <p:nvSpPr>
          <p:cNvPr id="3" name="Content Placeholder 2"/>
          <p:cNvSpPr>
            <a:spLocks noGrp="1"/>
          </p:cNvSpPr>
          <p:nvPr>
            <p:ph sz="half" idx="1"/>
          </p:nvPr>
        </p:nvSpPr>
        <p:spPr>
          <a:xfrm>
            <a:off x="5271918" y="1966424"/>
            <a:ext cx="4239890" cy="2038957"/>
          </a:xfrm>
        </p:spPr>
        <p:txBody>
          <a:bodyPr>
            <a:normAutofit/>
          </a:bodyPr>
          <a:lstStyle>
            <a:lvl1pPr>
              <a:buClr>
                <a:schemeClr val="accent1"/>
              </a:buCl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1" name="Content Placeholder 2"/>
          <p:cNvSpPr>
            <a:spLocks noGrp="1"/>
          </p:cNvSpPr>
          <p:nvPr>
            <p:ph sz="half" idx="15"/>
          </p:nvPr>
        </p:nvSpPr>
        <p:spPr>
          <a:xfrm>
            <a:off x="872459" y="1966424"/>
            <a:ext cx="4156185" cy="4158881"/>
          </a:xfrm>
        </p:spPr>
        <p:txBody>
          <a:bodyPr>
            <a:normAutofit/>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3" name="Content Placeholder 2"/>
          <p:cNvSpPr>
            <a:spLocks noGrp="1"/>
          </p:cNvSpPr>
          <p:nvPr>
            <p:ph sz="half" idx="16"/>
          </p:nvPr>
        </p:nvSpPr>
        <p:spPr>
          <a:xfrm>
            <a:off x="5271918" y="4081744"/>
            <a:ext cx="4239890" cy="2043563"/>
          </a:xfrm>
        </p:spPr>
        <p:txBody>
          <a:bodyPr>
            <a:normAutofit/>
          </a:bodyPr>
          <a:lstStyle>
            <a:lvl1pPr>
              <a:buClr>
                <a:schemeClr val="accent1"/>
              </a:buCl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0"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2"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1827043350"/>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a:xfrm>
            <a:off x="846850" y="834778"/>
            <a:ext cx="8690527" cy="1116106"/>
          </a:xfrm>
        </p:spPr>
        <p:txBody>
          <a:bodyPr/>
          <a:lstStyle/>
          <a:p>
            <a:r>
              <a:rPr lang="fr-FR" dirty="0" smtClean="0"/>
              <a:t>Cliquez et modifiez le titre</a:t>
            </a:r>
            <a:endParaRPr dirty="0"/>
          </a:p>
        </p:txBody>
      </p:sp>
      <p:sp>
        <p:nvSpPr>
          <p:cNvPr id="12" name="Content Placeholder 2"/>
          <p:cNvSpPr>
            <a:spLocks noGrp="1"/>
          </p:cNvSpPr>
          <p:nvPr>
            <p:ph sz="half" idx="17"/>
          </p:nvPr>
        </p:nvSpPr>
        <p:spPr>
          <a:xfrm>
            <a:off x="843136" y="1966425"/>
            <a:ext cx="4219599" cy="1965960"/>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4" name="Content Placeholder 2"/>
          <p:cNvSpPr>
            <a:spLocks noGrp="1"/>
          </p:cNvSpPr>
          <p:nvPr>
            <p:ph sz="half" idx="18"/>
          </p:nvPr>
        </p:nvSpPr>
        <p:spPr>
          <a:xfrm>
            <a:off x="843136" y="4047737"/>
            <a:ext cx="4219599" cy="1965960"/>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5" name="Content Placeholder 2"/>
          <p:cNvSpPr>
            <a:spLocks noGrp="1"/>
          </p:cNvSpPr>
          <p:nvPr>
            <p:ph sz="half" idx="1"/>
          </p:nvPr>
        </p:nvSpPr>
        <p:spPr>
          <a:xfrm>
            <a:off x="5288963" y="1966425"/>
            <a:ext cx="4248412" cy="1965960"/>
          </a:xfrm>
        </p:spPr>
        <p:txBody>
          <a:bodyPr>
            <a:normAutofit/>
          </a:bodyPr>
          <a:lstStyle>
            <a:lvl1pPr>
              <a:buClr>
                <a:schemeClr val="accent1"/>
              </a:buCl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6" name="Content Placeholder 2"/>
          <p:cNvSpPr>
            <a:spLocks noGrp="1"/>
          </p:cNvSpPr>
          <p:nvPr>
            <p:ph sz="half" idx="16"/>
          </p:nvPr>
        </p:nvSpPr>
        <p:spPr>
          <a:xfrm>
            <a:off x="5288960" y="4052436"/>
            <a:ext cx="4248411" cy="1965960"/>
          </a:xfrm>
        </p:spPr>
        <p:txBody>
          <a:bodyPr>
            <a:normAutofit/>
          </a:bodyPr>
          <a:lstStyle>
            <a:lvl1pPr>
              <a:buClr>
                <a:schemeClr val="accent1"/>
              </a:buCl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1"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13"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Tree>
    <p:extLst>
      <p:ext uri="{BB962C8B-B14F-4D97-AF65-F5344CB8AC3E}">
        <p14:creationId xmlns="" xmlns:p14="http://schemas.microsoft.com/office/powerpoint/2010/main" val="2740361995"/>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906463" y="844311"/>
            <a:ext cx="8691562" cy="1116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Cliquez et modifiez le titre</a:t>
            </a:r>
          </a:p>
        </p:txBody>
      </p:sp>
      <p:sp>
        <p:nvSpPr>
          <p:cNvPr id="4" name="Date Placeholder 3"/>
          <p:cNvSpPr>
            <a:spLocks noGrp="1"/>
          </p:cNvSpPr>
          <p:nvPr>
            <p:ph type="dt" sz="half" idx="2"/>
          </p:nvPr>
        </p:nvSpPr>
        <p:spPr>
          <a:xfrm>
            <a:off x="752722" y="6459294"/>
            <a:ext cx="986205" cy="322262"/>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solidFill>
                <a:latin typeface="Trebuchet MS"/>
                <a:ea typeface="+mn-ea"/>
                <a:cs typeface="+mn-cs"/>
              </a:defRPr>
            </a:lvl1pPr>
          </a:lstStyle>
          <a:p>
            <a:pPr>
              <a:defRPr/>
            </a:pPr>
            <a:r>
              <a:rPr lang="fr-FR" smtClean="0"/>
              <a:t>17/05/2013</a:t>
            </a:r>
            <a:endParaRPr lang="en-US" dirty="0"/>
          </a:p>
        </p:txBody>
      </p:sp>
      <p:sp>
        <p:nvSpPr>
          <p:cNvPr id="7" name="Rectangle 6"/>
          <p:cNvSpPr>
            <a:spLocks/>
          </p:cNvSpPr>
          <p:nvPr/>
        </p:nvSpPr>
        <p:spPr bwMode="auto">
          <a:xfrm>
            <a:off x="742950" y="6781800"/>
            <a:ext cx="9163050" cy="76200"/>
          </a:xfrm>
          <a:prstGeom prst="rect">
            <a:avLst/>
          </a:prstGeom>
          <a:solidFill>
            <a:schemeClr val="tx1"/>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8" name="Rectangle 7"/>
          <p:cNvSpPr>
            <a:spLocks/>
          </p:cNvSpPr>
          <p:nvPr/>
        </p:nvSpPr>
        <p:spPr bwMode="auto">
          <a:xfrm>
            <a:off x="0" y="0"/>
            <a:ext cx="763588" cy="6858000"/>
          </a:xfrm>
          <a:prstGeom prst="rect">
            <a:avLst/>
          </a:prstGeom>
          <a:solidFill>
            <a:srgbClr val="006DAB"/>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1031" name="Rectangle 8"/>
          <p:cNvSpPr>
            <a:spLocks noChangeArrowheads="1"/>
          </p:cNvSpPr>
          <p:nvPr/>
        </p:nvSpPr>
        <p:spPr bwMode="auto">
          <a:xfrm>
            <a:off x="0" y="5100638"/>
            <a:ext cx="763588" cy="620712"/>
          </a:xfrm>
          <a:prstGeom prst="rect">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fr-FR" sz="2400">
              <a:solidFill>
                <a:srgbClr val="000000"/>
              </a:solidFill>
              <a:latin typeface="Arial" charset="0"/>
              <a:ea typeface="ヒラギノ角ゴ ProN W3" charset="0"/>
              <a:cs typeface="ヒラギノ角ゴ ProN W3" charset="0"/>
              <a:sym typeface="Arial" charset="0"/>
            </a:endParaRPr>
          </a:p>
        </p:txBody>
      </p:sp>
      <p:sp>
        <p:nvSpPr>
          <p:cNvPr id="10" name="Rectangle 9"/>
          <p:cNvSpPr/>
          <p:nvPr/>
        </p:nvSpPr>
        <p:spPr bwMode="auto">
          <a:xfrm>
            <a:off x="0" y="5318131"/>
            <a:ext cx="763588" cy="403225"/>
          </a:xfrm>
          <a:prstGeom prst="rect">
            <a:avLst/>
          </a:prstGeom>
          <a:solidFill>
            <a:schemeClr val="accent3"/>
          </a:solidFill>
          <a:ln w="12700" cap="flat" cmpd="sng" algn="ctr">
            <a:noFill/>
            <a:prstDash val="solid"/>
            <a:round/>
            <a:headEnd type="none" w="med" len="med"/>
            <a:tailEnd type="none" w="med" len="med"/>
          </a:ln>
          <a:effectLst/>
        </p:spPr>
        <p:txBody>
          <a:bodyPr/>
          <a:lstStyle/>
          <a:p>
            <a:pPr>
              <a:defRPr/>
            </a:pPr>
            <a:endParaRPr lang="fr-FR" sz="2400">
              <a:solidFill>
                <a:srgbClr val="000000"/>
              </a:solidFill>
              <a:latin typeface="Arial" charset="0"/>
              <a:ea typeface="ヒラギノ角ゴ ProN W3" charset="0"/>
              <a:cs typeface="ヒラギノ角ゴ ProN W3" charset="0"/>
              <a:sym typeface="Arial" charset="0"/>
            </a:endParaRPr>
          </a:p>
        </p:txBody>
      </p:sp>
      <p:sp>
        <p:nvSpPr>
          <p:cNvPr id="1033" name="Rectangle 10"/>
          <p:cNvSpPr>
            <a:spLocks noChangeArrowheads="1"/>
          </p:cNvSpPr>
          <p:nvPr/>
        </p:nvSpPr>
        <p:spPr bwMode="auto">
          <a:xfrm>
            <a:off x="0" y="5676906"/>
            <a:ext cx="763588" cy="720725"/>
          </a:xfrm>
          <a:prstGeom prst="rect">
            <a:avLst/>
          </a:pr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fr-FR" sz="2400">
              <a:solidFill>
                <a:srgbClr val="000000"/>
              </a:solidFill>
              <a:latin typeface="Arial" charset="0"/>
              <a:ea typeface="ヒラギノ角ゴ ProN W3" charset="0"/>
              <a:cs typeface="ヒラギノ角ゴ ProN W3" charset="0"/>
              <a:sym typeface="Arial" charset="0"/>
            </a:endParaRPr>
          </a:p>
        </p:txBody>
      </p:sp>
      <p:sp>
        <p:nvSpPr>
          <p:cNvPr id="12" name="Rectangle 11"/>
          <p:cNvSpPr>
            <a:spLocks/>
          </p:cNvSpPr>
          <p:nvPr/>
        </p:nvSpPr>
        <p:spPr bwMode="auto">
          <a:xfrm>
            <a:off x="9823450" y="0"/>
            <a:ext cx="82550" cy="6858000"/>
          </a:xfrm>
          <a:prstGeom prst="rect">
            <a:avLst/>
          </a:prstGeom>
          <a:solidFill>
            <a:schemeClr val="tx1"/>
          </a:solidFill>
          <a:ln w="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13" name="Rectangle 12"/>
          <p:cNvSpPr>
            <a:spLocks/>
          </p:cNvSpPr>
          <p:nvPr/>
        </p:nvSpPr>
        <p:spPr bwMode="auto">
          <a:xfrm>
            <a:off x="0" y="6397625"/>
            <a:ext cx="763588" cy="71438"/>
          </a:xfrm>
          <a:prstGeom prst="rect">
            <a:avLst/>
          </a:prstGeom>
          <a:solidFill>
            <a:schemeClr val="tx1"/>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5" name="Footer Placeholder 4"/>
          <p:cNvSpPr>
            <a:spLocks noGrp="1"/>
          </p:cNvSpPr>
          <p:nvPr>
            <p:ph type="ftr" sz="quarter" idx="3"/>
          </p:nvPr>
        </p:nvSpPr>
        <p:spPr>
          <a:xfrm>
            <a:off x="1641233" y="6456119"/>
            <a:ext cx="6486767" cy="328612"/>
          </a:xfrm>
          <a:prstGeom prst="rect">
            <a:avLst/>
          </a:prstGeom>
        </p:spPr>
        <p:txBody>
          <a:bodyPr vert="horz" lIns="91440" tIns="45720" rIns="91440" bIns="45720" rtlCol="0" anchor="ctr"/>
          <a:lstStyle>
            <a:lvl1pPr algn="l" fontAlgn="auto">
              <a:spcBef>
                <a:spcPts val="0"/>
              </a:spcBef>
              <a:spcAft>
                <a:spcPts val="0"/>
              </a:spcAft>
              <a:defRPr sz="1200" dirty="0">
                <a:solidFill>
                  <a:schemeClr val="accent1"/>
                </a:solidFill>
                <a:latin typeface="Trebuchet MS"/>
                <a:ea typeface="+mn-ea"/>
                <a:cs typeface="+mn-cs"/>
              </a:defRPr>
            </a:lvl1pPr>
          </a:lstStyle>
          <a:p>
            <a:pPr>
              <a:defRPr/>
            </a:pPr>
            <a:r>
              <a:rPr lang="en-GB" smtClean="0"/>
              <a:t>- Hyindoor – WP2 – HyIndoor webex-meeting UU Presentation</a:t>
            </a:r>
            <a:endParaRPr lang="en-US" dirty="0"/>
          </a:p>
        </p:txBody>
      </p:sp>
      <p:sp>
        <p:nvSpPr>
          <p:cNvPr id="1038" name="Rectangle 14"/>
          <p:cNvSpPr>
            <a:spLocks noChangeArrowheads="1"/>
          </p:cNvSpPr>
          <p:nvPr/>
        </p:nvSpPr>
        <p:spPr bwMode="auto">
          <a:xfrm>
            <a:off x="187325" y="6465894"/>
            <a:ext cx="4778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fld id="{D624E458-17C6-734F-BBCB-F4749B512B39}" type="slidenum">
              <a:rPr lang="en-US" sz="1400">
                <a:solidFill>
                  <a:schemeClr val="bg1"/>
                </a:solidFill>
              </a:rPr>
              <a:pPr algn="r"/>
              <a:t>‹N°›</a:t>
            </a:fld>
            <a:endParaRPr lang="fr-FR" sz="1400">
              <a:solidFill>
                <a:schemeClr val="bg1"/>
              </a:solidFill>
            </a:endParaRPr>
          </a:p>
        </p:txBody>
      </p:sp>
      <p:sp>
        <p:nvSpPr>
          <p:cNvPr id="1039" name="Text Placeholder 2"/>
          <p:cNvSpPr>
            <a:spLocks noGrp="1"/>
          </p:cNvSpPr>
          <p:nvPr>
            <p:ph type="body" idx="1"/>
          </p:nvPr>
        </p:nvSpPr>
        <p:spPr bwMode="auto">
          <a:xfrm>
            <a:off x="906463" y="1971431"/>
            <a:ext cx="8691562" cy="4111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a:t>
            </a:r>
            <a:r>
              <a:rPr lang="fr-FR" dirty="0" smtClean="0"/>
              <a:t>niveau</a:t>
            </a:r>
          </a:p>
          <a:p>
            <a:pPr lvl="5"/>
            <a:r>
              <a:rPr lang="fr-FR" dirty="0" smtClean="0"/>
              <a:t>Sixième niveau</a:t>
            </a:r>
          </a:p>
          <a:p>
            <a:pPr lvl="5"/>
            <a:endParaRPr lang="fr-FR" dirty="0"/>
          </a:p>
        </p:txBody>
      </p:sp>
      <p:sp>
        <p:nvSpPr>
          <p:cNvPr id="18" name="Rectangle 17"/>
          <p:cNvSpPr>
            <a:spLocks/>
          </p:cNvSpPr>
          <p:nvPr userDrawn="1"/>
        </p:nvSpPr>
        <p:spPr bwMode="auto">
          <a:xfrm>
            <a:off x="742950" y="6781800"/>
            <a:ext cx="9163050" cy="76200"/>
          </a:xfrm>
          <a:prstGeom prst="rect">
            <a:avLst/>
          </a:prstGeom>
          <a:solidFill>
            <a:schemeClr val="tx1"/>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19" name="Rectangle 18"/>
          <p:cNvSpPr>
            <a:spLocks/>
          </p:cNvSpPr>
          <p:nvPr userDrawn="1"/>
        </p:nvSpPr>
        <p:spPr bwMode="auto">
          <a:xfrm>
            <a:off x="0" y="0"/>
            <a:ext cx="763588" cy="6858000"/>
          </a:xfrm>
          <a:prstGeom prst="rect">
            <a:avLst/>
          </a:prstGeom>
          <a:solidFill>
            <a:srgbClr val="006DAB"/>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1043" name="Rectangle 19"/>
          <p:cNvSpPr>
            <a:spLocks noChangeArrowheads="1"/>
          </p:cNvSpPr>
          <p:nvPr userDrawn="1"/>
        </p:nvSpPr>
        <p:spPr bwMode="auto">
          <a:xfrm>
            <a:off x="0" y="5100638"/>
            <a:ext cx="763588" cy="620712"/>
          </a:xfrm>
          <a:prstGeom prst="rect">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fr-FR" sz="2400">
              <a:solidFill>
                <a:srgbClr val="000000"/>
              </a:solidFill>
              <a:latin typeface="Arial" charset="0"/>
              <a:ea typeface="ヒラギノ角ゴ ProN W3" charset="0"/>
              <a:cs typeface="ヒラギノ角ゴ ProN W3" charset="0"/>
              <a:sym typeface="Arial" charset="0"/>
            </a:endParaRPr>
          </a:p>
        </p:txBody>
      </p:sp>
      <p:sp>
        <p:nvSpPr>
          <p:cNvPr id="21" name="Rectangle 20"/>
          <p:cNvSpPr/>
          <p:nvPr userDrawn="1"/>
        </p:nvSpPr>
        <p:spPr bwMode="auto">
          <a:xfrm>
            <a:off x="0" y="5318131"/>
            <a:ext cx="763588" cy="403225"/>
          </a:xfrm>
          <a:prstGeom prst="rect">
            <a:avLst/>
          </a:prstGeom>
          <a:solidFill>
            <a:schemeClr val="accent3"/>
          </a:solidFill>
          <a:ln w="12700" cap="flat" cmpd="sng" algn="ctr">
            <a:noFill/>
            <a:prstDash val="solid"/>
            <a:round/>
            <a:headEnd type="none" w="med" len="med"/>
            <a:tailEnd type="none" w="med" len="med"/>
          </a:ln>
          <a:effectLst/>
        </p:spPr>
        <p:txBody>
          <a:bodyPr/>
          <a:lstStyle/>
          <a:p>
            <a:pPr>
              <a:defRPr/>
            </a:pPr>
            <a:endParaRPr lang="fr-FR" sz="2400">
              <a:solidFill>
                <a:srgbClr val="000000"/>
              </a:solidFill>
              <a:latin typeface="Arial" charset="0"/>
              <a:ea typeface="ヒラギノ角ゴ ProN W3" charset="0"/>
              <a:cs typeface="ヒラギノ角ゴ ProN W3" charset="0"/>
              <a:sym typeface="Arial" charset="0"/>
            </a:endParaRPr>
          </a:p>
        </p:txBody>
      </p:sp>
      <p:sp>
        <p:nvSpPr>
          <p:cNvPr id="1045" name="Rectangle 21"/>
          <p:cNvSpPr>
            <a:spLocks noChangeArrowheads="1"/>
          </p:cNvSpPr>
          <p:nvPr userDrawn="1"/>
        </p:nvSpPr>
        <p:spPr bwMode="auto">
          <a:xfrm>
            <a:off x="0" y="5676906"/>
            <a:ext cx="763588" cy="720725"/>
          </a:xfrm>
          <a:prstGeom prst="rect">
            <a:avLst/>
          </a:pr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fr-FR" sz="2400">
              <a:solidFill>
                <a:srgbClr val="000000"/>
              </a:solidFill>
              <a:latin typeface="Arial" charset="0"/>
              <a:ea typeface="ヒラギノ角ゴ ProN W3" charset="0"/>
              <a:cs typeface="ヒラギノ角ゴ ProN W3" charset="0"/>
              <a:sym typeface="Arial" charset="0"/>
            </a:endParaRPr>
          </a:p>
        </p:txBody>
      </p:sp>
      <p:sp>
        <p:nvSpPr>
          <p:cNvPr id="23" name="Rectangle 22"/>
          <p:cNvSpPr>
            <a:spLocks/>
          </p:cNvSpPr>
          <p:nvPr userDrawn="1"/>
        </p:nvSpPr>
        <p:spPr bwMode="auto">
          <a:xfrm>
            <a:off x="9823450" y="0"/>
            <a:ext cx="82550" cy="6858000"/>
          </a:xfrm>
          <a:prstGeom prst="rect">
            <a:avLst/>
          </a:prstGeom>
          <a:solidFill>
            <a:schemeClr val="tx1"/>
          </a:solidFill>
          <a:ln w="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24" name="Rectangle 23"/>
          <p:cNvSpPr>
            <a:spLocks/>
          </p:cNvSpPr>
          <p:nvPr userDrawn="1"/>
        </p:nvSpPr>
        <p:spPr bwMode="auto">
          <a:xfrm>
            <a:off x="0" y="6397625"/>
            <a:ext cx="763588" cy="71438"/>
          </a:xfrm>
          <a:prstGeom prst="rect">
            <a:avLst/>
          </a:prstGeom>
          <a:solidFill>
            <a:schemeClr val="tx1"/>
          </a:solidFill>
          <a:ln w="0">
            <a:solidFill>
              <a:srgbClr val="00478A"/>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fr-FR" dirty="0">
              <a:latin typeface="Trebuchet MS"/>
              <a:ea typeface="+mn-ea"/>
              <a:cs typeface="+mn-cs"/>
            </a:endParaRPr>
          </a:p>
        </p:txBody>
      </p:sp>
      <p:sp>
        <p:nvSpPr>
          <p:cNvPr id="1049" name="Rectangle 25"/>
          <p:cNvSpPr>
            <a:spLocks noChangeArrowheads="1"/>
          </p:cNvSpPr>
          <p:nvPr userDrawn="1"/>
        </p:nvSpPr>
        <p:spPr bwMode="auto">
          <a:xfrm>
            <a:off x="206865" y="6465894"/>
            <a:ext cx="4778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fld id="{71DB8399-9C50-B245-BFD6-242408353BEE}" type="slidenum">
              <a:rPr lang="en-US" sz="1200">
                <a:solidFill>
                  <a:schemeClr val="bg1"/>
                </a:solidFill>
              </a:rPr>
              <a:pPr algn="r"/>
              <a:t>‹N°›</a:t>
            </a:fld>
            <a:endParaRPr lang="fr-FR" sz="1200" dirty="0">
              <a:solidFill>
                <a:schemeClr val="bg1"/>
              </a:solidFill>
            </a:endParaRPr>
          </a:p>
        </p:txBody>
      </p:sp>
      <p:pic>
        <p:nvPicPr>
          <p:cNvPr id="2" name="Image 1" descr="NewEnergyWorld.png"/>
          <p:cNvPicPr>
            <a:picLocks noChangeAspect="1"/>
          </p:cNvPicPr>
          <p:nvPr userDrawn="1"/>
        </p:nvPicPr>
        <p:blipFill>
          <a:blip r:embed="rId28" cstate="email">
            <a:extLst>
              <a:ext uri="{28A0092B-C50C-407E-A947-70E740481C1C}">
                <a14:useLocalDpi xmlns="" xmlns:a14="http://schemas.microsoft.com/office/drawing/2010/main" val="0"/>
              </a:ext>
            </a:extLst>
          </a:blip>
          <a:stretch>
            <a:fillRect/>
          </a:stretch>
        </p:blipFill>
        <p:spPr>
          <a:xfrm>
            <a:off x="8069384" y="6083215"/>
            <a:ext cx="1667244" cy="647170"/>
          </a:xfrm>
          <a:prstGeom prst="rect">
            <a:avLst/>
          </a:prstGeom>
        </p:spPr>
      </p:pic>
      <p:pic>
        <p:nvPicPr>
          <p:cNvPr id="3" name="Image 2" descr="Logo-Hyindoor-site.png"/>
          <p:cNvPicPr>
            <a:picLocks noChangeAspect="1"/>
          </p:cNvPicPr>
          <p:nvPr userDrawn="1"/>
        </p:nvPicPr>
        <p:blipFill>
          <a:blip r:embed="rId29" cstate="email">
            <a:extLst>
              <a:ext uri="{28A0092B-C50C-407E-A947-70E740481C1C}">
                <a14:useLocalDpi xmlns="" xmlns:a14="http://schemas.microsoft.com/office/drawing/2010/main" val="0"/>
              </a:ext>
            </a:extLst>
          </a:blip>
          <a:stretch>
            <a:fillRect/>
          </a:stretch>
        </p:blipFill>
        <p:spPr>
          <a:xfrm>
            <a:off x="7040563" y="189783"/>
            <a:ext cx="2557462" cy="750276"/>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0" r:id="rId2"/>
    <p:sldLayoutId id="2147483741" r:id="rId3"/>
    <p:sldLayoutId id="2147483749" r:id="rId4"/>
    <p:sldLayoutId id="2147483742" r:id="rId5"/>
    <p:sldLayoutId id="2147483743" r:id="rId6"/>
    <p:sldLayoutId id="2147483744" r:id="rId7"/>
    <p:sldLayoutId id="2147483750" r:id="rId8"/>
    <p:sldLayoutId id="2147483751" r:id="rId9"/>
    <p:sldLayoutId id="2147483745" r:id="rId10"/>
    <p:sldLayoutId id="2147483746" r:id="rId11"/>
    <p:sldLayoutId id="2147483752" r:id="rId12"/>
    <p:sldLayoutId id="2147483753" r:id="rId13"/>
    <p:sldLayoutId id="2147483754" r:id="rId14"/>
    <p:sldLayoutId id="2147483755" r:id="rId15"/>
    <p:sldLayoutId id="2147483756" r:id="rId16"/>
    <p:sldLayoutId id="2147483757" r:id="rId17"/>
    <p:sldLayoutId id="214748374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Lst>
  <p:hf sldNum="0" hdr="0"/>
  <p:txStyles>
    <p:titleStyle>
      <a:lvl1pPr algn="l" rtl="0" fontAlgn="base">
        <a:spcBef>
          <a:spcPct val="0"/>
        </a:spcBef>
        <a:spcAft>
          <a:spcPct val="0"/>
        </a:spcAft>
        <a:defRPr sz="2800" kern="1200">
          <a:solidFill>
            <a:schemeClr val="tx2"/>
          </a:solidFill>
          <a:latin typeface="Trebuchet MS"/>
          <a:ea typeface="ＭＳ Ｐゴシック" charset="0"/>
          <a:cs typeface="ＭＳ Ｐゴシック" charset="0"/>
        </a:defRPr>
      </a:lvl1pPr>
      <a:lvl2pPr algn="l" rtl="0" fontAlgn="base">
        <a:spcBef>
          <a:spcPct val="0"/>
        </a:spcBef>
        <a:spcAft>
          <a:spcPct val="0"/>
        </a:spcAft>
        <a:defRPr sz="2800">
          <a:solidFill>
            <a:schemeClr val="tx2"/>
          </a:solidFill>
          <a:latin typeface="Trebuchet MS" charset="0"/>
          <a:ea typeface="ＭＳ Ｐゴシック" charset="0"/>
          <a:cs typeface="ＭＳ Ｐゴシック" charset="0"/>
        </a:defRPr>
      </a:lvl2pPr>
      <a:lvl3pPr algn="l" rtl="0" fontAlgn="base">
        <a:spcBef>
          <a:spcPct val="0"/>
        </a:spcBef>
        <a:spcAft>
          <a:spcPct val="0"/>
        </a:spcAft>
        <a:defRPr sz="2800">
          <a:solidFill>
            <a:schemeClr val="tx2"/>
          </a:solidFill>
          <a:latin typeface="Trebuchet MS" charset="0"/>
          <a:ea typeface="ＭＳ Ｐゴシック" charset="0"/>
          <a:cs typeface="ＭＳ Ｐゴシック" charset="0"/>
        </a:defRPr>
      </a:lvl3pPr>
      <a:lvl4pPr algn="l" rtl="0" fontAlgn="base">
        <a:spcBef>
          <a:spcPct val="0"/>
        </a:spcBef>
        <a:spcAft>
          <a:spcPct val="0"/>
        </a:spcAft>
        <a:defRPr sz="2800">
          <a:solidFill>
            <a:schemeClr val="tx2"/>
          </a:solidFill>
          <a:latin typeface="Trebuchet MS" charset="0"/>
          <a:ea typeface="ＭＳ Ｐゴシック" charset="0"/>
          <a:cs typeface="ＭＳ Ｐゴシック" charset="0"/>
        </a:defRPr>
      </a:lvl4pPr>
      <a:lvl5pPr algn="l" rtl="0" fontAlgn="base">
        <a:spcBef>
          <a:spcPct val="0"/>
        </a:spcBef>
        <a:spcAft>
          <a:spcPct val="0"/>
        </a:spcAft>
        <a:defRPr sz="2800">
          <a:solidFill>
            <a:schemeClr val="tx2"/>
          </a:solidFill>
          <a:latin typeface="Trebuchet MS"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Trebuchet MS" charset="0"/>
          <a:ea typeface="ＭＳ Ｐゴシック" charset="0"/>
          <a:cs typeface="ＭＳ Ｐゴシック" charset="0"/>
        </a:defRPr>
      </a:lvl6pPr>
      <a:lvl7pPr marL="914400" algn="l" rtl="0" fontAlgn="base">
        <a:spcBef>
          <a:spcPct val="0"/>
        </a:spcBef>
        <a:spcAft>
          <a:spcPct val="0"/>
        </a:spcAft>
        <a:defRPr sz="2800">
          <a:solidFill>
            <a:schemeClr val="tx2"/>
          </a:solidFill>
          <a:latin typeface="Trebuchet MS" charset="0"/>
          <a:ea typeface="ＭＳ Ｐゴシック" charset="0"/>
          <a:cs typeface="ＭＳ Ｐゴシック" charset="0"/>
        </a:defRPr>
      </a:lvl7pPr>
      <a:lvl8pPr marL="1371600" algn="l" rtl="0" fontAlgn="base">
        <a:spcBef>
          <a:spcPct val="0"/>
        </a:spcBef>
        <a:spcAft>
          <a:spcPct val="0"/>
        </a:spcAft>
        <a:defRPr sz="2800">
          <a:solidFill>
            <a:schemeClr val="tx2"/>
          </a:solidFill>
          <a:latin typeface="Trebuchet MS" charset="0"/>
          <a:ea typeface="ＭＳ Ｐゴシック" charset="0"/>
          <a:cs typeface="ＭＳ Ｐゴシック" charset="0"/>
        </a:defRPr>
      </a:lvl8pPr>
      <a:lvl9pPr marL="1828800" algn="l" rtl="0" fontAlgn="base">
        <a:spcBef>
          <a:spcPct val="0"/>
        </a:spcBef>
        <a:spcAft>
          <a:spcPct val="0"/>
        </a:spcAft>
        <a:defRPr sz="2800">
          <a:solidFill>
            <a:schemeClr val="tx2"/>
          </a:solidFill>
          <a:latin typeface="Trebuchet MS" charset="0"/>
          <a:ea typeface="ＭＳ Ｐゴシック" charset="0"/>
          <a:cs typeface="ＭＳ Ｐゴシック" charset="0"/>
        </a:defRPr>
      </a:lvl9pPr>
    </p:titleStyle>
    <p:bodyStyle>
      <a:lvl1pPr marL="228600" indent="-228600" algn="l" rtl="0" fontAlgn="base">
        <a:spcBef>
          <a:spcPts val="2000"/>
        </a:spcBef>
        <a:spcAft>
          <a:spcPct val="0"/>
        </a:spcAft>
        <a:buClr>
          <a:schemeClr val="accent1"/>
        </a:buClr>
        <a:buSzPct val="75000"/>
        <a:buFont typeface="Wingdings" charset="0"/>
        <a:buChar char="n"/>
        <a:defRPr sz="2000" kern="1200">
          <a:solidFill>
            <a:schemeClr val="tx1"/>
          </a:solidFill>
          <a:latin typeface="Trebuchet MS"/>
          <a:ea typeface="ＭＳ Ｐゴシック" charset="0"/>
          <a:cs typeface="ＭＳ Ｐゴシック" charset="0"/>
        </a:defRPr>
      </a:lvl1pPr>
      <a:lvl2pPr marL="457200" indent="-228600" algn="l" rtl="0" fontAlgn="base">
        <a:spcBef>
          <a:spcPts val="600"/>
        </a:spcBef>
        <a:spcAft>
          <a:spcPct val="0"/>
        </a:spcAft>
        <a:buClr>
          <a:srgbClr val="9AC052"/>
        </a:buClr>
        <a:buSzPct val="100000"/>
        <a:buBlip>
          <a:blip r:embed="rId30"/>
        </a:buBlip>
        <a:defRPr kern="1200">
          <a:solidFill>
            <a:srgbClr val="00508E"/>
          </a:solidFill>
          <a:latin typeface="Trebuchet MS"/>
          <a:ea typeface="ＭＳ Ｐゴシック" charset="0"/>
          <a:cs typeface="+mn-cs"/>
        </a:defRPr>
      </a:lvl2pPr>
      <a:lvl3pPr marL="685800" indent="-228600" algn="l" rtl="0" fontAlgn="base">
        <a:spcBef>
          <a:spcPts val="600"/>
        </a:spcBef>
        <a:spcAft>
          <a:spcPct val="0"/>
        </a:spcAft>
        <a:buClr>
          <a:schemeClr val="accent2"/>
        </a:buClr>
        <a:buSzPct val="75000"/>
        <a:buFont typeface="Wingdings" charset="0"/>
        <a:buChar char="n"/>
        <a:defRPr sz="1600" kern="1200">
          <a:solidFill>
            <a:srgbClr val="00508E"/>
          </a:solidFill>
          <a:latin typeface="Trebuchet MS"/>
          <a:ea typeface="ＭＳ Ｐゴシック" charset="0"/>
          <a:cs typeface="+mn-cs"/>
        </a:defRPr>
      </a:lvl3pPr>
      <a:lvl4pPr marL="914400" indent="-228600" algn="l" rtl="0" fontAlgn="base">
        <a:spcBef>
          <a:spcPts val="600"/>
        </a:spcBef>
        <a:spcAft>
          <a:spcPct val="0"/>
        </a:spcAft>
        <a:buClr>
          <a:schemeClr val="bg2"/>
        </a:buClr>
        <a:buSzPct val="75000"/>
        <a:buFont typeface="Wingdings" charset="0"/>
        <a:buChar char="n"/>
        <a:defRPr sz="1600" kern="1200">
          <a:solidFill>
            <a:srgbClr val="00508E"/>
          </a:solidFill>
          <a:latin typeface="Trebuchet MS"/>
          <a:ea typeface="ＭＳ Ｐゴシック" charset="0"/>
          <a:cs typeface="+mn-cs"/>
        </a:defRPr>
      </a:lvl4pPr>
      <a:lvl5pPr marL="1143000" indent="-228600" algn="l" rtl="0" fontAlgn="base">
        <a:spcBef>
          <a:spcPts val="600"/>
        </a:spcBef>
        <a:spcAft>
          <a:spcPct val="0"/>
        </a:spcAft>
        <a:buClr>
          <a:srgbClr val="8CAEC5"/>
        </a:buClr>
        <a:buSzPct val="75000"/>
        <a:buFont typeface="Wingdings" charset="0"/>
        <a:buChar char="n"/>
        <a:defRPr sz="1600" kern="1200">
          <a:solidFill>
            <a:srgbClr val="00508E"/>
          </a:solidFill>
          <a:latin typeface="Trebuchet MS"/>
          <a:ea typeface="ＭＳ Ｐゴシック" charset="0"/>
          <a:cs typeface="+mn-cs"/>
        </a:defRPr>
      </a:lvl5pPr>
      <a:lvl6pPr marL="1377950" indent="-228600" algn="l" defTabSz="914400" rtl="0" eaLnBrk="1" latinLnBrk="0" hangingPunct="1">
        <a:spcBef>
          <a:spcPct val="20000"/>
        </a:spcBef>
        <a:buClr>
          <a:schemeClr val="accent3"/>
        </a:buClr>
        <a:buSzPct val="100000"/>
        <a:buFont typeface="Wingdings" charset="2"/>
        <a:buChar char="§"/>
        <a:defRPr lang="en-US" sz="1200" kern="1200" baseline="0" dirty="0" smtClean="0">
          <a:solidFill>
            <a:schemeClr val="accent4"/>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59083" y="2359769"/>
            <a:ext cx="7447150" cy="1455701"/>
          </a:xfrm>
        </p:spPr>
        <p:txBody>
          <a:bodyPr>
            <a:noAutofit/>
          </a:bodyPr>
          <a:lstStyle/>
          <a:p>
            <a:r>
              <a:rPr lang="en-US" sz="2800" b="1" dirty="0" smtClean="0"/>
              <a:t>Guidelines and Recommendations</a:t>
            </a:r>
            <a:br>
              <a:rPr lang="en-US" sz="2800" b="1" dirty="0" smtClean="0"/>
            </a:br>
            <a:r>
              <a:rPr lang="en-US" sz="2800" b="1" dirty="0" smtClean="0"/>
              <a:t>for indoor use of fuel cells</a:t>
            </a:r>
            <a:br>
              <a:rPr lang="en-US" sz="2800" b="1" dirty="0" smtClean="0"/>
            </a:br>
            <a:r>
              <a:rPr lang="en-US" sz="2800" b="1" dirty="0" smtClean="0"/>
              <a:t>and hydrogen systems</a:t>
            </a:r>
            <a:endParaRPr lang="en-GB" sz="3600"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1859083" y="5537589"/>
            <a:ext cx="7820395" cy="942059"/>
          </a:xfrm>
        </p:spPr>
        <p:txBody>
          <a:bodyPr>
            <a:normAutofit/>
          </a:bodyPr>
          <a:lstStyle/>
          <a:p>
            <a:r>
              <a:rPr lang="en-GB" dirty="0" smtClean="0"/>
              <a:t>ICHS 2015 – Yokohama, Japan | ID209</a:t>
            </a:r>
          </a:p>
          <a:p>
            <a:r>
              <a:rPr lang="en-GB" dirty="0" smtClean="0"/>
              <a:t>2015 October, 20</a:t>
            </a:r>
            <a:r>
              <a:rPr lang="en-GB" baseline="30000" dirty="0" smtClean="0"/>
              <a:t>th</a:t>
            </a:r>
          </a:p>
          <a:p>
            <a:endParaRPr lang="en-GB" dirty="0"/>
          </a:p>
        </p:txBody>
      </p:sp>
      <p:pic>
        <p:nvPicPr>
          <p:cNvPr id="5" name="Picture 3" descr="D:\Users\deborah.houssin\Documents\6 - Admin\Logos\logo_AL_corporate-pantone.jpg"/>
          <p:cNvPicPr>
            <a:picLocks noChangeAspect="1" noChangeArrowheads="1"/>
          </p:cNvPicPr>
          <p:nvPr/>
        </p:nvPicPr>
        <p:blipFill>
          <a:blip r:embed="rId2" cstate="print"/>
          <a:srcRect/>
          <a:stretch>
            <a:fillRect/>
          </a:stretch>
        </p:blipFill>
        <p:spPr bwMode="auto">
          <a:xfrm>
            <a:off x="7959436" y="206231"/>
            <a:ext cx="1538288" cy="500257"/>
          </a:xfrm>
          <a:prstGeom prst="rect">
            <a:avLst/>
          </a:prstGeom>
          <a:noFill/>
        </p:spPr>
      </p:pic>
      <p:sp>
        <p:nvSpPr>
          <p:cNvPr id="7" name="ZoneTexte 6"/>
          <p:cNvSpPr txBox="1"/>
          <p:nvPr/>
        </p:nvSpPr>
        <p:spPr>
          <a:xfrm>
            <a:off x="2418735" y="4137768"/>
            <a:ext cx="6503592" cy="1169551"/>
          </a:xfrm>
          <a:prstGeom prst="rect">
            <a:avLst/>
          </a:prstGeom>
          <a:noFill/>
        </p:spPr>
        <p:txBody>
          <a:bodyPr wrap="square" rtlCol="0">
            <a:spAutoFit/>
          </a:bodyPr>
          <a:lstStyle/>
          <a:p>
            <a:pPr algn="ctr"/>
            <a:r>
              <a:rPr lang="en-GB" sz="1400" dirty="0" err="1" smtClean="0"/>
              <a:t>Béatrice</a:t>
            </a:r>
            <a:r>
              <a:rPr lang="en-GB" sz="1400" dirty="0" smtClean="0"/>
              <a:t> </a:t>
            </a:r>
            <a:r>
              <a:rPr lang="en-GB" sz="1400" dirty="0" err="1" smtClean="0"/>
              <a:t>Fuster</a:t>
            </a:r>
            <a:r>
              <a:rPr lang="en-GB" sz="1400" dirty="0" smtClean="0"/>
              <a:t>, </a:t>
            </a:r>
            <a:r>
              <a:rPr lang="en-GB" sz="1400" u="sng" dirty="0" smtClean="0"/>
              <a:t>Deborah </a:t>
            </a:r>
            <a:r>
              <a:rPr lang="en-GB" sz="1400" u="sng" dirty="0" err="1" smtClean="0"/>
              <a:t>Houssin-Agbomson</a:t>
            </a:r>
            <a:r>
              <a:rPr lang="en-GB" sz="1400" dirty="0" smtClean="0"/>
              <a:t>, Simon </a:t>
            </a:r>
            <a:r>
              <a:rPr lang="en-GB" sz="1400" dirty="0" err="1" smtClean="0"/>
              <a:t>Jallais</a:t>
            </a:r>
            <a:r>
              <a:rPr lang="en-GB" sz="1400" dirty="0" smtClean="0"/>
              <a:t>, Elena </a:t>
            </a:r>
            <a:r>
              <a:rPr lang="en-GB" sz="1400" dirty="0" err="1" smtClean="0"/>
              <a:t>Vyazmina</a:t>
            </a:r>
            <a:r>
              <a:rPr lang="en-GB" sz="1400" dirty="0" smtClean="0"/>
              <a:t>, Guy Dang-</a:t>
            </a:r>
            <a:r>
              <a:rPr lang="en-GB" sz="1400" dirty="0" err="1" smtClean="0"/>
              <a:t>Nhu</a:t>
            </a:r>
            <a:r>
              <a:rPr lang="en-GB" sz="1400" dirty="0" smtClean="0"/>
              <a:t>, Gilles Bernard-Michel, Mike </a:t>
            </a:r>
            <a:r>
              <a:rPr lang="en-GB" sz="1400" dirty="0" err="1" smtClean="0"/>
              <a:t>Kuznetsov</a:t>
            </a:r>
            <a:r>
              <a:rPr lang="en-GB" sz="1400" dirty="0" smtClean="0"/>
              <a:t>, Vladimir </a:t>
            </a:r>
            <a:r>
              <a:rPr lang="en-GB" sz="1400" dirty="0" err="1" smtClean="0"/>
              <a:t>Molkov</a:t>
            </a:r>
            <a:r>
              <a:rPr lang="en-GB" sz="1400" dirty="0" smtClean="0"/>
              <a:t>, Boris </a:t>
            </a:r>
            <a:r>
              <a:rPr lang="en-GB" sz="1400" dirty="0" err="1" smtClean="0"/>
              <a:t>Chernyavskiy</a:t>
            </a:r>
            <a:r>
              <a:rPr lang="en-GB" sz="1400" dirty="0" smtClean="0"/>
              <a:t>, </a:t>
            </a:r>
            <a:r>
              <a:rPr lang="en-GB" sz="1400" dirty="0" err="1" smtClean="0"/>
              <a:t>Volodymyr</a:t>
            </a:r>
            <a:r>
              <a:rPr lang="en-GB" sz="1400" dirty="0" smtClean="0"/>
              <a:t> </a:t>
            </a:r>
            <a:r>
              <a:rPr lang="en-GB" sz="1400" dirty="0" err="1" smtClean="0"/>
              <a:t>Shentsov</a:t>
            </a:r>
            <a:r>
              <a:rPr lang="en-GB" sz="1400" dirty="0" smtClean="0"/>
              <a:t>, Dmitry </a:t>
            </a:r>
            <a:r>
              <a:rPr lang="en-GB" sz="1400" dirty="0" err="1" smtClean="0"/>
              <a:t>Makarov</a:t>
            </a:r>
            <a:r>
              <a:rPr lang="en-GB" sz="1400" dirty="0" smtClean="0"/>
              <a:t>, Randy </a:t>
            </a:r>
            <a:r>
              <a:rPr lang="en-GB" sz="1400" dirty="0" err="1" smtClean="0"/>
              <a:t>Dey</a:t>
            </a:r>
            <a:r>
              <a:rPr lang="en-GB" sz="1400" dirty="0" smtClean="0"/>
              <a:t>, Philip Hooker, Daniele </a:t>
            </a:r>
            <a:r>
              <a:rPr lang="en-GB" sz="1400" dirty="0" err="1" smtClean="0"/>
              <a:t>Baraldi</a:t>
            </a:r>
            <a:r>
              <a:rPr lang="en-GB" sz="1400" dirty="0" smtClean="0"/>
              <a:t>, Evelyn Weidner, Daniele </a:t>
            </a:r>
            <a:r>
              <a:rPr lang="en-GB" sz="1400" dirty="0" err="1" smtClean="0"/>
              <a:t>Melideo</a:t>
            </a:r>
            <a:r>
              <a:rPr lang="en-GB" sz="1400" dirty="0" smtClean="0"/>
              <a:t>, </a:t>
            </a:r>
            <a:r>
              <a:rPr lang="en-GB" sz="1400" dirty="0" err="1" smtClean="0"/>
              <a:t>Valerio</a:t>
            </a:r>
            <a:r>
              <a:rPr lang="en-GB" sz="1400" dirty="0" smtClean="0"/>
              <a:t> </a:t>
            </a:r>
            <a:r>
              <a:rPr lang="en-GB" sz="1400" dirty="0" err="1" smtClean="0"/>
              <a:t>Palmisano</a:t>
            </a:r>
            <a:r>
              <a:rPr lang="en-GB" sz="1400" dirty="0" smtClean="0"/>
              <a:t>, </a:t>
            </a:r>
            <a:r>
              <a:rPr lang="en-GB" sz="1400" dirty="0" err="1" smtClean="0"/>
              <a:t>Alexandros</a:t>
            </a:r>
            <a:r>
              <a:rPr lang="en-GB" sz="1400" dirty="0" smtClean="0"/>
              <a:t> </a:t>
            </a:r>
            <a:r>
              <a:rPr lang="en-GB" sz="1400" dirty="0" err="1" smtClean="0"/>
              <a:t>Venetsanos</a:t>
            </a:r>
            <a:r>
              <a:rPr lang="en-GB" sz="1400" dirty="0" smtClean="0"/>
              <a:t>, Jan </a:t>
            </a:r>
            <a:r>
              <a:rPr lang="en-GB" sz="1400" dirty="0" err="1" smtClean="0"/>
              <a:t>Der</a:t>
            </a:r>
            <a:r>
              <a:rPr lang="en-GB" sz="1400" dirty="0" smtClean="0"/>
              <a:t> </a:t>
            </a:r>
            <a:r>
              <a:rPr lang="en-GB" sz="1400" dirty="0" err="1" smtClean="0"/>
              <a:t>Kinderen</a:t>
            </a:r>
            <a:endParaRPr lang="fr-FR" sz="1400" i="1"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117273" y="2499360"/>
            <a:ext cx="6697287" cy="19608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marL="355600"/>
            <a:r>
              <a:rPr lang="fr-FR" sz="3200" dirty="0" smtClean="0">
                <a:solidFill>
                  <a:schemeClr val="accent2">
                    <a:lumMod val="40000"/>
                    <a:lumOff val="60000"/>
                  </a:schemeClr>
                </a:solidFill>
                <a:effectLst>
                  <a:outerShdw blurRad="38100" dist="38100" dir="2700000" algn="tl">
                    <a:srgbClr val="000000">
                      <a:alpha val="43137"/>
                    </a:srgbClr>
                  </a:outerShdw>
                </a:effectLst>
              </a:rPr>
              <a:t>About </a:t>
            </a:r>
            <a:r>
              <a:rPr lang="fr-FR" sz="3200" dirty="0" err="1" smtClean="0">
                <a:solidFill>
                  <a:schemeClr val="accent2">
                    <a:lumMod val="40000"/>
                    <a:lumOff val="60000"/>
                  </a:schemeClr>
                </a:solidFill>
                <a:effectLst>
                  <a:outerShdw blurRad="38100" dist="38100" dir="2700000" algn="tl">
                    <a:srgbClr val="000000">
                      <a:alpha val="43137"/>
                    </a:srgbClr>
                  </a:outerShdw>
                </a:effectLst>
              </a:rPr>
              <a:t>hydrogen</a:t>
            </a:r>
            <a:r>
              <a:rPr lang="fr-FR" sz="3200" dirty="0" smtClean="0">
                <a:solidFill>
                  <a:schemeClr val="accent2">
                    <a:lumMod val="40000"/>
                    <a:lumOff val="60000"/>
                  </a:schemeClr>
                </a:solidFill>
                <a:effectLst>
                  <a:outerShdw blurRad="38100" dist="38100" dir="2700000" algn="tl">
                    <a:srgbClr val="000000">
                      <a:alpha val="43137"/>
                    </a:srgbClr>
                  </a:outerShdw>
                </a:effectLst>
              </a:rPr>
              <a:t>-air </a:t>
            </a:r>
            <a:r>
              <a:rPr lang="fr-FR" sz="3200" dirty="0" err="1" smtClean="0">
                <a:solidFill>
                  <a:schemeClr val="accent2">
                    <a:lumMod val="40000"/>
                    <a:lumOff val="60000"/>
                  </a:schemeClr>
                </a:solidFill>
                <a:effectLst>
                  <a:outerShdw blurRad="38100" dist="38100" dir="2700000" algn="tl">
                    <a:srgbClr val="000000">
                      <a:alpha val="43137"/>
                    </a:srgbClr>
                  </a:outerShdw>
                </a:effectLst>
              </a:rPr>
              <a:t>deflagration</a:t>
            </a:r>
            <a:endParaRPr lang="fr-FR" sz="3200" dirty="0">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Limiting</a:t>
            </a:r>
            <a:r>
              <a:rPr lang="fr-FR" dirty="0" smtClean="0"/>
              <a:t> </a:t>
            </a:r>
            <a:r>
              <a:rPr lang="fr-FR" dirty="0" err="1" smtClean="0"/>
              <a:t>deflagration</a:t>
            </a:r>
            <a:r>
              <a:rPr lang="fr-FR" dirty="0" smtClean="0"/>
              <a:t> </a:t>
            </a:r>
            <a:r>
              <a:rPr lang="fr-FR" dirty="0" err="1" smtClean="0"/>
              <a:t>consequences</a:t>
            </a:r>
            <a:endParaRPr lang="fr-FR" dirty="0"/>
          </a:p>
        </p:txBody>
      </p:sp>
      <p:sp>
        <p:nvSpPr>
          <p:cNvPr id="5" name="Espace réservé du contenu 2"/>
          <p:cNvSpPr txBox="1">
            <a:spLocks/>
          </p:cNvSpPr>
          <p:nvPr/>
        </p:nvSpPr>
        <p:spPr bwMode="auto">
          <a:xfrm>
            <a:off x="906463" y="120648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buFont typeface="Wingdings" charset="0"/>
              <a:buChar char="n"/>
              <a:defRPr/>
            </a:pPr>
            <a:r>
              <a:rPr lang="fr-FR" sz="1600" b="1" dirty="0" smtClean="0">
                <a:latin typeface="Trebuchet MS"/>
              </a:rPr>
              <a:t>Ignition sources</a:t>
            </a:r>
          </a:p>
          <a:p>
            <a:pPr lvl="1" indent="-228600">
              <a:spcBef>
                <a:spcPts val="600"/>
              </a:spcBef>
              <a:buClr>
                <a:srgbClr val="9AC052"/>
              </a:buClr>
              <a:buSzPct val="100000"/>
              <a:buBlip>
                <a:blip r:embed="rId2"/>
              </a:buBlip>
              <a:defRPr/>
            </a:pPr>
            <a:r>
              <a:rPr lang="fr-FR" sz="1400" b="1" dirty="0" err="1" smtClean="0"/>
              <a:t>Limit</a:t>
            </a:r>
            <a:r>
              <a:rPr lang="fr-FR" sz="1400" b="1" dirty="0" smtClean="0"/>
              <a:t> ignition sources</a:t>
            </a:r>
          </a:p>
          <a:p>
            <a:pPr lvl="1" indent="-228600">
              <a:spcBef>
                <a:spcPts val="600"/>
              </a:spcBef>
              <a:buClr>
                <a:srgbClr val="9AC052"/>
              </a:buClr>
              <a:buSzPct val="100000"/>
              <a:buBlip>
                <a:blip r:embed="rId2"/>
              </a:buBlip>
              <a:defRPr/>
            </a:pPr>
            <a:r>
              <a:rPr lang="en-GB" sz="1400" dirty="0" smtClean="0">
                <a:solidFill>
                  <a:srgbClr val="00508E"/>
                </a:solidFill>
              </a:rPr>
              <a:t>Position deflagration relief vent(s), if possible, close to potential ignition source(s)</a:t>
            </a:r>
            <a:endParaRPr lang="fr-FR" sz="1400" dirty="0" smtClean="0">
              <a:solidFill>
                <a:srgbClr val="00508E"/>
              </a:solidFill>
            </a:endParaRPr>
          </a:p>
          <a:p>
            <a:pPr lvl="1" indent="-228600">
              <a:spcBef>
                <a:spcPts val="600"/>
              </a:spcBef>
              <a:buClr>
                <a:srgbClr val="9AC052"/>
              </a:buClr>
              <a:buSzPct val="100000"/>
              <a:buBlip>
                <a:blip r:embed="rId2"/>
              </a:buBlip>
              <a:defRPr/>
            </a:pPr>
            <a:endParaRPr lang="fr-FR" sz="1400" dirty="0" smtClean="0">
              <a:solidFill>
                <a:srgbClr val="00508E"/>
              </a:solidFill>
              <a:latin typeface="Trebuchet MS"/>
            </a:endParaRPr>
          </a:p>
          <a:p>
            <a:pPr lvl="1" indent="-228600">
              <a:spcBef>
                <a:spcPts val="600"/>
              </a:spcBef>
              <a:buClr>
                <a:srgbClr val="9AC052"/>
              </a:buClr>
              <a:buSzPct val="100000"/>
              <a:buBlip>
                <a:blip r:embed="rId2"/>
              </a:buBlip>
              <a:defRPr/>
            </a:pPr>
            <a:endParaRPr lang="fr-FR" sz="1400" dirty="0" smtClean="0">
              <a:solidFill>
                <a:srgbClr val="00508E"/>
              </a:solidFill>
              <a:latin typeface="Trebuchet MS"/>
            </a:endParaRPr>
          </a:p>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Limiting</a:t>
            </a:r>
            <a:r>
              <a:rPr kumimoji="0" lang="fr-FR" sz="1600" b="1" i="0" u="none" strike="noStrike" kern="1200" cap="none" spc="0" normalizeH="0" noProof="0" dirty="0" smtClean="0">
                <a:ln>
                  <a:noFill/>
                </a:ln>
                <a:solidFill>
                  <a:schemeClr val="tx1"/>
                </a:solidFill>
                <a:effectLst/>
                <a:uLnTx/>
                <a:uFillTx/>
                <a:latin typeface="Trebuchet MS"/>
                <a:ea typeface="ＭＳ Ｐゴシック" charset="0"/>
                <a:cs typeface="ＭＳ Ｐゴシック" charset="0"/>
              </a:rPr>
              <a:t> </a:t>
            </a:r>
            <a:r>
              <a:rPr kumimoji="0" lang="fr-FR" sz="1600" b="1" i="0" u="none" strike="noStrike" kern="1200" cap="none" spc="0" normalizeH="0" noProof="0" dirty="0" err="1" smtClean="0">
                <a:ln>
                  <a:noFill/>
                </a:ln>
                <a:solidFill>
                  <a:schemeClr val="tx1"/>
                </a:solidFill>
                <a:effectLst/>
                <a:uLnTx/>
                <a:uFillTx/>
                <a:latin typeface="Trebuchet MS"/>
                <a:ea typeface="ＭＳ Ｐゴシック" charset="0"/>
                <a:cs typeface="ＭＳ Ｐゴシック" charset="0"/>
              </a:rPr>
              <a:t>deflagration</a:t>
            </a:r>
            <a:r>
              <a:rPr kumimoji="0" lang="fr-FR" sz="1600" b="1" i="0" u="none" strike="noStrike" kern="1200" cap="none" spc="0" normalizeH="0" noProof="0" dirty="0" smtClean="0">
                <a:ln>
                  <a:noFill/>
                </a:ln>
                <a:solidFill>
                  <a:schemeClr val="tx1"/>
                </a:solidFill>
                <a:effectLst/>
                <a:uLnTx/>
                <a:uFillTx/>
                <a:latin typeface="Trebuchet MS"/>
                <a:ea typeface="ＭＳ Ｐゴシック" charset="0"/>
                <a:cs typeface="ＭＳ Ｐゴシック" charset="0"/>
              </a:rPr>
              <a:t> </a:t>
            </a:r>
            <a:r>
              <a:rPr kumimoji="0" lang="fr-FR" sz="1600" b="1" i="0" u="none" strike="noStrike" kern="1200" cap="none" spc="0" normalizeH="0" noProof="0" dirty="0" err="1" smtClean="0">
                <a:ln>
                  <a:noFill/>
                </a:ln>
                <a:solidFill>
                  <a:schemeClr val="tx1"/>
                </a:solidFill>
                <a:effectLst/>
                <a:uLnTx/>
                <a:uFillTx/>
                <a:latin typeface="Trebuchet MS"/>
                <a:ea typeface="ＭＳ Ｐゴシック" charset="0"/>
                <a:cs typeface="ＭＳ Ｐゴシック" charset="0"/>
              </a:rPr>
              <a:t>overpressure</a:t>
            </a:r>
            <a:endPar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endParaRPr>
          </a:p>
          <a:p>
            <a:pPr lvl="1" indent="-228600">
              <a:spcBef>
                <a:spcPts val="600"/>
              </a:spcBef>
              <a:buClr>
                <a:srgbClr val="9AC052"/>
              </a:buClr>
              <a:buSzPct val="100000"/>
              <a:buBlip>
                <a:blip r:embed="rId2"/>
              </a:buBlip>
              <a:defRPr/>
            </a:pPr>
            <a:r>
              <a:rPr lang="en-GB" sz="1400" b="1" dirty="0" smtClean="0"/>
              <a:t>Venting of deflagrations is the most widespread technique to mitigate </a:t>
            </a:r>
            <a:r>
              <a:rPr lang="en-GB" sz="1400" dirty="0" smtClean="0">
                <a:solidFill>
                  <a:srgbClr val="00508E"/>
                </a:solidFill>
              </a:rPr>
              <a:t>explosions in an enclosure decreasing overpressure</a:t>
            </a: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a:p>
            <a:pPr lvl="1" indent="-228600">
              <a:spcBef>
                <a:spcPts val="600"/>
              </a:spcBef>
              <a:buClr>
                <a:srgbClr val="9AC052"/>
              </a:buClr>
              <a:buSzPct val="100000"/>
              <a:buBlip>
                <a:blip r:embed="rId2"/>
              </a:buBlip>
              <a:defRPr/>
            </a:pPr>
            <a:r>
              <a:rPr lang="en-GB" sz="1400" b="1" dirty="0" smtClean="0"/>
              <a:t>Apertures</a:t>
            </a:r>
            <a:r>
              <a:rPr lang="en-GB" sz="1400" dirty="0" smtClean="0">
                <a:solidFill>
                  <a:srgbClr val="00508E"/>
                </a:solidFill>
              </a:rPr>
              <a:t> initially dedicated to </a:t>
            </a:r>
            <a:r>
              <a:rPr lang="en-GB" sz="1400" b="1" dirty="0" smtClean="0"/>
              <a:t>ventilation</a:t>
            </a:r>
            <a:r>
              <a:rPr lang="en-GB" sz="1400" dirty="0" smtClean="0">
                <a:solidFill>
                  <a:srgbClr val="00508E"/>
                </a:solidFill>
              </a:rPr>
              <a:t> will participate in the venting of the explosion</a:t>
            </a:r>
          </a:p>
          <a:p>
            <a:pPr lvl="1" indent="-228600">
              <a:spcBef>
                <a:spcPts val="600"/>
              </a:spcBef>
              <a:buClr>
                <a:srgbClr val="9AC052"/>
              </a:buClr>
              <a:buSzPct val="100000"/>
              <a:buBlip>
                <a:blip r:embed="rId2"/>
              </a:buBlip>
              <a:defRPr/>
            </a:pPr>
            <a:r>
              <a:rPr lang="en-GB" sz="1400" b="1" dirty="0" smtClean="0"/>
              <a:t>Increase vent surface(s)</a:t>
            </a:r>
            <a:r>
              <a:rPr lang="en-GB" sz="1400" b="1" dirty="0" smtClean="0">
                <a:solidFill>
                  <a:srgbClr val="00508E"/>
                </a:solidFill>
              </a:rPr>
              <a:t> </a:t>
            </a:r>
            <a:r>
              <a:rPr lang="en-GB" sz="1400" dirty="0" smtClean="0">
                <a:solidFill>
                  <a:srgbClr val="00508E"/>
                </a:solidFill>
              </a:rPr>
              <a:t>decreases internal overpressure in case of ignition </a:t>
            </a:r>
          </a:p>
          <a:p>
            <a:pPr lvl="1" indent="-228600">
              <a:spcBef>
                <a:spcPts val="600"/>
              </a:spcBef>
              <a:buClr>
                <a:srgbClr val="9AC052"/>
              </a:buClr>
              <a:buSzPct val="100000"/>
              <a:buBlip>
                <a:blip r:embed="rId2"/>
              </a:buBlip>
              <a:defRPr/>
            </a:pPr>
            <a:r>
              <a:rPr kumimoji="0" lang="en-GB" sz="1400" b="1" i="0" u="none" strike="noStrike" kern="1200" cap="none" spc="0" normalizeH="0" baseline="0" noProof="0" dirty="0" smtClean="0">
                <a:ln>
                  <a:noFill/>
                </a:ln>
                <a:effectLst/>
                <a:uLnTx/>
                <a:uFillTx/>
                <a:latin typeface="Trebuchet MS"/>
                <a:ea typeface="ＭＳ Ｐゴシック" charset="0"/>
                <a:cs typeface="+mn-cs"/>
              </a:rPr>
              <a:t>Avoid or minimize obstruction </a:t>
            </a:r>
            <a:r>
              <a:rPr kumimoji="0" lang="en-GB"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in front</a:t>
            </a:r>
            <a:r>
              <a:rPr kumimoji="0" lang="en-GB" sz="1400" b="0" i="0" u="none" strike="noStrike" kern="1200" cap="none" spc="0" normalizeH="0" noProof="0" dirty="0" smtClean="0">
                <a:ln>
                  <a:noFill/>
                </a:ln>
                <a:solidFill>
                  <a:srgbClr val="00508E"/>
                </a:solidFill>
                <a:effectLst/>
                <a:uLnTx/>
                <a:uFillTx/>
                <a:latin typeface="Trebuchet MS"/>
                <a:ea typeface="ＭＳ Ｐゴシック" charset="0"/>
                <a:cs typeface="+mn-cs"/>
              </a:rPr>
              <a:t> of the venting apertures</a:t>
            </a:r>
            <a:endParaRPr kumimoji="0" lang="en-GB"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a:p>
            <a:pPr lvl="1" indent="-228600">
              <a:spcBef>
                <a:spcPts val="600"/>
              </a:spcBef>
              <a:buClr>
                <a:srgbClr val="9AC052"/>
              </a:buClr>
              <a:buSzPct val="100000"/>
              <a:buBlip>
                <a:blip r:embed="rId2"/>
              </a:buBlip>
              <a:defRPr/>
            </a:pPr>
            <a:r>
              <a:rPr lang="en-GB" sz="1400" b="1" dirty="0" smtClean="0"/>
              <a:t>Avoid or minimize internal congestion </a:t>
            </a:r>
            <a:r>
              <a:rPr lang="en-GB" sz="1400" dirty="0" smtClean="0">
                <a:solidFill>
                  <a:srgbClr val="00508E"/>
                </a:solidFill>
              </a:rPr>
              <a:t>in the enclosure</a:t>
            </a:r>
          </a:p>
          <a:p>
            <a:pPr lvl="1" indent="-228600">
              <a:spcBef>
                <a:spcPts val="600"/>
              </a:spcBef>
              <a:buClr>
                <a:srgbClr val="9AC052"/>
              </a:buClr>
              <a:buSzPct val="100000"/>
              <a:buBlip>
                <a:blip r:embed="rId2"/>
              </a:buBlip>
              <a:defRPr/>
            </a:pPr>
            <a:r>
              <a:rPr kumimoji="0" lang="en-GB"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Be careful </a:t>
            </a:r>
            <a:r>
              <a:rPr lang="en-GB" sz="1400" dirty="0" smtClean="0">
                <a:solidFill>
                  <a:srgbClr val="00508E"/>
                </a:solidFill>
              </a:rPr>
              <a:t>the gases vented from a deflagration is </a:t>
            </a:r>
            <a:r>
              <a:rPr lang="en-GB" sz="1400" b="1" dirty="0" smtClean="0"/>
              <a:t>discharged outside into a safe area</a:t>
            </a:r>
          </a:p>
          <a:p>
            <a:pPr lvl="1" indent="-228600">
              <a:spcBef>
                <a:spcPts val="600"/>
              </a:spcBef>
              <a:buClr>
                <a:srgbClr val="9AC052"/>
              </a:buClr>
              <a:buSzPct val="100000"/>
              <a:buBlip>
                <a:blip r:embed="rId2"/>
              </a:buBlip>
              <a:defRPr/>
            </a:pPr>
            <a:r>
              <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If initial apertures are not effective </a:t>
            </a:r>
            <a:r>
              <a:rPr kumimoji="0" lang="fr-FR" sz="1400" b="0" i="0" u="none" strike="noStrike" kern="1200" cap="none" spc="0" normalizeH="0" baseline="0" noProof="0" dirty="0" err="1" smtClean="0">
                <a:ln>
                  <a:noFill/>
                </a:ln>
                <a:solidFill>
                  <a:srgbClr val="00508E"/>
                </a:solidFill>
                <a:effectLst/>
                <a:uLnTx/>
                <a:uFillTx/>
                <a:latin typeface="Trebuchet MS"/>
                <a:ea typeface="ＭＳ Ｐゴシック" charset="0"/>
                <a:cs typeface="+mn-cs"/>
              </a:rPr>
              <a:t>enough</a:t>
            </a:r>
            <a:r>
              <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 to </a:t>
            </a:r>
            <a:r>
              <a:rPr kumimoji="0" lang="fr-FR" sz="1400" b="0" i="0" u="none" strike="noStrike" kern="1200" cap="none" spc="0" normalizeH="0" baseline="0" noProof="0" dirty="0" err="1" smtClean="0">
                <a:ln>
                  <a:noFill/>
                </a:ln>
                <a:solidFill>
                  <a:srgbClr val="00508E"/>
                </a:solidFill>
                <a:effectLst/>
                <a:uLnTx/>
                <a:uFillTx/>
                <a:latin typeface="Trebuchet MS"/>
                <a:ea typeface="ＭＳ Ｐゴシック" charset="0"/>
                <a:cs typeface="+mn-cs"/>
              </a:rPr>
              <a:t>mitigate</a:t>
            </a:r>
            <a:r>
              <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 </a:t>
            </a:r>
            <a:r>
              <a:rPr kumimoji="0" lang="fr-FR" sz="1400" b="0" i="0" u="none" strike="noStrike" kern="1200" cap="none" spc="0" normalizeH="0" baseline="0" noProof="0" dirty="0" err="1" smtClean="0">
                <a:ln>
                  <a:noFill/>
                </a:ln>
                <a:solidFill>
                  <a:srgbClr val="00508E"/>
                </a:solidFill>
                <a:effectLst/>
                <a:uLnTx/>
                <a:uFillTx/>
                <a:latin typeface="Trebuchet MS"/>
                <a:ea typeface="ＭＳ Ｐゴシック" charset="0"/>
                <a:cs typeface="+mn-cs"/>
              </a:rPr>
              <a:t>overpressure</a:t>
            </a:r>
            <a:r>
              <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 </a:t>
            </a:r>
            <a:r>
              <a:rPr kumimoji="0" lang="fr-FR" sz="1400" b="1" i="0" u="none" strike="noStrike" kern="1200" cap="none" spc="0" normalizeH="0" baseline="0" noProof="0" dirty="0" err="1" smtClean="0">
                <a:ln>
                  <a:noFill/>
                </a:ln>
                <a:effectLst/>
                <a:uLnTx/>
                <a:uFillTx/>
                <a:latin typeface="Trebuchet MS"/>
                <a:ea typeface="ＭＳ Ｐゴシック" charset="0"/>
                <a:cs typeface="+mn-cs"/>
              </a:rPr>
              <a:t>dedicated</a:t>
            </a:r>
            <a:r>
              <a:rPr kumimoji="0" lang="fr-FR" sz="1400" b="1" i="0" u="none" strike="noStrike" kern="1200" cap="none" spc="0" normalizeH="0" noProof="0" dirty="0" smtClean="0">
                <a:ln>
                  <a:noFill/>
                </a:ln>
                <a:effectLst/>
                <a:uLnTx/>
                <a:uFillTx/>
                <a:latin typeface="Trebuchet MS"/>
                <a:ea typeface="ＭＳ Ｐゴシック" charset="0"/>
                <a:cs typeface="+mn-cs"/>
              </a:rPr>
              <a:t> </a:t>
            </a:r>
            <a:r>
              <a:rPr kumimoji="0" lang="fr-FR" sz="1400" b="1" i="0" u="none" strike="noStrike" kern="1200" cap="none" spc="0" normalizeH="0" noProof="0" dirty="0" err="1" smtClean="0">
                <a:ln>
                  <a:noFill/>
                </a:ln>
                <a:effectLst/>
                <a:uLnTx/>
                <a:uFillTx/>
                <a:latin typeface="Trebuchet MS"/>
                <a:ea typeface="ＭＳ Ｐゴシック" charset="0"/>
                <a:cs typeface="+mn-cs"/>
              </a:rPr>
              <a:t>venting</a:t>
            </a:r>
            <a:r>
              <a:rPr kumimoji="0" lang="fr-FR" sz="1400" b="1" i="0" u="none" strike="noStrike" kern="1200" cap="none" spc="0" normalizeH="0" noProof="0" dirty="0" smtClean="0">
                <a:ln>
                  <a:noFill/>
                </a:ln>
                <a:effectLst/>
                <a:uLnTx/>
                <a:uFillTx/>
                <a:latin typeface="Trebuchet MS"/>
                <a:ea typeface="ＭＳ Ｐゴシック" charset="0"/>
                <a:cs typeface="+mn-cs"/>
              </a:rPr>
              <a:t> apertures </a:t>
            </a:r>
            <a:r>
              <a:rPr kumimoji="0" lang="fr-FR" sz="1400" b="0" i="0" u="none" strike="noStrike" kern="1200" cap="none" spc="0" normalizeH="0" noProof="0" dirty="0" err="1" smtClean="0">
                <a:ln>
                  <a:noFill/>
                </a:ln>
                <a:solidFill>
                  <a:srgbClr val="00508E"/>
                </a:solidFill>
                <a:effectLst/>
                <a:uLnTx/>
                <a:uFillTx/>
                <a:latin typeface="Trebuchet MS"/>
                <a:ea typeface="ＭＳ Ｐゴシック" charset="0"/>
                <a:cs typeface="+mn-cs"/>
              </a:rPr>
              <a:t>can</a:t>
            </a:r>
            <a:r>
              <a:rPr kumimoji="0" lang="fr-FR" sz="1400" b="0" i="0" u="none" strike="noStrike" kern="1200" cap="none" spc="0" normalizeH="0" noProof="0" dirty="0" smtClean="0">
                <a:ln>
                  <a:noFill/>
                </a:ln>
                <a:solidFill>
                  <a:srgbClr val="00508E"/>
                </a:solidFill>
                <a:effectLst/>
                <a:uLnTx/>
                <a:uFillTx/>
                <a:latin typeface="Trebuchet MS"/>
                <a:ea typeface="ＭＳ Ｐゴシック" charset="0"/>
                <a:cs typeface="+mn-cs"/>
              </a:rPr>
              <a:t> </a:t>
            </a:r>
            <a:r>
              <a:rPr kumimoji="0" lang="fr-FR" sz="1400" b="0" i="0" u="none" strike="noStrike" kern="1200" cap="none" spc="0" normalizeH="0" noProof="0" dirty="0" err="1" smtClean="0">
                <a:ln>
                  <a:noFill/>
                </a:ln>
                <a:solidFill>
                  <a:srgbClr val="00508E"/>
                </a:solidFill>
                <a:effectLst/>
                <a:uLnTx/>
                <a:uFillTx/>
                <a:latin typeface="Trebuchet MS"/>
                <a:ea typeface="ＭＳ Ｐゴシック" charset="0"/>
                <a:cs typeface="+mn-cs"/>
              </a:rPr>
              <a:t>be</a:t>
            </a:r>
            <a:r>
              <a:rPr kumimoji="0" lang="fr-FR" sz="1400" b="0" i="0" u="none" strike="noStrike" kern="1200" cap="none" spc="0" normalizeH="0" noProof="0" dirty="0" smtClean="0">
                <a:ln>
                  <a:noFill/>
                </a:ln>
                <a:solidFill>
                  <a:srgbClr val="00508E"/>
                </a:solidFill>
                <a:effectLst/>
                <a:uLnTx/>
                <a:uFillTx/>
                <a:latin typeface="Trebuchet MS"/>
                <a:ea typeface="ＭＳ Ｐゴシック" charset="0"/>
                <a:cs typeface="+mn-cs"/>
              </a:rPr>
              <a:t> </a:t>
            </a:r>
            <a:r>
              <a:rPr kumimoji="0" lang="fr-FR" sz="1400" b="0" i="0" u="none" strike="noStrike" kern="1200" cap="none" spc="0" normalizeH="0" noProof="0" dirty="0" err="1" smtClean="0">
                <a:ln>
                  <a:noFill/>
                </a:ln>
                <a:solidFill>
                  <a:srgbClr val="00508E"/>
                </a:solidFill>
                <a:effectLst/>
                <a:uLnTx/>
                <a:uFillTx/>
                <a:latin typeface="Trebuchet MS"/>
                <a:ea typeface="ＭＳ Ｐゴシック" charset="0"/>
                <a:cs typeface="+mn-cs"/>
              </a:rPr>
              <a:t>added</a:t>
            </a: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Calculation</a:t>
            </a:r>
            <a:r>
              <a:rPr lang="fr-FR" dirty="0" smtClean="0"/>
              <a:t> </a:t>
            </a:r>
            <a:r>
              <a:rPr lang="fr-FR" dirty="0" err="1" smtClean="0"/>
              <a:t>means</a:t>
            </a:r>
            <a:r>
              <a:rPr lang="fr-FR" dirty="0" smtClean="0"/>
              <a:t> for </a:t>
            </a:r>
            <a:r>
              <a:rPr lang="fr-FR" dirty="0" err="1" smtClean="0"/>
              <a:t>deflagration</a:t>
            </a:r>
            <a:r>
              <a:rPr lang="fr-FR" dirty="0" smtClean="0"/>
              <a:t> </a:t>
            </a:r>
            <a:r>
              <a:rPr lang="fr-FR" dirty="0" err="1" smtClean="0"/>
              <a:t>consequences</a:t>
            </a:r>
            <a:r>
              <a:rPr lang="fr-FR" dirty="0" smtClean="0"/>
              <a:t> </a:t>
            </a:r>
            <a:r>
              <a:rPr lang="fr-FR" dirty="0" err="1" smtClean="0"/>
              <a:t>assessment</a:t>
            </a:r>
            <a:endParaRPr lang="fr-FR" dirty="0"/>
          </a:p>
        </p:txBody>
      </p:sp>
      <p:sp>
        <p:nvSpPr>
          <p:cNvPr id="5" name="Espace réservé du contenu 2"/>
          <p:cNvSpPr txBox="1">
            <a:spLocks/>
          </p:cNvSpPr>
          <p:nvPr/>
        </p:nvSpPr>
        <p:spPr bwMode="auto">
          <a:xfrm>
            <a:off x="906463" y="1594854"/>
            <a:ext cx="8691562" cy="4459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defRPr/>
            </a:pPr>
            <a:r>
              <a:rPr lang="fr-FR" sz="1600" b="1" dirty="0" err="1" smtClean="0">
                <a:latin typeface="Trebuchet MS"/>
              </a:rPr>
              <a:t>Calculation</a:t>
            </a:r>
            <a:r>
              <a:rPr lang="fr-FR" sz="1600" b="1" dirty="0" smtClean="0">
                <a:latin typeface="Trebuchet MS"/>
              </a:rPr>
              <a:t> </a:t>
            </a:r>
            <a:r>
              <a:rPr lang="fr-FR" sz="1600" b="1" dirty="0" err="1" smtClean="0">
                <a:latin typeface="Trebuchet MS"/>
              </a:rPr>
              <a:t>means</a:t>
            </a:r>
            <a:r>
              <a:rPr lang="fr-FR" sz="1600" b="1" dirty="0" smtClean="0">
                <a:latin typeface="Trebuchet MS"/>
              </a:rPr>
              <a:t> </a:t>
            </a:r>
            <a:r>
              <a:rPr lang="fr-FR" sz="1600" b="1" dirty="0" err="1" smtClean="0">
                <a:latin typeface="Trebuchet MS"/>
              </a:rPr>
              <a:t>can</a:t>
            </a:r>
            <a:r>
              <a:rPr lang="fr-FR" sz="1600" b="1" dirty="0" smtClean="0">
                <a:latin typeface="Trebuchet MS"/>
              </a:rPr>
              <a:t> </a:t>
            </a:r>
            <a:r>
              <a:rPr lang="fr-FR" sz="1600" b="1" dirty="0" err="1" smtClean="0">
                <a:latin typeface="Trebuchet MS"/>
              </a:rPr>
              <a:t>be</a:t>
            </a:r>
            <a:r>
              <a:rPr lang="fr-FR" sz="1600" b="1" dirty="0" smtClean="0">
                <a:latin typeface="Trebuchet MS"/>
              </a:rPr>
              <a:t> </a:t>
            </a:r>
            <a:r>
              <a:rPr lang="fr-FR" sz="1600" b="1" dirty="0" err="1" smtClean="0">
                <a:latin typeface="Trebuchet MS"/>
              </a:rPr>
              <a:t>used</a:t>
            </a:r>
            <a:r>
              <a:rPr lang="fr-FR" sz="1600" b="1" dirty="0" smtClean="0">
                <a:latin typeface="Trebuchet MS"/>
              </a:rPr>
              <a:t> to </a:t>
            </a:r>
            <a:r>
              <a:rPr lang="fr-FR" sz="1600" b="1" dirty="0" err="1" smtClean="0">
                <a:latin typeface="Trebuchet MS"/>
              </a:rPr>
              <a:t>assess</a:t>
            </a:r>
            <a:r>
              <a:rPr lang="fr-FR" sz="1600" b="1" dirty="0" smtClean="0">
                <a:latin typeface="Trebuchet MS"/>
              </a:rPr>
              <a:t> </a:t>
            </a:r>
            <a:r>
              <a:rPr lang="fr-FR" sz="1600" b="1" dirty="0" err="1" smtClean="0">
                <a:latin typeface="Trebuchet MS"/>
              </a:rPr>
              <a:t>consequences</a:t>
            </a:r>
            <a:r>
              <a:rPr lang="fr-FR" sz="1600" b="1" dirty="0" smtClean="0">
                <a:latin typeface="Trebuchet MS"/>
              </a:rPr>
              <a:t>, to </a:t>
            </a:r>
            <a:r>
              <a:rPr lang="fr-FR" sz="1600" b="1" dirty="0" err="1" smtClean="0">
                <a:latin typeface="Trebuchet MS"/>
              </a:rPr>
              <a:t>evaluate</a:t>
            </a:r>
            <a:r>
              <a:rPr lang="fr-FR" sz="1600" b="1" dirty="0" smtClean="0">
                <a:latin typeface="Trebuchet MS"/>
              </a:rPr>
              <a:t> mitigation </a:t>
            </a:r>
            <a:r>
              <a:rPr lang="fr-FR" sz="1600" b="1" dirty="0" err="1" smtClean="0">
                <a:latin typeface="Trebuchet MS"/>
              </a:rPr>
              <a:t>means</a:t>
            </a:r>
            <a:r>
              <a:rPr lang="fr-FR" sz="1600" b="1" dirty="0" smtClean="0">
                <a:latin typeface="Trebuchet MS"/>
              </a:rPr>
              <a:t>, </a:t>
            </a:r>
            <a:r>
              <a:rPr lang="fr-FR" sz="1600" b="1" dirty="0" err="1" smtClean="0">
                <a:latin typeface="Trebuchet MS"/>
              </a:rPr>
              <a:t>aiming</a:t>
            </a:r>
            <a:r>
              <a:rPr lang="fr-FR" sz="1600" b="1" dirty="0" smtClean="0">
                <a:latin typeface="Trebuchet MS"/>
              </a:rPr>
              <a:t> </a:t>
            </a:r>
            <a:r>
              <a:rPr lang="fr-FR" sz="1600" b="1" dirty="0" err="1" smtClean="0">
                <a:latin typeface="Trebuchet MS"/>
              </a:rPr>
              <a:t>at</a:t>
            </a:r>
            <a:r>
              <a:rPr lang="fr-FR" sz="1600" b="1" dirty="0" smtClean="0">
                <a:latin typeface="Trebuchet MS"/>
              </a:rPr>
              <a:t> </a:t>
            </a:r>
            <a:r>
              <a:rPr lang="fr-FR" sz="1600" b="1" dirty="0" err="1" smtClean="0">
                <a:latin typeface="Trebuchet MS"/>
              </a:rPr>
              <a:t>safely</a:t>
            </a:r>
            <a:r>
              <a:rPr lang="fr-FR" sz="1600" b="1" dirty="0" smtClean="0">
                <a:latin typeface="Trebuchet MS"/>
              </a:rPr>
              <a:t> </a:t>
            </a:r>
            <a:r>
              <a:rPr lang="fr-FR" sz="1600" b="1" dirty="0" err="1" smtClean="0">
                <a:latin typeface="Trebuchet MS"/>
              </a:rPr>
              <a:t>designing</a:t>
            </a:r>
            <a:r>
              <a:rPr lang="fr-FR" sz="1600" b="1" dirty="0" smtClean="0">
                <a:latin typeface="Trebuchet MS"/>
              </a:rPr>
              <a:t> </a:t>
            </a:r>
            <a:r>
              <a:rPr lang="fr-FR" sz="1600" b="1" dirty="0" err="1" smtClean="0">
                <a:latin typeface="Trebuchet MS"/>
              </a:rPr>
              <a:t>hydrogen</a:t>
            </a:r>
            <a:r>
              <a:rPr lang="fr-FR" sz="1600" b="1" dirty="0" smtClean="0">
                <a:latin typeface="Trebuchet MS"/>
              </a:rPr>
              <a:t> applications and/or setting up </a:t>
            </a:r>
            <a:r>
              <a:rPr lang="fr-FR" sz="1600" b="1" dirty="0" err="1" smtClean="0">
                <a:latin typeface="Trebuchet MS"/>
              </a:rPr>
              <a:t>additional</a:t>
            </a:r>
            <a:r>
              <a:rPr lang="fr-FR" sz="1600" b="1" dirty="0" smtClean="0">
                <a:latin typeface="Trebuchet MS"/>
              </a:rPr>
              <a:t> </a:t>
            </a:r>
            <a:r>
              <a:rPr lang="fr-FR" sz="1600" b="1" dirty="0" err="1" smtClean="0">
                <a:latin typeface="Trebuchet MS"/>
              </a:rPr>
              <a:t>safety</a:t>
            </a:r>
            <a:r>
              <a:rPr lang="fr-FR" sz="1600" b="1" dirty="0" smtClean="0">
                <a:latin typeface="Trebuchet MS"/>
              </a:rPr>
              <a:t> </a:t>
            </a:r>
            <a:r>
              <a:rPr lang="fr-FR" sz="1600" b="1" dirty="0" err="1" smtClean="0">
                <a:latin typeface="Trebuchet MS"/>
              </a:rPr>
              <a:t>precautions</a:t>
            </a:r>
            <a:endParaRPr lang="fr-FR" sz="1600" b="1" dirty="0" smtClean="0">
              <a:latin typeface="Trebuchet MS"/>
            </a:endParaRPr>
          </a:p>
          <a:p>
            <a:pPr marL="228600" lvl="0" indent="-228600">
              <a:spcBef>
                <a:spcPts val="2000"/>
              </a:spcBef>
              <a:buClr>
                <a:schemeClr val="accent1"/>
              </a:buClr>
              <a:buSzPct val="75000"/>
              <a:buFont typeface="Wingdings" charset="0"/>
              <a:buChar char="n"/>
            </a:pPr>
            <a:r>
              <a:rPr lang="fr-FR" sz="1600" b="1" dirty="0" err="1" smtClean="0"/>
              <a:t>Vented</a:t>
            </a:r>
            <a:r>
              <a:rPr lang="fr-FR" sz="1600" b="1" dirty="0" smtClean="0"/>
              <a:t> </a:t>
            </a:r>
            <a:r>
              <a:rPr lang="fr-FR" sz="1600" b="1" dirty="0" err="1" smtClean="0"/>
              <a:t>deflagration</a:t>
            </a:r>
            <a:r>
              <a:rPr lang="fr-FR" sz="1600" b="1" dirty="0" smtClean="0"/>
              <a:t> </a:t>
            </a:r>
            <a:r>
              <a:rPr lang="fr-FR" sz="1600" b="1" dirty="0" err="1" smtClean="0"/>
              <a:t>correlations</a:t>
            </a:r>
            <a:endParaRPr lang="fr-FR" sz="1600" b="1" dirty="0" smtClean="0"/>
          </a:p>
          <a:p>
            <a:pPr lvl="1" indent="-228600">
              <a:spcBef>
                <a:spcPts val="600"/>
              </a:spcBef>
              <a:buClr>
                <a:srgbClr val="9AC052"/>
              </a:buClr>
              <a:buSzPct val="100000"/>
              <a:buBlip>
                <a:blip r:embed="rId2"/>
              </a:buBlip>
            </a:pPr>
            <a:r>
              <a:rPr lang="en-GB" sz="1400" b="1" dirty="0" smtClean="0"/>
              <a:t>Vent size can be calculated </a:t>
            </a:r>
            <a:r>
              <a:rPr lang="en-GB" sz="1400" dirty="0" smtClean="0">
                <a:solidFill>
                  <a:srgbClr val="00508E"/>
                </a:solidFill>
              </a:rPr>
              <a:t>using analytically derived and experimentally validated correlations between allowable overpressure, enclosure volume, flammable mixture parameters, and vent area </a:t>
            </a:r>
            <a:endParaRPr lang="en-GB" sz="1400" dirty="0" smtClean="0">
              <a:solidFill>
                <a:schemeClr val="accent6"/>
              </a:solidFill>
            </a:endParaRPr>
          </a:p>
          <a:p>
            <a:pPr lvl="1" indent="-228600">
              <a:spcBef>
                <a:spcPts val="600"/>
              </a:spcBef>
              <a:buClr>
                <a:srgbClr val="9AC052"/>
              </a:buClr>
              <a:buSzPct val="100000"/>
              <a:buBlip>
                <a:blip r:embed="rId2"/>
              </a:buBlip>
            </a:pPr>
            <a:r>
              <a:rPr lang="en-GB" sz="1400" dirty="0" err="1" smtClean="0">
                <a:solidFill>
                  <a:srgbClr val="00508E"/>
                </a:solidFill>
              </a:rPr>
              <a:t>Hyindoor</a:t>
            </a:r>
            <a:r>
              <a:rPr lang="en-GB" sz="1400" dirty="0" smtClean="0">
                <a:solidFill>
                  <a:srgbClr val="00508E"/>
                </a:solidFill>
              </a:rPr>
              <a:t> Guidelines Report presents a </a:t>
            </a:r>
            <a:r>
              <a:rPr lang="en-GB" sz="1400" b="1" dirty="0" smtClean="0"/>
              <a:t>correlation</a:t>
            </a:r>
            <a:r>
              <a:rPr lang="en-GB" sz="1400" dirty="0" smtClean="0">
                <a:solidFill>
                  <a:srgbClr val="00508E"/>
                </a:solidFill>
              </a:rPr>
              <a:t> for the case of hydrogen fraction uniform across the entire enclosure (</a:t>
            </a:r>
            <a:r>
              <a:rPr lang="en-GB" sz="1400" dirty="0" err="1" smtClean="0">
                <a:solidFill>
                  <a:srgbClr val="00508E"/>
                </a:solidFill>
              </a:rPr>
              <a:t>Chernyavsky</a:t>
            </a:r>
            <a:r>
              <a:rPr lang="en-GB" sz="1400" dirty="0" smtClean="0">
                <a:solidFill>
                  <a:srgbClr val="00508E"/>
                </a:solidFill>
              </a:rPr>
              <a:t> et al., 2014) and localized mixture (Makarov et al., 2014)</a:t>
            </a:r>
            <a:endParaRPr lang="en-GB" sz="1400" dirty="0" smtClean="0">
              <a:solidFill>
                <a:schemeClr val="accent6"/>
              </a:solidFill>
            </a:endParaRPr>
          </a:p>
          <a:p>
            <a:pPr lvl="1" indent="-228600">
              <a:spcBef>
                <a:spcPts val="600"/>
              </a:spcBef>
              <a:buClr>
                <a:srgbClr val="9AC052"/>
              </a:buClr>
              <a:buSzPct val="100000"/>
              <a:buBlip>
                <a:blip r:embed="rId2"/>
              </a:buBlip>
            </a:pPr>
            <a:endParaRPr lang="en-GB" sz="1400" dirty="0" smtClean="0">
              <a:solidFill>
                <a:schemeClr val="accent6"/>
              </a:solidFill>
            </a:endParaRPr>
          </a:p>
          <a:p>
            <a:pPr marL="228600" indent="-228600">
              <a:spcBef>
                <a:spcPts val="2000"/>
              </a:spcBef>
              <a:buClr>
                <a:schemeClr val="accent1"/>
              </a:buClr>
              <a:buSzPct val="75000"/>
              <a:buFont typeface="Wingdings" charset="0"/>
              <a:buChar char="n"/>
            </a:pPr>
            <a:r>
              <a:rPr lang="fr-FR" sz="1600" b="1" dirty="0" err="1" smtClean="0"/>
              <a:t>Numerical</a:t>
            </a:r>
            <a:r>
              <a:rPr lang="fr-FR" sz="1600" b="1" dirty="0" smtClean="0"/>
              <a:t> simulation</a:t>
            </a:r>
          </a:p>
          <a:p>
            <a:pPr lvl="1" indent="-228600">
              <a:spcBef>
                <a:spcPts val="600"/>
              </a:spcBef>
              <a:buClr>
                <a:srgbClr val="9AC052"/>
              </a:buClr>
              <a:buSzPct val="100000"/>
              <a:buBlip>
                <a:blip r:embed="rId2"/>
              </a:buBlip>
              <a:defRPr/>
            </a:pPr>
            <a:r>
              <a:rPr lang="en-US" sz="1400" b="1" dirty="0" smtClean="0"/>
              <a:t>CFD</a:t>
            </a:r>
            <a:r>
              <a:rPr lang="en-US" sz="1400" dirty="0" smtClean="0">
                <a:solidFill>
                  <a:srgbClr val="00508E"/>
                </a:solidFill>
              </a:rPr>
              <a:t> may be used to predict vented deflagration </a:t>
            </a:r>
            <a:r>
              <a:rPr lang="en-US" sz="1400" b="1" dirty="0" smtClean="0"/>
              <a:t>pressure dynamics</a:t>
            </a:r>
            <a:endParaRPr lang="fr-FR" sz="1400" b="1" dirty="0" smtClean="0">
              <a:latin typeface="Trebuchet MS"/>
            </a:endParaRPr>
          </a:p>
          <a:p>
            <a:pPr lvl="1" indent="-228600">
              <a:spcBef>
                <a:spcPts val="600"/>
              </a:spcBef>
              <a:buClr>
                <a:srgbClr val="9AC052"/>
              </a:buClr>
              <a:buSzPct val="100000"/>
              <a:defRPr/>
            </a:pP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97382" y="2499360"/>
            <a:ext cx="6517178" cy="19608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marL="355600"/>
            <a:r>
              <a:rPr lang="fr-FR" sz="3200" dirty="0" smtClean="0">
                <a:solidFill>
                  <a:schemeClr val="accent2">
                    <a:lumMod val="40000"/>
                    <a:lumOff val="60000"/>
                  </a:schemeClr>
                </a:solidFill>
                <a:effectLst>
                  <a:outerShdw blurRad="38100" dist="38100" dir="2700000" algn="tl">
                    <a:srgbClr val="000000">
                      <a:alpha val="43137"/>
                    </a:srgbClr>
                  </a:outerShdw>
                </a:effectLst>
              </a:rPr>
              <a:t>Jet </a:t>
            </a:r>
            <a:r>
              <a:rPr lang="fr-FR" sz="3200" dirty="0" err="1" smtClean="0">
                <a:solidFill>
                  <a:schemeClr val="accent2">
                    <a:lumMod val="40000"/>
                    <a:lumOff val="60000"/>
                  </a:schemeClr>
                </a:solidFill>
                <a:effectLst>
                  <a:outerShdw blurRad="38100" dist="38100" dir="2700000" algn="tl">
                    <a:srgbClr val="000000">
                      <a:alpha val="43137"/>
                    </a:srgbClr>
                  </a:outerShdw>
                </a:effectLst>
              </a:rPr>
              <a:t>fire</a:t>
            </a:r>
            <a:r>
              <a:rPr lang="fr-FR" sz="3200" dirty="0" smtClean="0">
                <a:solidFill>
                  <a:schemeClr val="accent2">
                    <a:lumMod val="40000"/>
                    <a:lumOff val="60000"/>
                  </a:schemeClr>
                </a:solidFill>
                <a:effectLst>
                  <a:outerShdw blurRad="38100" dist="38100" dir="2700000" algn="tl">
                    <a:srgbClr val="000000">
                      <a:alpha val="43137"/>
                    </a:srgbClr>
                  </a:outerShdw>
                </a:effectLst>
              </a:rPr>
              <a:t/>
            </a:r>
            <a:br>
              <a:rPr lang="fr-FR" sz="3200" dirty="0" smtClean="0">
                <a:solidFill>
                  <a:schemeClr val="accent2">
                    <a:lumMod val="40000"/>
                    <a:lumOff val="60000"/>
                  </a:schemeClr>
                </a:solidFill>
                <a:effectLst>
                  <a:outerShdw blurRad="38100" dist="38100" dir="2700000" algn="tl">
                    <a:srgbClr val="000000">
                      <a:alpha val="43137"/>
                    </a:srgbClr>
                  </a:outerShdw>
                </a:effectLst>
              </a:rPr>
            </a:br>
            <a:r>
              <a:rPr lang="fr-FR" sz="3200" dirty="0" smtClean="0">
                <a:solidFill>
                  <a:schemeClr val="accent2">
                    <a:lumMod val="40000"/>
                    <a:lumOff val="60000"/>
                  </a:schemeClr>
                </a:solidFill>
                <a:effectLst>
                  <a:outerShdw blurRad="38100" dist="38100" dir="2700000" algn="tl">
                    <a:srgbClr val="000000">
                      <a:alpha val="43137"/>
                    </a:srgbClr>
                  </a:outerShdw>
                </a:effectLst>
              </a:rPr>
              <a:t>and </a:t>
            </a:r>
            <a:r>
              <a:rPr lang="fr-FR" sz="3200" dirty="0" err="1" smtClean="0">
                <a:solidFill>
                  <a:schemeClr val="accent2">
                    <a:lumMod val="40000"/>
                    <a:lumOff val="60000"/>
                  </a:schemeClr>
                </a:solidFill>
                <a:effectLst>
                  <a:outerShdw blurRad="38100" dist="38100" dir="2700000" algn="tl">
                    <a:srgbClr val="000000">
                      <a:alpha val="43137"/>
                    </a:srgbClr>
                  </a:outerShdw>
                </a:effectLst>
              </a:rPr>
              <a:t>underventilated</a:t>
            </a:r>
            <a:r>
              <a:rPr lang="fr-FR" sz="3200" dirty="0" smtClean="0">
                <a:solidFill>
                  <a:schemeClr val="accent2">
                    <a:lumMod val="40000"/>
                    <a:lumOff val="60000"/>
                  </a:schemeClr>
                </a:solidFill>
                <a:effectLst>
                  <a:outerShdw blurRad="38100" dist="38100" dir="2700000" algn="tl">
                    <a:srgbClr val="000000">
                      <a:alpha val="43137"/>
                    </a:srgbClr>
                  </a:outerShdw>
                </a:effectLst>
              </a:rPr>
              <a:t> </a:t>
            </a:r>
            <a:r>
              <a:rPr lang="fr-FR" sz="3200" dirty="0" err="1" smtClean="0">
                <a:solidFill>
                  <a:schemeClr val="accent2">
                    <a:lumMod val="40000"/>
                    <a:lumOff val="60000"/>
                  </a:schemeClr>
                </a:solidFill>
                <a:effectLst>
                  <a:outerShdw blurRad="38100" dist="38100" dir="2700000" algn="tl">
                    <a:srgbClr val="000000">
                      <a:alpha val="43137"/>
                    </a:srgbClr>
                  </a:outerShdw>
                </a:effectLst>
              </a:rPr>
              <a:t>fire</a:t>
            </a:r>
            <a:endParaRPr lang="fr-FR" sz="3200" dirty="0">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Dealing</a:t>
            </a:r>
            <a:r>
              <a:rPr lang="fr-FR" dirty="0" smtClean="0"/>
              <a:t> </a:t>
            </a:r>
            <a:r>
              <a:rPr lang="fr-FR" dirty="0" err="1" smtClean="0"/>
              <a:t>with</a:t>
            </a:r>
            <a:r>
              <a:rPr lang="fr-FR" dirty="0" smtClean="0"/>
              <a:t> jet </a:t>
            </a:r>
            <a:r>
              <a:rPr lang="fr-FR" dirty="0" err="1" smtClean="0"/>
              <a:t>fire</a:t>
            </a:r>
            <a:r>
              <a:rPr lang="fr-FR" dirty="0" smtClean="0"/>
              <a:t> and </a:t>
            </a:r>
            <a:r>
              <a:rPr lang="fr-FR" dirty="0" err="1" smtClean="0"/>
              <a:t>underventilated</a:t>
            </a:r>
            <a:r>
              <a:rPr lang="fr-FR" dirty="0" smtClean="0"/>
              <a:t> </a:t>
            </a:r>
            <a:r>
              <a:rPr lang="fr-FR" dirty="0" err="1" smtClean="0"/>
              <a:t>fire</a:t>
            </a:r>
            <a:endParaRPr lang="fr-FR" dirty="0"/>
          </a:p>
        </p:txBody>
      </p:sp>
      <p:sp>
        <p:nvSpPr>
          <p:cNvPr id="5" name="Espace réservé du contenu 2"/>
          <p:cNvSpPr txBox="1">
            <a:spLocks/>
          </p:cNvSpPr>
          <p:nvPr/>
        </p:nvSpPr>
        <p:spPr bwMode="auto">
          <a:xfrm>
            <a:off x="906463" y="1635986"/>
            <a:ext cx="8691562" cy="2548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buFont typeface="Wingdings" charset="0"/>
              <a:buChar char="n"/>
            </a:pPr>
            <a:r>
              <a:rPr lang="fr-FR" sz="1600" b="1" dirty="0" err="1" smtClean="0">
                <a:latin typeface="Trebuchet MS"/>
              </a:rPr>
              <a:t>Limiting</a:t>
            </a:r>
            <a:r>
              <a:rPr lang="fr-FR" sz="1600" b="1" dirty="0" smtClean="0">
                <a:latin typeface="Trebuchet MS"/>
              </a:rPr>
              <a:t> </a:t>
            </a:r>
            <a:r>
              <a:rPr lang="fr-FR" sz="1600" b="1" dirty="0" err="1" smtClean="0">
                <a:latin typeface="Trebuchet MS"/>
              </a:rPr>
              <a:t>consequences</a:t>
            </a:r>
            <a:r>
              <a:rPr lang="fr-FR" sz="1600" b="1" dirty="0" smtClean="0">
                <a:latin typeface="Trebuchet MS"/>
              </a:rPr>
              <a:t> of </a:t>
            </a:r>
            <a:r>
              <a:rPr lang="fr-FR" sz="1600" b="1" dirty="0" err="1" smtClean="0">
                <a:latin typeface="Trebuchet MS"/>
              </a:rPr>
              <a:t>fire</a:t>
            </a:r>
            <a:endParaRPr lang="fr-FR" sz="1600" b="1" dirty="0" smtClean="0">
              <a:latin typeface="Trebuchet MS"/>
            </a:endParaRPr>
          </a:p>
          <a:p>
            <a:pPr lvl="1" indent="-228600">
              <a:spcBef>
                <a:spcPts val="600"/>
              </a:spcBef>
              <a:buClr>
                <a:srgbClr val="9AC052"/>
              </a:buClr>
              <a:buSzPct val="100000"/>
              <a:buBlip>
                <a:blip r:embed="rId2"/>
              </a:buBlip>
            </a:pPr>
            <a:r>
              <a:rPr lang="en-GB" sz="1400" dirty="0" smtClean="0">
                <a:solidFill>
                  <a:srgbClr val="00508E"/>
                </a:solidFill>
              </a:rPr>
              <a:t>Where practicable, avoid the conditions for </a:t>
            </a:r>
            <a:r>
              <a:rPr lang="en-GB" sz="1400" dirty="0" err="1" smtClean="0">
                <a:solidFill>
                  <a:srgbClr val="00508E"/>
                </a:solidFill>
              </a:rPr>
              <a:t>underventilated</a:t>
            </a:r>
            <a:r>
              <a:rPr lang="en-GB" sz="1400" dirty="0" smtClean="0">
                <a:solidFill>
                  <a:srgbClr val="00508E"/>
                </a:solidFill>
              </a:rPr>
              <a:t> jet-fires to occur by providing </a:t>
            </a:r>
            <a:r>
              <a:rPr lang="en-GB" sz="1400" b="1" dirty="0" smtClean="0">
                <a:solidFill>
                  <a:srgbClr val="00508E"/>
                </a:solidFill>
              </a:rPr>
              <a:t>sufficient ventilation</a:t>
            </a:r>
            <a:endParaRPr lang="fr-FR" sz="1400" b="1" dirty="0" smtClean="0">
              <a:solidFill>
                <a:srgbClr val="00508E"/>
              </a:solidFill>
              <a:latin typeface="Trebuchet MS"/>
              <a:cs typeface="+mn-cs"/>
            </a:endParaRPr>
          </a:p>
          <a:p>
            <a:pPr lvl="1" indent="-228600">
              <a:spcBef>
                <a:spcPts val="600"/>
              </a:spcBef>
              <a:buClr>
                <a:srgbClr val="9AC052"/>
              </a:buClr>
              <a:buSzPct val="100000"/>
              <a:buBlip>
                <a:blip r:embed="rId2"/>
              </a:buBlip>
            </a:pPr>
            <a:r>
              <a:rPr lang="en-GB" sz="1400" dirty="0" smtClean="0">
                <a:solidFill>
                  <a:srgbClr val="00508E"/>
                </a:solidFill>
              </a:rPr>
              <a:t>Use </a:t>
            </a:r>
            <a:r>
              <a:rPr lang="en-GB" sz="1400" b="1" dirty="0" smtClean="0">
                <a:solidFill>
                  <a:srgbClr val="00508E"/>
                </a:solidFill>
              </a:rPr>
              <a:t>fire resistant materials </a:t>
            </a:r>
            <a:r>
              <a:rPr lang="en-GB" sz="1400" dirty="0" smtClean="0">
                <a:solidFill>
                  <a:srgbClr val="00508E"/>
                </a:solidFill>
              </a:rPr>
              <a:t>where possible</a:t>
            </a:r>
          </a:p>
          <a:p>
            <a:pPr lvl="1" indent="-228600">
              <a:spcBef>
                <a:spcPts val="600"/>
              </a:spcBef>
              <a:buClr>
                <a:srgbClr val="9AC052"/>
              </a:buClr>
              <a:buSzPct val="100000"/>
              <a:buBlip>
                <a:blip r:embed="rId2"/>
              </a:buBlip>
            </a:pPr>
            <a:r>
              <a:rPr lang="en-GB" sz="1400" b="1" dirty="0" smtClean="0">
                <a:solidFill>
                  <a:srgbClr val="00508E"/>
                </a:solidFill>
              </a:rPr>
              <a:t>Avoid the presence of combustible materials </a:t>
            </a:r>
            <a:r>
              <a:rPr lang="en-GB" sz="1400" dirty="0" smtClean="0">
                <a:solidFill>
                  <a:srgbClr val="00508E"/>
                </a:solidFill>
              </a:rPr>
              <a:t>close to vents if there is a potential for an </a:t>
            </a:r>
            <a:r>
              <a:rPr lang="en-GB" sz="1400" dirty="0" err="1" smtClean="0">
                <a:solidFill>
                  <a:srgbClr val="00508E"/>
                </a:solidFill>
              </a:rPr>
              <a:t>underventilated</a:t>
            </a:r>
            <a:r>
              <a:rPr lang="en-GB" sz="1400" dirty="0" smtClean="0">
                <a:solidFill>
                  <a:srgbClr val="00508E"/>
                </a:solidFill>
              </a:rPr>
              <a:t> jet-fire to occur</a:t>
            </a:r>
          </a:p>
          <a:p>
            <a:pPr lvl="1" indent="-228600">
              <a:spcBef>
                <a:spcPts val="600"/>
              </a:spcBef>
              <a:buClr>
                <a:srgbClr val="9AC052"/>
              </a:buClr>
              <a:buSzPct val="100000"/>
              <a:buBlip>
                <a:blip r:embed="rId2"/>
              </a:buBlip>
            </a:pPr>
            <a:r>
              <a:rPr lang="en-GB" sz="1400" dirty="0" smtClean="0">
                <a:solidFill>
                  <a:srgbClr val="00508E"/>
                </a:solidFill>
              </a:rPr>
              <a:t>Use piping of </a:t>
            </a:r>
            <a:r>
              <a:rPr lang="en-GB" sz="1400" b="1" dirty="0" smtClean="0">
                <a:solidFill>
                  <a:srgbClr val="00508E"/>
                </a:solidFill>
              </a:rPr>
              <a:t>smallest possible diameter </a:t>
            </a:r>
            <a:r>
              <a:rPr lang="en-GB" sz="1400" dirty="0" smtClean="0">
                <a:solidFill>
                  <a:srgbClr val="00508E"/>
                </a:solidFill>
              </a:rPr>
              <a:t>or introduce flow restrictors to reduce flame length; flame length is generally proportional to leak diameter</a:t>
            </a:r>
            <a:endParaRPr lang="fr-FR" sz="1400" dirty="0" smtClean="0">
              <a:solidFill>
                <a:srgbClr val="00508E"/>
              </a:solidFill>
              <a:latin typeface="Trebuchet M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Calculation</a:t>
            </a:r>
            <a:r>
              <a:rPr lang="fr-FR" dirty="0" smtClean="0"/>
              <a:t> </a:t>
            </a:r>
            <a:r>
              <a:rPr lang="fr-FR" dirty="0" err="1" smtClean="0"/>
              <a:t>means</a:t>
            </a:r>
            <a:r>
              <a:rPr lang="fr-FR" dirty="0" smtClean="0"/>
              <a:t> for </a:t>
            </a:r>
            <a:r>
              <a:rPr lang="fr-FR" dirty="0" err="1" smtClean="0"/>
              <a:t>fire</a:t>
            </a:r>
            <a:r>
              <a:rPr lang="fr-FR" dirty="0" smtClean="0"/>
              <a:t> </a:t>
            </a:r>
            <a:r>
              <a:rPr lang="fr-FR" dirty="0" err="1" smtClean="0"/>
              <a:t>consequences</a:t>
            </a:r>
            <a:r>
              <a:rPr lang="fr-FR" dirty="0" smtClean="0"/>
              <a:t> </a:t>
            </a:r>
            <a:r>
              <a:rPr lang="fr-FR" dirty="0" err="1" smtClean="0"/>
              <a:t>assessment</a:t>
            </a:r>
            <a:endParaRPr lang="fr-FR" dirty="0"/>
          </a:p>
        </p:txBody>
      </p:sp>
      <p:sp>
        <p:nvSpPr>
          <p:cNvPr id="5" name="Espace réservé du contenu 2"/>
          <p:cNvSpPr txBox="1">
            <a:spLocks/>
          </p:cNvSpPr>
          <p:nvPr/>
        </p:nvSpPr>
        <p:spPr bwMode="auto">
          <a:xfrm>
            <a:off x="906463" y="1469726"/>
            <a:ext cx="8872804" cy="4792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defRPr/>
            </a:pPr>
            <a:r>
              <a:rPr lang="fr-FR" sz="1600" b="1" dirty="0" err="1" smtClean="0">
                <a:latin typeface="Trebuchet MS"/>
              </a:rPr>
              <a:t>Calculation</a:t>
            </a:r>
            <a:r>
              <a:rPr lang="fr-FR" sz="1600" b="1" dirty="0" smtClean="0">
                <a:latin typeface="Trebuchet MS"/>
              </a:rPr>
              <a:t> </a:t>
            </a:r>
            <a:r>
              <a:rPr lang="fr-FR" sz="1600" b="1" dirty="0" err="1" smtClean="0">
                <a:latin typeface="Trebuchet MS"/>
              </a:rPr>
              <a:t>means</a:t>
            </a:r>
            <a:r>
              <a:rPr lang="fr-FR" sz="1600" b="1" dirty="0" smtClean="0">
                <a:latin typeface="Trebuchet MS"/>
              </a:rPr>
              <a:t> </a:t>
            </a:r>
            <a:r>
              <a:rPr lang="fr-FR" sz="1600" b="1" dirty="0" err="1" smtClean="0">
                <a:latin typeface="Trebuchet MS"/>
              </a:rPr>
              <a:t>can</a:t>
            </a:r>
            <a:r>
              <a:rPr lang="fr-FR" sz="1600" b="1" dirty="0" smtClean="0">
                <a:latin typeface="Trebuchet MS"/>
              </a:rPr>
              <a:t> </a:t>
            </a:r>
            <a:r>
              <a:rPr lang="fr-FR" sz="1600" b="1" dirty="0" err="1" smtClean="0">
                <a:latin typeface="Trebuchet MS"/>
              </a:rPr>
              <a:t>be</a:t>
            </a:r>
            <a:r>
              <a:rPr lang="fr-FR" sz="1600" b="1" dirty="0" smtClean="0">
                <a:latin typeface="Trebuchet MS"/>
              </a:rPr>
              <a:t> </a:t>
            </a:r>
            <a:r>
              <a:rPr lang="fr-FR" sz="1600" b="1" dirty="0" err="1" smtClean="0">
                <a:latin typeface="Trebuchet MS"/>
              </a:rPr>
              <a:t>used</a:t>
            </a:r>
            <a:r>
              <a:rPr lang="fr-FR" sz="1600" b="1" dirty="0" smtClean="0">
                <a:latin typeface="Trebuchet MS"/>
              </a:rPr>
              <a:t> to </a:t>
            </a:r>
            <a:r>
              <a:rPr lang="fr-FR" sz="1600" b="1" dirty="0" err="1" smtClean="0">
                <a:latin typeface="Trebuchet MS"/>
              </a:rPr>
              <a:t>assess</a:t>
            </a:r>
            <a:r>
              <a:rPr lang="fr-FR" sz="1600" b="1" dirty="0" smtClean="0">
                <a:latin typeface="Trebuchet MS"/>
              </a:rPr>
              <a:t> </a:t>
            </a:r>
            <a:r>
              <a:rPr lang="fr-FR" sz="1600" b="1" dirty="0" err="1" smtClean="0">
                <a:latin typeface="Trebuchet MS"/>
              </a:rPr>
              <a:t>consequences</a:t>
            </a:r>
            <a:r>
              <a:rPr lang="fr-FR" sz="1600" b="1" dirty="0" smtClean="0">
                <a:latin typeface="Trebuchet MS"/>
              </a:rPr>
              <a:t>, to </a:t>
            </a:r>
            <a:r>
              <a:rPr lang="fr-FR" sz="1600" b="1" dirty="0" err="1" smtClean="0">
                <a:latin typeface="Trebuchet MS"/>
              </a:rPr>
              <a:t>evaluate</a:t>
            </a:r>
            <a:r>
              <a:rPr lang="fr-FR" sz="1600" b="1" dirty="0" smtClean="0">
                <a:latin typeface="Trebuchet MS"/>
              </a:rPr>
              <a:t> mitigation </a:t>
            </a:r>
            <a:r>
              <a:rPr lang="fr-FR" sz="1600" b="1" dirty="0" err="1" smtClean="0">
                <a:latin typeface="Trebuchet MS"/>
              </a:rPr>
              <a:t>means</a:t>
            </a:r>
            <a:r>
              <a:rPr lang="fr-FR" sz="1600" b="1" dirty="0" smtClean="0">
                <a:latin typeface="Trebuchet MS"/>
              </a:rPr>
              <a:t>, </a:t>
            </a:r>
            <a:r>
              <a:rPr lang="fr-FR" sz="1600" b="1" dirty="0" err="1" smtClean="0">
                <a:latin typeface="Trebuchet MS"/>
              </a:rPr>
              <a:t>aiming</a:t>
            </a:r>
            <a:r>
              <a:rPr lang="fr-FR" sz="1600" b="1" dirty="0" smtClean="0">
                <a:latin typeface="Trebuchet MS"/>
              </a:rPr>
              <a:t> </a:t>
            </a:r>
            <a:r>
              <a:rPr lang="fr-FR" sz="1600" b="1" dirty="0" err="1" smtClean="0">
                <a:latin typeface="Trebuchet MS"/>
              </a:rPr>
              <a:t>at</a:t>
            </a:r>
            <a:r>
              <a:rPr lang="fr-FR" sz="1600" b="1" dirty="0" smtClean="0">
                <a:latin typeface="Trebuchet MS"/>
              </a:rPr>
              <a:t> </a:t>
            </a:r>
            <a:r>
              <a:rPr lang="fr-FR" sz="1600" b="1" dirty="0" err="1" smtClean="0">
                <a:latin typeface="Trebuchet MS"/>
              </a:rPr>
              <a:t>safely</a:t>
            </a:r>
            <a:r>
              <a:rPr lang="fr-FR" sz="1600" b="1" dirty="0" smtClean="0">
                <a:latin typeface="Trebuchet MS"/>
              </a:rPr>
              <a:t> </a:t>
            </a:r>
            <a:r>
              <a:rPr lang="fr-FR" sz="1600" b="1" dirty="0" err="1" smtClean="0">
                <a:latin typeface="Trebuchet MS"/>
              </a:rPr>
              <a:t>designing</a:t>
            </a:r>
            <a:r>
              <a:rPr lang="fr-FR" sz="1600" b="1" dirty="0" smtClean="0">
                <a:latin typeface="Trebuchet MS"/>
              </a:rPr>
              <a:t> </a:t>
            </a:r>
            <a:r>
              <a:rPr lang="fr-FR" sz="1600" b="1" dirty="0" err="1" smtClean="0">
                <a:latin typeface="Trebuchet MS"/>
              </a:rPr>
              <a:t>hydrogen</a:t>
            </a:r>
            <a:r>
              <a:rPr lang="fr-FR" sz="1600" b="1" dirty="0" smtClean="0">
                <a:latin typeface="Trebuchet MS"/>
              </a:rPr>
              <a:t> applications and/or setting up </a:t>
            </a:r>
            <a:r>
              <a:rPr lang="fr-FR" sz="1600" b="1" dirty="0" err="1" smtClean="0">
                <a:latin typeface="Trebuchet MS"/>
              </a:rPr>
              <a:t>additional</a:t>
            </a:r>
            <a:r>
              <a:rPr lang="fr-FR" sz="1600" b="1" dirty="0" smtClean="0">
                <a:latin typeface="Trebuchet MS"/>
              </a:rPr>
              <a:t> </a:t>
            </a:r>
            <a:r>
              <a:rPr lang="fr-FR" sz="1600" b="1" dirty="0" err="1" smtClean="0">
                <a:latin typeface="Trebuchet MS"/>
              </a:rPr>
              <a:t>safety</a:t>
            </a:r>
            <a:r>
              <a:rPr lang="fr-FR" sz="1600" b="1" dirty="0" smtClean="0">
                <a:latin typeface="Trebuchet MS"/>
              </a:rPr>
              <a:t> </a:t>
            </a:r>
            <a:r>
              <a:rPr lang="fr-FR" sz="1600" b="1" dirty="0" err="1" smtClean="0">
                <a:latin typeface="Trebuchet MS"/>
              </a:rPr>
              <a:t>precautions</a:t>
            </a:r>
            <a:endParaRPr lang="fr-FR" sz="1600" b="1" dirty="0" smtClean="0">
              <a:latin typeface="Trebuchet MS"/>
            </a:endParaRPr>
          </a:p>
          <a:p>
            <a:pPr marL="228600" lvl="0" indent="-228600">
              <a:spcBef>
                <a:spcPts val="2000"/>
              </a:spcBef>
              <a:buClr>
                <a:schemeClr val="accent1"/>
              </a:buClr>
              <a:buSzPct val="75000"/>
              <a:buFont typeface="Wingdings" charset="0"/>
              <a:buChar char="n"/>
            </a:pPr>
            <a:r>
              <a:rPr lang="fr-FR" sz="1600" b="1" dirty="0" err="1" smtClean="0"/>
              <a:t>Analytical</a:t>
            </a:r>
            <a:r>
              <a:rPr lang="fr-FR" sz="1600" b="1" dirty="0" smtClean="0"/>
              <a:t> </a:t>
            </a:r>
            <a:r>
              <a:rPr lang="fr-FR" sz="1600" b="1" dirty="0" err="1" smtClean="0"/>
              <a:t>models</a:t>
            </a:r>
            <a:r>
              <a:rPr lang="fr-FR" sz="1600" b="1" dirty="0" smtClean="0"/>
              <a:t> and </a:t>
            </a:r>
            <a:r>
              <a:rPr lang="fr-FR" sz="1600" b="1" dirty="0" err="1" smtClean="0"/>
              <a:t>correlations</a:t>
            </a:r>
            <a:r>
              <a:rPr lang="fr-FR" sz="1600" b="1" dirty="0" smtClean="0"/>
              <a:t> for </a:t>
            </a:r>
            <a:r>
              <a:rPr lang="fr-FR" sz="1600" b="1" dirty="0" err="1" smtClean="0"/>
              <a:t>vented</a:t>
            </a:r>
            <a:r>
              <a:rPr lang="fr-FR" sz="1600" b="1" dirty="0" smtClean="0"/>
              <a:t> explosion </a:t>
            </a:r>
            <a:r>
              <a:rPr lang="fr-FR" sz="1600" b="1" dirty="0" err="1" smtClean="0"/>
              <a:t>consequences</a:t>
            </a:r>
            <a:r>
              <a:rPr lang="fr-FR" sz="1600" b="1" dirty="0" smtClean="0"/>
              <a:t> </a:t>
            </a:r>
            <a:r>
              <a:rPr lang="fr-FR" sz="1600" b="1" dirty="0" err="1" smtClean="0"/>
              <a:t>assessment</a:t>
            </a:r>
            <a:endParaRPr lang="fr-FR" sz="1600" b="1" dirty="0" smtClean="0"/>
          </a:p>
          <a:p>
            <a:pPr lvl="1" indent="-228600">
              <a:spcBef>
                <a:spcPts val="600"/>
              </a:spcBef>
              <a:buClr>
                <a:srgbClr val="9AC052"/>
              </a:buClr>
              <a:buSzPct val="100000"/>
              <a:buBlip>
                <a:blip r:embed="rId2"/>
              </a:buBlip>
            </a:pPr>
            <a:r>
              <a:rPr lang="en-GB" sz="1400" dirty="0" err="1" smtClean="0">
                <a:solidFill>
                  <a:srgbClr val="00508E"/>
                </a:solidFill>
              </a:rPr>
              <a:t>Hyindoor</a:t>
            </a:r>
            <a:r>
              <a:rPr lang="en-GB" sz="1400" dirty="0" smtClean="0">
                <a:solidFill>
                  <a:srgbClr val="00508E"/>
                </a:solidFill>
              </a:rPr>
              <a:t> Guidelines Report presents a </a:t>
            </a:r>
            <a:r>
              <a:rPr lang="en-GB" sz="1400" b="1" dirty="0" smtClean="0"/>
              <a:t>dimensionless correlation for calculation of free flame length </a:t>
            </a:r>
            <a:r>
              <a:rPr lang="en-GB" sz="1400" dirty="0" smtClean="0">
                <a:solidFill>
                  <a:srgbClr val="00508E"/>
                </a:solidFill>
              </a:rPr>
              <a:t>(Molkov and </a:t>
            </a:r>
            <a:r>
              <a:rPr lang="en-GB" sz="1400" dirty="0" err="1" smtClean="0">
                <a:solidFill>
                  <a:srgbClr val="00508E"/>
                </a:solidFill>
              </a:rPr>
              <a:t>Saffers</a:t>
            </a:r>
            <a:r>
              <a:rPr lang="en-GB" sz="1400" dirty="0" smtClean="0">
                <a:solidFill>
                  <a:srgbClr val="00508E"/>
                </a:solidFill>
              </a:rPr>
              <a:t>, 2013)</a:t>
            </a:r>
            <a:endParaRPr lang="en-GB" sz="1400" dirty="0" smtClean="0">
              <a:solidFill>
                <a:schemeClr val="accent6"/>
              </a:solidFill>
            </a:endParaRPr>
          </a:p>
          <a:p>
            <a:pPr lvl="1" indent="-228600">
              <a:spcBef>
                <a:spcPts val="600"/>
              </a:spcBef>
              <a:buClr>
                <a:srgbClr val="9AC052"/>
              </a:buClr>
              <a:buSzPct val="100000"/>
              <a:buBlip>
                <a:blip r:embed="rId2"/>
              </a:buBlip>
            </a:pPr>
            <a:r>
              <a:rPr lang="en-GB" sz="1400" dirty="0" smtClean="0">
                <a:solidFill>
                  <a:srgbClr val="00508E"/>
                </a:solidFill>
              </a:rPr>
              <a:t>A </a:t>
            </a:r>
            <a:r>
              <a:rPr lang="en-GB" sz="1400" b="1" dirty="0" smtClean="0"/>
              <a:t>methodology to calculate thermal radiation </a:t>
            </a:r>
            <a:r>
              <a:rPr lang="en-GB" sz="1400" dirty="0" smtClean="0">
                <a:solidFill>
                  <a:srgbClr val="00508E"/>
                </a:solidFill>
              </a:rPr>
              <a:t>is given in </a:t>
            </a:r>
            <a:r>
              <a:rPr lang="en-GB" sz="1400" dirty="0" err="1" smtClean="0">
                <a:solidFill>
                  <a:srgbClr val="00508E"/>
                </a:solidFill>
              </a:rPr>
              <a:t>Hyindoor</a:t>
            </a:r>
            <a:r>
              <a:rPr lang="en-GB" sz="1400" dirty="0" smtClean="0">
                <a:solidFill>
                  <a:srgbClr val="00508E"/>
                </a:solidFill>
              </a:rPr>
              <a:t> Guidelines Report</a:t>
            </a:r>
          </a:p>
          <a:p>
            <a:pPr lvl="1" indent="-228600">
              <a:spcBef>
                <a:spcPts val="600"/>
              </a:spcBef>
              <a:buClr>
                <a:srgbClr val="9AC052"/>
              </a:buClr>
              <a:buSzPct val="100000"/>
              <a:buBlip>
                <a:blip r:embed="rId2"/>
              </a:buBlip>
            </a:pPr>
            <a:endParaRPr lang="en-GB" sz="1400" dirty="0" smtClean="0"/>
          </a:p>
          <a:p>
            <a:pPr marL="228600" indent="-228600">
              <a:spcBef>
                <a:spcPts val="2000"/>
              </a:spcBef>
              <a:buClr>
                <a:schemeClr val="accent1"/>
              </a:buClr>
              <a:buSzPct val="75000"/>
              <a:buFont typeface="Wingdings" charset="0"/>
              <a:buChar char="n"/>
            </a:pPr>
            <a:r>
              <a:rPr lang="fr-FR" sz="1600" b="1" dirty="0" err="1" smtClean="0"/>
              <a:t>Numerical</a:t>
            </a:r>
            <a:r>
              <a:rPr lang="fr-FR" sz="1600" b="1" dirty="0" smtClean="0"/>
              <a:t> simulation</a:t>
            </a:r>
          </a:p>
          <a:p>
            <a:pPr lvl="1" indent="-228600">
              <a:spcBef>
                <a:spcPts val="600"/>
              </a:spcBef>
              <a:buClr>
                <a:srgbClr val="9AC052"/>
              </a:buClr>
              <a:buSzPct val="100000"/>
              <a:buBlip>
                <a:blip r:embed="rId2"/>
              </a:buBlip>
              <a:defRPr/>
            </a:pPr>
            <a:r>
              <a:rPr lang="en-GB" sz="1400" dirty="0" smtClean="0">
                <a:solidFill>
                  <a:srgbClr val="00508E"/>
                </a:solidFill>
              </a:rPr>
              <a:t>Computational fluid dynamics </a:t>
            </a:r>
            <a:r>
              <a:rPr lang="en-GB" sz="1400" b="1" dirty="0" smtClean="0"/>
              <a:t>(CFD) can be used as a contemporary tool</a:t>
            </a:r>
            <a:r>
              <a:rPr lang="en-GB" sz="1400" dirty="0" smtClean="0">
                <a:solidFill>
                  <a:srgbClr val="00508E"/>
                </a:solidFill>
              </a:rPr>
              <a:t> for hydrogen safety engineering in assessment of jet fires indoors as </a:t>
            </a:r>
            <a:r>
              <a:rPr lang="en-GB" sz="1400" b="1" dirty="0" smtClean="0"/>
              <a:t>no other </a:t>
            </a:r>
            <a:r>
              <a:rPr lang="en-GB" sz="1400" b="1" smtClean="0"/>
              <a:t>tool available</a:t>
            </a:r>
            <a:endParaRPr kumimoji="0" lang="fr-FR" sz="140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97382" y="2499360"/>
            <a:ext cx="6517178" cy="19608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marL="355600"/>
            <a:r>
              <a:rPr lang="fr-FR" sz="3200" dirty="0" smtClean="0">
                <a:solidFill>
                  <a:schemeClr val="accent2">
                    <a:lumMod val="40000"/>
                    <a:lumOff val="60000"/>
                  </a:schemeClr>
                </a:solidFill>
                <a:effectLst>
                  <a:outerShdw blurRad="38100" dist="38100" dir="2700000" algn="tl">
                    <a:srgbClr val="000000">
                      <a:alpha val="43137"/>
                    </a:srgbClr>
                  </a:outerShdw>
                </a:effectLst>
              </a:rPr>
              <a:t>RCS </a:t>
            </a:r>
            <a:r>
              <a:rPr lang="fr-FR" sz="3200" dirty="0" err="1" smtClean="0">
                <a:solidFill>
                  <a:schemeClr val="accent2">
                    <a:lumMod val="40000"/>
                    <a:lumOff val="60000"/>
                  </a:schemeClr>
                </a:solidFill>
                <a:effectLst>
                  <a:outerShdw blurRad="38100" dist="38100" dir="2700000" algn="tl">
                    <a:srgbClr val="000000">
                      <a:alpha val="43137"/>
                    </a:srgbClr>
                  </a:outerShdw>
                </a:effectLst>
              </a:rPr>
              <a:t>recommendations</a:t>
            </a:r>
            <a:endParaRPr lang="fr-FR" sz="3200" dirty="0">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endParaRPr lang="fr-FR" dirty="0"/>
          </a:p>
        </p:txBody>
      </p:sp>
      <p:sp>
        <p:nvSpPr>
          <p:cNvPr id="5" name="Espace réservé du contenu 2"/>
          <p:cNvSpPr txBox="1">
            <a:spLocks/>
          </p:cNvSpPr>
          <p:nvPr/>
        </p:nvSpPr>
        <p:spPr bwMode="auto">
          <a:xfrm>
            <a:off x="906463" y="113274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buFont typeface="Wingdings" charset="0"/>
              <a:buChar char="n"/>
              <a:defRPr/>
            </a:pPr>
            <a:r>
              <a:rPr lang="en-US" sz="1600" b="1" dirty="0" smtClean="0">
                <a:latin typeface="Trebuchet MS"/>
              </a:rPr>
              <a:t>Results from </a:t>
            </a:r>
            <a:r>
              <a:rPr lang="en-US" sz="1600" b="1" dirty="0" err="1" smtClean="0">
                <a:latin typeface="Trebuchet MS"/>
              </a:rPr>
              <a:t>Hyindoor</a:t>
            </a:r>
            <a:r>
              <a:rPr lang="en-US" sz="1600" b="1" dirty="0" smtClean="0">
                <a:latin typeface="Trebuchet MS"/>
              </a:rPr>
              <a:t> bring valuable inputs for improving Guidelines and making proposal for RCS, and filling some existing gaps in current guidelines and standards as:</a:t>
            </a:r>
          </a:p>
          <a:p>
            <a:pPr lvl="1" indent="-228600">
              <a:spcBef>
                <a:spcPts val="600"/>
              </a:spcBef>
              <a:buClr>
                <a:srgbClr val="9AC052"/>
              </a:buClr>
              <a:buSzPct val="100000"/>
              <a:buBlip>
                <a:blip r:embed="rId2"/>
              </a:buBlip>
              <a:defRPr/>
            </a:pPr>
            <a:r>
              <a:rPr lang="en-US" sz="1400" dirty="0" smtClean="0"/>
              <a:t>Recommending to use in a proper way flow restrictions in order to limit the maximum flow rate in case of hydrogen leaks</a:t>
            </a:r>
          </a:p>
          <a:p>
            <a:pPr lvl="1" indent="-228600">
              <a:spcBef>
                <a:spcPts val="600"/>
              </a:spcBef>
              <a:buClr>
                <a:srgbClr val="9AC052"/>
              </a:buClr>
              <a:buSzPct val="100000"/>
              <a:buBlip>
                <a:blip r:embed="rId2"/>
              </a:buBlip>
              <a:defRPr/>
            </a:pPr>
            <a:r>
              <a:rPr lang="en-US" sz="1400" dirty="0" smtClean="0"/>
              <a:t>Giving </a:t>
            </a:r>
            <a:r>
              <a:rPr lang="en-US" sz="1400" dirty="0" smtClean="0"/>
              <a:t>general </a:t>
            </a:r>
            <a:r>
              <a:rPr lang="en-US" sz="1400" dirty="0" smtClean="0"/>
              <a:t>qualitative/quantitative requirements for designing the openings for natural ventilation</a:t>
            </a:r>
          </a:p>
          <a:p>
            <a:pPr lvl="1" indent="-228600">
              <a:spcBef>
                <a:spcPts val="600"/>
              </a:spcBef>
              <a:buClr>
                <a:srgbClr val="9AC052"/>
              </a:buClr>
              <a:buSzPct val="100000"/>
              <a:buBlip>
                <a:blip r:embed="rId2"/>
              </a:buBlip>
              <a:defRPr/>
            </a:pPr>
            <a:r>
              <a:rPr lang="en-US" sz="1400" dirty="0" smtClean="0"/>
              <a:t>Proposing validated engineering tools and models for assessing hazard related to hydrogen accumulation within an enclosure, with some different standards configuration of openings</a:t>
            </a:r>
          </a:p>
          <a:p>
            <a:pPr lvl="1" indent="-228600">
              <a:spcBef>
                <a:spcPts val="600"/>
              </a:spcBef>
              <a:buClr>
                <a:srgbClr val="9AC052"/>
              </a:buClr>
              <a:buSzPct val="100000"/>
              <a:buBlip>
                <a:blip r:embed="rId2"/>
              </a:buBlip>
              <a:defRPr/>
            </a:pPr>
            <a:r>
              <a:rPr lang="en-US" sz="1400" dirty="0" smtClean="0"/>
              <a:t>Proposing practical </a:t>
            </a:r>
            <a:r>
              <a:rPr lang="en-US" sz="1400" dirty="0" err="1" smtClean="0"/>
              <a:t>nomograms</a:t>
            </a:r>
            <a:r>
              <a:rPr lang="en-US" sz="1400" dirty="0" smtClean="0"/>
              <a:t> based on these engineering tools and models</a:t>
            </a:r>
          </a:p>
          <a:p>
            <a:pPr lvl="1" indent="-228600">
              <a:spcBef>
                <a:spcPts val="600"/>
              </a:spcBef>
              <a:buClr>
                <a:srgbClr val="9AC052"/>
              </a:buClr>
              <a:buSzPct val="100000"/>
              <a:buBlip>
                <a:blip r:embed="rId2"/>
              </a:buBlip>
              <a:defRPr/>
            </a:pPr>
            <a:r>
              <a:rPr lang="en-US" sz="1400" dirty="0" smtClean="0"/>
              <a:t>Proposing a generic phenomena and consequences </a:t>
            </a:r>
            <a:r>
              <a:rPr lang="en-US" sz="1400" dirty="0" smtClean="0"/>
              <a:t>diagram</a:t>
            </a:r>
          </a:p>
          <a:p>
            <a:pPr lvl="1" indent="-228600">
              <a:spcBef>
                <a:spcPts val="600"/>
              </a:spcBef>
              <a:buClr>
                <a:srgbClr val="9AC052"/>
              </a:buClr>
              <a:buSzPct val="100000"/>
              <a:buBlip>
                <a:blip r:embed="rId2"/>
              </a:buBlip>
              <a:defRPr/>
            </a:pPr>
            <a:endParaRPr lang="en-US" sz="600" b="1" dirty="0" smtClean="0"/>
          </a:p>
          <a:p>
            <a:pPr marL="228600" lvl="0" indent="-228600">
              <a:spcBef>
                <a:spcPts val="2000"/>
              </a:spcBef>
              <a:buClr>
                <a:schemeClr val="accent1"/>
              </a:buClr>
              <a:buSzPct val="75000"/>
              <a:buFont typeface="Wingdings" charset="0"/>
              <a:buChar char="n"/>
              <a:defRPr/>
            </a:pPr>
            <a:r>
              <a:rPr lang="fr-FR" sz="1600" b="1" dirty="0" err="1" smtClean="0">
                <a:latin typeface="Trebuchet MS"/>
              </a:rPr>
              <a:t>Recommendations</a:t>
            </a:r>
            <a:r>
              <a:rPr lang="fr-FR" sz="1600" b="1" dirty="0" smtClean="0">
                <a:latin typeface="Trebuchet MS"/>
              </a:rPr>
              <a:t> </a:t>
            </a:r>
            <a:r>
              <a:rPr lang="fr-FR" sz="1600" b="1" dirty="0" smtClean="0">
                <a:latin typeface="Trebuchet MS"/>
              </a:rPr>
              <a:t>for RCS </a:t>
            </a:r>
            <a:r>
              <a:rPr lang="fr-FR" sz="1600" b="1" dirty="0" err="1" smtClean="0">
                <a:latin typeface="Trebuchet MS"/>
              </a:rPr>
              <a:t>resulting</a:t>
            </a:r>
            <a:r>
              <a:rPr lang="fr-FR" sz="1600" b="1" dirty="0" smtClean="0">
                <a:latin typeface="Trebuchet MS"/>
              </a:rPr>
              <a:t> </a:t>
            </a:r>
            <a:r>
              <a:rPr lang="fr-FR" sz="1600" b="1" dirty="0" err="1" smtClean="0">
                <a:latin typeface="Trebuchet MS"/>
              </a:rPr>
              <a:t>from</a:t>
            </a:r>
            <a:r>
              <a:rPr lang="fr-FR" sz="1600" b="1" dirty="0" smtClean="0">
                <a:latin typeface="Trebuchet MS"/>
              </a:rPr>
              <a:t> </a:t>
            </a:r>
            <a:r>
              <a:rPr lang="fr-FR" sz="1600" b="1" dirty="0" err="1" smtClean="0">
                <a:latin typeface="Trebuchet MS"/>
              </a:rPr>
              <a:t>Hyindoor</a:t>
            </a:r>
            <a:r>
              <a:rPr lang="fr-FR" sz="1600" b="1" dirty="0" smtClean="0">
                <a:latin typeface="Trebuchet MS"/>
              </a:rPr>
              <a:t> </a:t>
            </a:r>
            <a:r>
              <a:rPr lang="fr-FR" sz="1600" b="1" dirty="0" err="1" smtClean="0">
                <a:latin typeface="Trebuchet MS"/>
              </a:rPr>
              <a:t>project</a:t>
            </a:r>
            <a:r>
              <a:rPr lang="fr-FR" sz="1600" b="1" dirty="0" smtClean="0">
                <a:latin typeface="Trebuchet MS"/>
              </a:rPr>
              <a:t> are </a:t>
            </a:r>
            <a:r>
              <a:rPr lang="fr-FR" sz="1600" b="1" dirty="0" err="1" smtClean="0">
                <a:latin typeface="Trebuchet MS"/>
              </a:rPr>
              <a:t>organized</a:t>
            </a:r>
            <a:r>
              <a:rPr lang="fr-FR" sz="1600" b="1" dirty="0" smtClean="0">
                <a:latin typeface="Trebuchet MS"/>
              </a:rPr>
              <a:t> </a:t>
            </a:r>
            <a:r>
              <a:rPr lang="fr-FR" sz="1600" b="1" dirty="0" err="1" smtClean="0">
                <a:latin typeface="Trebuchet MS"/>
              </a:rPr>
              <a:t>following</a:t>
            </a:r>
            <a:r>
              <a:rPr lang="fr-FR" sz="1600" b="1" dirty="0" smtClean="0">
                <a:latin typeface="Trebuchet MS"/>
              </a:rPr>
              <a:t> </a:t>
            </a:r>
            <a:r>
              <a:rPr lang="fr-FR" sz="1600" b="1" dirty="0" err="1" smtClean="0">
                <a:latin typeface="Trebuchet MS"/>
              </a:rPr>
              <a:t>three</a:t>
            </a:r>
            <a:r>
              <a:rPr lang="fr-FR" sz="1600" b="1" dirty="0" smtClean="0">
                <a:latin typeface="Trebuchet MS"/>
              </a:rPr>
              <a:t> main </a:t>
            </a:r>
            <a:r>
              <a:rPr lang="fr-FR" sz="1600" b="1" dirty="0" err="1" smtClean="0">
                <a:latin typeface="Trebuchet MS"/>
              </a:rPr>
              <a:t>topics</a:t>
            </a:r>
            <a:endParaRPr lang="fr-FR" sz="1600" b="1" dirty="0" smtClean="0">
              <a:latin typeface="Trebuchet MS"/>
            </a:endParaRPr>
          </a:p>
          <a:p>
            <a:pPr lvl="1" indent="-228600">
              <a:spcBef>
                <a:spcPts val="600"/>
              </a:spcBef>
              <a:buClr>
                <a:srgbClr val="9AC052"/>
              </a:buClr>
              <a:buSzPct val="100000"/>
              <a:buBlip>
                <a:blip r:embed="rId2"/>
              </a:buBlip>
              <a:defRPr/>
            </a:pPr>
            <a:r>
              <a:rPr lang="fr-FR" sz="1400" b="1" dirty="0" smtClean="0"/>
              <a:t>Ventilation </a:t>
            </a:r>
            <a:r>
              <a:rPr lang="fr-FR" sz="1400" b="1" dirty="0" smtClean="0">
                <a:sym typeface="Wingdings" pitchFamily="2" charset="2"/>
              </a:rPr>
              <a:t> 12 </a:t>
            </a:r>
            <a:r>
              <a:rPr lang="fr-FR" sz="1400" b="1" dirty="0" err="1" smtClean="0">
                <a:sym typeface="Wingdings" pitchFamily="2" charset="2"/>
              </a:rPr>
              <a:t>recommendations</a:t>
            </a:r>
            <a:r>
              <a:rPr lang="fr-FR" sz="1400" b="1" dirty="0" smtClean="0">
                <a:sym typeface="Wingdings" pitchFamily="2" charset="2"/>
              </a:rPr>
              <a:t/>
            </a:r>
            <a:br>
              <a:rPr lang="fr-FR" sz="1400" b="1" dirty="0" smtClean="0">
                <a:sym typeface="Wingdings" pitchFamily="2" charset="2"/>
              </a:rPr>
            </a:br>
            <a:r>
              <a:rPr lang="en-GB" sz="1200" dirty="0" smtClean="0"/>
              <a:t>implementation of ventilation for preventing the formation of an explosive atmosphere, or for limiting the hydrogen concentration, in the event of a hydrogen leak release</a:t>
            </a:r>
            <a:endParaRPr lang="fr-FR" sz="1200" b="1" dirty="0" smtClean="0"/>
          </a:p>
          <a:p>
            <a:pPr lvl="1" indent="-228600">
              <a:spcBef>
                <a:spcPts val="600"/>
              </a:spcBef>
              <a:buClr>
                <a:srgbClr val="9AC052"/>
              </a:buClr>
              <a:buSzPct val="100000"/>
              <a:buBlip>
                <a:blip r:embed="rId2"/>
              </a:buBlip>
              <a:defRPr/>
            </a:pPr>
            <a:r>
              <a:rPr lang="fr-FR" sz="1400" b="1" dirty="0" smtClean="0"/>
              <a:t>Limitation of </a:t>
            </a:r>
            <a:r>
              <a:rPr lang="fr-FR" sz="1400" b="1" dirty="0" err="1" smtClean="0"/>
              <a:t>overpressure</a:t>
            </a:r>
            <a:r>
              <a:rPr lang="fr-FR" sz="1400" b="1" dirty="0" smtClean="0"/>
              <a:t> </a:t>
            </a:r>
            <a:r>
              <a:rPr lang="fr-FR" sz="1400" b="1" dirty="0" smtClean="0">
                <a:sym typeface="Wingdings" pitchFamily="2" charset="2"/>
              </a:rPr>
              <a:t> 3 </a:t>
            </a:r>
            <a:r>
              <a:rPr lang="fr-FR" sz="1400" b="1" dirty="0" err="1" smtClean="0">
                <a:sym typeface="Wingdings" pitchFamily="2" charset="2"/>
              </a:rPr>
              <a:t>recommendations</a:t>
            </a:r>
            <a:r>
              <a:rPr lang="fr-FR" sz="1400" b="1" dirty="0" smtClean="0">
                <a:sym typeface="Wingdings" pitchFamily="2" charset="2"/>
              </a:rPr>
              <a:t/>
            </a:r>
            <a:br>
              <a:rPr lang="fr-FR" sz="1400" b="1" dirty="0" smtClean="0">
                <a:sym typeface="Wingdings" pitchFamily="2" charset="2"/>
              </a:rPr>
            </a:br>
            <a:r>
              <a:rPr lang="en-GB" sz="1200" dirty="0" smtClean="0"/>
              <a:t>implementation of venting devices for limiting the overpressure developed in the event of a hydrogen release as a result either of the Pressure Peaking Phenomenon (PPP) or of the deflagration of a flammable hydrogen-air mixture</a:t>
            </a:r>
            <a:endParaRPr lang="fr-FR" sz="1200" b="1" dirty="0" smtClean="0"/>
          </a:p>
          <a:p>
            <a:pPr lvl="1" indent="-228600">
              <a:spcBef>
                <a:spcPts val="600"/>
              </a:spcBef>
              <a:buClr>
                <a:srgbClr val="9AC052"/>
              </a:buClr>
              <a:buSzPct val="100000"/>
              <a:buBlip>
                <a:blip r:embed="rId2"/>
              </a:buBlip>
              <a:defRPr/>
            </a:pPr>
            <a:r>
              <a:rPr lang="fr-FR" sz="1400" b="1" dirty="0" smtClean="0"/>
              <a:t>And </a:t>
            </a:r>
            <a:r>
              <a:rPr lang="fr-FR" sz="1400" b="1" dirty="0" err="1" smtClean="0"/>
              <a:t>other</a:t>
            </a:r>
            <a:r>
              <a:rPr lang="fr-FR" sz="1400" b="1" dirty="0" smtClean="0"/>
              <a:t> </a:t>
            </a:r>
            <a:r>
              <a:rPr lang="fr-FR" sz="1400" b="1" dirty="0" smtClean="0">
                <a:sym typeface="Wingdings" pitchFamily="2" charset="2"/>
              </a:rPr>
              <a:t> 3 </a:t>
            </a:r>
            <a:r>
              <a:rPr lang="fr-FR" sz="1400" b="1" dirty="0" err="1" smtClean="0">
                <a:sym typeface="Wingdings" pitchFamily="2" charset="2"/>
              </a:rPr>
              <a:t>recommendations</a:t>
            </a:r>
            <a:r>
              <a:rPr lang="fr-FR" sz="1400" b="1" dirty="0" smtClean="0"/>
              <a:t/>
            </a:r>
            <a:br>
              <a:rPr lang="fr-FR" sz="1400" b="1" dirty="0" smtClean="0"/>
            </a:br>
            <a:r>
              <a:rPr lang="en-US" sz="1200" dirty="0" smtClean="0"/>
              <a:t>J</a:t>
            </a:r>
            <a:r>
              <a:rPr lang="en-US" sz="1200" dirty="0" smtClean="0"/>
              <a:t>et-fire</a:t>
            </a:r>
            <a:r>
              <a:rPr lang="en-US" sz="1200" dirty="0" smtClean="0"/>
              <a:t>, sensors and flow restrictors</a:t>
            </a:r>
            <a:endParaRPr lang="fr-FR" sz="12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To go </a:t>
            </a:r>
            <a:r>
              <a:rPr lang="fr-FR" dirty="0" err="1" smtClean="0"/>
              <a:t>further</a:t>
            </a:r>
            <a:r>
              <a:rPr lang="fr-FR" dirty="0" smtClean="0"/>
              <a:t>…</a:t>
            </a:r>
            <a:endParaRPr lang="fr-FR" dirty="0"/>
          </a:p>
        </p:txBody>
      </p:sp>
      <p:sp>
        <p:nvSpPr>
          <p:cNvPr id="5" name="Espace réservé du contenu 2"/>
          <p:cNvSpPr txBox="1">
            <a:spLocks/>
          </p:cNvSpPr>
          <p:nvPr/>
        </p:nvSpPr>
        <p:spPr bwMode="auto">
          <a:xfrm>
            <a:off x="906463" y="1206481"/>
            <a:ext cx="8691562" cy="1846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buFont typeface="Wingdings" charset="0"/>
              <a:buChar char="n"/>
              <a:defRPr/>
            </a:pPr>
            <a:r>
              <a:rPr lang="en-US" sz="1600" b="1" dirty="0" smtClean="0">
                <a:latin typeface="Trebuchet MS"/>
              </a:rPr>
              <a:t>Please visit </a:t>
            </a:r>
            <a:r>
              <a:rPr lang="en-US" sz="1600" b="1" dirty="0" err="1" smtClean="0">
                <a:latin typeface="Trebuchet MS"/>
              </a:rPr>
              <a:t>Hyindoor</a:t>
            </a:r>
            <a:r>
              <a:rPr lang="en-US" sz="1600" b="1" dirty="0" smtClean="0">
                <a:latin typeface="Trebuchet MS"/>
              </a:rPr>
              <a:t> website</a:t>
            </a:r>
          </a:p>
          <a:p>
            <a:pPr lvl="1" indent="-228600">
              <a:spcBef>
                <a:spcPts val="600"/>
              </a:spcBef>
              <a:buClr>
                <a:srgbClr val="9AC052"/>
              </a:buClr>
              <a:buSzPct val="100000"/>
              <a:buBlip>
                <a:blip r:embed="rId2"/>
              </a:buBlip>
              <a:defRPr/>
            </a:pPr>
            <a:r>
              <a:rPr lang="en-US" sz="1400" b="1" dirty="0" smtClean="0"/>
              <a:t>www.hyindoor.eu</a:t>
            </a:r>
          </a:p>
          <a:p>
            <a:pPr marL="228600" lvl="0" indent="-228600">
              <a:spcBef>
                <a:spcPts val="2000"/>
              </a:spcBef>
              <a:buClr>
                <a:schemeClr val="accent1"/>
              </a:buClr>
              <a:buSzPct val="75000"/>
              <a:buFont typeface="Wingdings" charset="0"/>
              <a:buChar char="n"/>
              <a:defRPr/>
            </a:pPr>
            <a:r>
              <a:rPr lang="fr-FR" sz="1600" b="1" dirty="0" err="1" smtClean="0">
                <a:latin typeface="Trebuchet MS"/>
              </a:rPr>
              <a:t>Download</a:t>
            </a:r>
            <a:r>
              <a:rPr lang="fr-FR" sz="1600" b="1" dirty="0" smtClean="0">
                <a:latin typeface="Trebuchet MS"/>
              </a:rPr>
              <a:t> the public documents</a:t>
            </a:r>
          </a:p>
          <a:p>
            <a:pPr lvl="1" indent="-228600">
              <a:spcBef>
                <a:spcPts val="600"/>
              </a:spcBef>
              <a:buClr>
                <a:srgbClr val="9AC052"/>
              </a:buClr>
              <a:buSzPct val="100000"/>
              <a:buBlip>
                <a:blip r:embed="rId2"/>
              </a:buBlip>
              <a:defRPr/>
            </a:pPr>
            <a:r>
              <a:rPr lang="fr-FR" sz="1400" b="1" dirty="0" smtClean="0"/>
              <a:t>D5.1: </a:t>
            </a:r>
            <a:r>
              <a:rPr lang="en-US" sz="1400" b="1" dirty="0" smtClean="0"/>
              <a:t>Widely accepted guidelines on Fuel Cell indoor installation and </a:t>
            </a:r>
            <a:r>
              <a:rPr lang="en-US" sz="1400" b="1" dirty="0" smtClean="0"/>
              <a:t>use</a:t>
            </a:r>
          </a:p>
          <a:p>
            <a:pPr lvl="1" indent="-228600">
              <a:spcBef>
                <a:spcPts val="600"/>
              </a:spcBef>
              <a:buClr>
                <a:srgbClr val="9AC052"/>
              </a:buClr>
              <a:buSzPct val="100000"/>
              <a:buBlip>
                <a:blip r:embed="rId2"/>
              </a:buBlip>
              <a:defRPr/>
            </a:pPr>
            <a:r>
              <a:rPr lang="fr-FR" sz="1400" b="1" dirty="0" smtClean="0"/>
              <a:t>D6.1: Report on </a:t>
            </a:r>
            <a:r>
              <a:rPr lang="fr-FR" sz="1400" b="1" dirty="0" err="1" smtClean="0"/>
              <a:t>recommendations</a:t>
            </a:r>
            <a:r>
              <a:rPr lang="fr-FR" sz="1400" b="1" dirty="0" smtClean="0"/>
              <a:t> for RCS</a:t>
            </a:r>
          </a:p>
        </p:txBody>
      </p:sp>
      <p:pic>
        <p:nvPicPr>
          <p:cNvPr id="1026" name="Picture 2"/>
          <p:cNvPicPr>
            <a:picLocks noChangeAspect="1" noChangeArrowheads="1"/>
          </p:cNvPicPr>
          <p:nvPr/>
        </p:nvPicPr>
        <p:blipFill>
          <a:blip r:embed="rId3" cstate="print"/>
          <a:srcRect/>
          <a:stretch>
            <a:fillRect/>
          </a:stretch>
        </p:blipFill>
        <p:spPr bwMode="auto">
          <a:xfrm>
            <a:off x="2433491" y="3141403"/>
            <a:ext cx="2162187" cy="3060000"/>
          </a:xfrm>
          <a:prstGeom prst="rect">
            <a:avLst/>
          </a:prstGeom>
          <a:noFill/>
          <a:ln w="9525">
            <a:solidFill>
              <a:schemeClr val="bg2"/>
            </a:solidFill>
            <a:miter lim="800000"/>
            <a:headEnd/>
            <a:tailEnd/>
          </a:ln>
          <a:effectLst>
            <a:outerShdw blurRad="50800" dist="38100" algn="l" rotWithShape="0">
              <a:prstClr val="black">
                <a:alpha val="40000"/>
              </a:prstClr>
            </a:outerShdw>
          </a:effectLst>
        </p:spPr>
      </p:pic>
      <p:pic>
        <p:nvPicPr>
          <p:cNvPr id="1027" name="Picture 3"/>
          <p:cNvPicPr>
            <a:picLocks noChangeAspect="1" noChangeArrowheads="1"/>
          </p:cNvPicPr>
          <p:nvPr/>
        </p:nvPicPr>
        <p:blipFill>
          <a:blip r:embed="rId4" cstate="print"/>
          <a:srcRect/>
          <a:stretch>
            <a:fillRect/>
          </a:stretch>
        </p:blipFill>
        <p:spPr bwMode="auto">
          <a:xfrm>
            <a:off x="5871619" y="3141403"/>
            <a:ext cx="2156875" cy="3060000"/>
          </a:xfrm>
          <a:prstGeom prst="rect">
            <a:avLst/>
          </a:prstGeom>
          <a:noFill/>
          <a:ln w="9525">
            <a:solidFill>
              <a:schemeClr val="bg2"/>
            </a:solidFill>
            <a:miter lim="800000"/>
            <a:headEnd/>
            <a:tailEnd/>
          </a:ln>
          <a:effectLst>
            <a:outerShdw blurRad="50800" dist="38100" algn="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41445" y="855391"/>
            <a:ext cx="7447150" cy="1061899"/>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chemeClr val="tx2"/>
                </a:solidFill>
                <a:effectLst/>
                <a:uLnTx/>
                <a:uFillTx/>
                <a:latin typeface="Trebuchet MS"/>
                <a:ea typeface="ＭＳ Ｐゴシック" charset="0"/>
                <a:cs typeface="ＭＳ Ｐゴシック" charset="0"/>
              </a:rPr>
              <a:t>Guidelines and Recommendations</a:t>
            </a:r>
            <a:br>
              <a:rPr kumimoji="0" lang="en-US" b="1" i="0" u="none" strike="noStrike" kern="1200" cap="none" spc="0" normalizeH="0" baseline="0" noProof="0" dirty="0" smtClean="0">
                <a:ln>
                  <a:noFill/>
                </a:ln>
                <a:solidFill>
                  <a:schemeClr val="tx2"/>
                </a:solidFill>
                <a:effectLst/>
                <a:uLnTx/>
                <a:uFillTx/>
                <a:latin typeface="Trebuchet MS"/>
                <a:ea typeface="ＭＳ Ｐゴシック" charset="0"/>
                <a:cs typeface="ＭＳ Ｐゴシック" charset="0"/>
              </a:rPr>
            </a:br>
            <a:r>
              <a:rPr kumimoji="0" lang="en-US" b="1" i="0" u="none" strike="noStrike" kern="1200" cap="none" spc="0" normalizeH="0" baseline="0" noProof="0" dirty="0" smtClean="0">
                <a:ln>
                  <a:noFill/>
                </a:ln>
                <a:solidFill>
                  <a:schemeClr val="tx2"/>
                </a:solidFill>
                <a:effectLst/>
                <a:uLnTx/>
                <a:uFillTx/>
                <a:latin typeface="Trebuchet MS"/>
                <a:ea typeface="ＭＳ Ｐゴシック" charset="0"/>
                <a:cs typeface="ＭＳ Ｐゴシック" charset="0"/>
              </a:rPr>
              <a:t>for indoor use of fuel cells</a:t>
            </a:r>
            <a:br>
              <a:rPr kumimoji="0" lang="en-US" b="1" i="0" u="none" strike="noStrike" kern="1200" cap="none" spc="0" normalizeH="0" baseline="0" noProof="0" dirty="0" smtClean="0">
                <a:ln>
                  <a:noFill/>
                </a:ln>
                <a:solidFill>
                  <a:schemeClr val="tx2"/>
                </a:solidFill>
                <a:effectLst/>
                <a:uLnTx/>
                <a:uFillTx/>
                <a:latin typeface="Trebuchet MS"/>
                <a:ea typeface="ＭＳ Ｐゴシック" charset="0"/>
                <a:cs typeface="ＭＳ Ｐゴシック" charset="0"/>
              </a:rPr>
            </a:br>
            <a:r>
              <a:rPr kumimoji="0" lang="en-US" b="1" i="0" u="none" strike="noStrike" kern="1200" cap="none" spc="0" normalizeH="0" baseline="0" noProof="0" dirty="0" smtClean="0">
                <a:ln>
                  <a:noFill/>
                </a:ln>
                <a:solidFill>
                  <a:schemeClr val="tx2"/>
                </a:solidFill>
                <a:effectLst/>
                <a:uLnTx/>
                <a:uFillTx/>
                <a:latin typeface="Trebuchet MS"/>
                <a:ea typeface="ＭＳ Ｐゴシック" charset="0"/>
                <a:cs typeface="ＭＳ Ｐゴシック" charset="0"/>
              </a:rPr>
              <a:t>and hydrogen systems</a:t>
            </a:r>
            <a:endParaRPr kumimoji="0" lang="en-GB"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rebuchet MS"/>
              <a:ea typeface="ＭＳ Ｐゴシック" charset="0"/>
              <a:cs typeface="ＭＳ Ｐゴシック" charset="0"/>
            </a:endParaRPr>
          </a:p>
        </p:txBody>
      </p:sp>
      <p:sp>
        <p:nvSpPr>
          <p:cNvPr id="6" name="Titre 1"/>
          <p:cNvSpPr txBox="1">
            <a:spLocks/>
          </p:cNvSpPr>
          <p:nvPr/>
        </p:nvSpPr>
        <p:spPr>
          <a:xfrm>
            <a:off x="841445" y="3005343"/>
            <a:ext cx="8691562" cy="9207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300" b="0" i="1" u="none" strike="noStrike" kern="1200" cap="none" spc="0" normalizeH="0" baseline="0" noProof="0" dirty="0" err="1" smtClean="0">
                <a:ln>
                  <a:noFill/>
                </a:ln>
                <a:effectLst/>
                <a:uLnTx/>
                <a:uFillTx/>
                <a:latin typeface="Trebuchet MS"/>
                <a:ea typeface="ＭＳ Ｐゴシック" charset="0"/>
                <a:cs typeface="ＭＳ Ｐゴシック" charset="0"/>
              </a:rPr>
              <a:t>Acknowledgment</a:t>
            </a:r>
            <a:r>
              <a:rPr kumimoji="0" lang="fr-FR" sz="2300" b="0" i="1" u="none" strike="noStrike" kern="1200" cap="none" spc="0" normalizeH="0" baseline="0" noProof="0" dirty="0" smtClean="0">
                <a:ln>
                  <a:noFill/>
                </a:ln>
                <a:effectLst/>
                <a:uLnTx/>
                <a:uFillTx/>
                <a:latin typeface="Trebuchet MS"/>
                <a:ea typeface="ＭＳ Ｐゴシック" charset="0"/>
                <a:cs typeface="ＭＳ Ｐゴシック" charset="0"/>
              </a:rPr>
              <a:t> </a:t>
            </a:r>
            <a:r>
              <a:rPr kumimoji="0" lang="en-US" altLang="en-US" sz="2300" b="0" i="1" u="none" strike="noStrike" kern="1200" cap="none" spc="0" normalizeH="0" baseline="0" noProof="0" dirty="0" smtClean="0">
                <a:ln>
                  <a:noFill/>
                </a:ln>
                <a:effectLst/>
                <a:uLnTx/>
                <a:uFillTx/>
                <a:latin typeface="Trebuchet MS"/>
                <a:ea typeface="ＭＳ Ｐゴシック" charset="0"/>
                <a:cs typeface="ＭＳ Ｐゴシック" charset="0"/>
              </a:rPr>
              <a:t>to FCH JU for funding </a:t>
            </a:r>
            <a:r>
              <a:rPr kumimoji="0" lang="en-US" altLang="en-US" sz="2300" b="0" i="1" u="none" strike="noStrike" kern="1200" cap="none" spc="0" normalizeH="0" baseline="0" noProof="0" dirty="0" err="1" smtClean="0">
                <a:ln>
                  <a:noFill/>
                </a:ln>
                <a:effectLst/>
                <a:uLnTx/>
                <a:uFillTx/>
                <a:latin typeface="Trebuchet MS"/>
                <a:ea typeface="ＭＳ Ｐゴシック" charset="0"/>
                <a:cs typeface="ＭＳ Ｐゴシック" charset="0"/>
              </a:rPr>
              <a:t>HyIndoor</a:t>
            </a:r>
            <a:r>
              <a:rPr kumimoji="0" lang="en-US" altLang="en-US" sz="2300" b="0" i="1" u="none" strike="noStrike" kern="1200" cap="none" spc="0" normalizeH="0" baseline="0" noProof="0" dirty="0" smtClean="0">
                <a:ln>
                  <a:noFill/>
                </a:ln>
                <a:effectLst/>
                <a:uLnTx/>
                <a:uFillTx/>
                <a:latin typeface="Trebuchet MS"/>
                <a:ea typeface="ＭＳ Ｐゴシック" charset="0"/>
                <a:cs typeface="ＭＳ Ｐゴシック" charset="0"/>
              </a:rPr>
              <a:t> project and to </a:t>
            </a:r>
            <a:r>
              <a:rPr kumimoji="0" lang="en-US" altLang="en-US" sz="2300" b="0" i="1" u="none" strike="noStrike" kern="1200" cap="none" spc="0" normalizeH="0" baseline="0" noProof="0" dirty="0" err="1" smtClean="0">
                <a:ln>
                  <a:noFill/>
                </a:ln>
                <a:effectLst/>
                <a:uLnTx/>
                <a:uFillTx/>
                <a:latin typeface="Trebuchet MS"/>
                <a:ea typeface="ＭＳ Ｐゴシック" charset="0"/>
                <a:cs typeface="ＭＳ Ｐゴシック" charset="0"/>
              </a:rPr>
              <a:t>Hyindoor</a:t>
            </a:r>
            <a:r>
              <a:rPr kumimoji="0" lang="en-US" altLang="en-US" sz="2300" b="0" i="1" u="none" strike="noStrike" kern="1200" cap="none" spc="0" normalizeH="0" baseline="0" noProof="0" dirty="0" smtClean="0">
                <a:ln>
                  <a:noFill/>
                </a:ln>
                <a:effectLst/>
                <a:uLnTx/>
                <a:uFillTx/>
                <a:latin typeface="Trebuchet MS"/>
                <a:ea typeface="ＭＳ Ｐゴシック" charset="0"/>
                <a:cs typeface="ＭＳ Ｐゴシック" charset="0"/>
              </a:rPr>
              <a:t> project partners</a:t>
            </a:r>
            <a:endParaRPr kumimoji="0" lang="fr-FR" sz="2300" b="0" i="1" u="none" strike="noStrike" kern="1200" cap="none" spc="0" normalizeH="0" baseline="0" noProof="0" dirty="0" smtClean="0">
              <a:ln>
                <a:noFill/>
              </a:ln>
              <a:effectLst/>
              <a:uLnTx/>
              <a:uFillTx/>
              <a:latin typeface="Trebuchet MS"/>
              <a:ea typeface="ＭＳ Ｐゴシック" charset="0"/>
              <a:cs typeface="ＭＳ Ｐゴシック" charset="0"/>
            </a:endParaRPr>
          </a:p>
        </p:txBody>
      </p:sp>
      <p:sp>
        <p:nvSpPr>
          <p:cNvPr id="7" name="Titre 1"/>
          <p:cNvSpPr txBox="1">
            <a:spLocks/>
          </p:cNvSpPr>
          <p:nvPr/>
        </p:nvSpPr>
        <p:spPr bwMode="auto">
          <a:xfrm>
            <a:off x="1772151" y="2050022"/>
            <a:ext cx="7336992" cy="707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600" b="1" i="0" u="none" strike="noStrike" kern="1200" cap="none" spc="0" normalizeH="0" baseline="0" noProof="0" dirty="0" err="1" smtClean="0">
                <a:ln>
                  <a:noFill/>
                </a:ln>
                <a:solidFill>
                  <a:schemeClr val="accent3"/>
                </a:solidFill>
                <a:effectLst/>
                <a:uLnTx/>
                <a:uFillTx/>
                <a:latin typeface="Trebuchet MS"/>
                <a:ea typeface="ＭＳ Ｐゴシック" charset="0"/>
                <a:cs typeface="ＭＳ Ｐゴシック" charset="0"/>
              </a:rPr>
              <a:t>Thanks</a:t>
            </a:r>
            <a:r>
              <a:rPr kumimoji="0" lang="fr-FR" sz="2600" b="1" i="0" u="none" strike="noStrike" kern="1200" cap="none" spc="0" normalizeH="0" baseline="0" noProof="0" dirty="0" smtClean="0">
                <a:ln>
                  <a:noFill/>
                </a:ln>
                <a:solidFill>
                  <a:schemeClr val="accent3"/>
                </a:solidFill>
                <a:effectLst/>
                <a:uLnTx/>
                <a:uFillTx/>
                <a:latin typeface="Trebuchet MS"/>
                <a:ea typeface="ＭＳ Ｐゴシック" charset="0"/>
                <a:cs typeface="ＭＳ Ｐゴシック" charset="0"/>
              </a:rPr>
              <a:t> for </a:t>
            </a:r>
            <a:r>
              <a:rPr kumimoji="0" lang="fr-FR" sz="2600" b="1" i="0" u="none" strike="noStrike" kern="1200" cap="none" spc="0" normalizeH="0" baseline="0" noProof="0" dirty="0" err="1" smtClean="0">
                <a:ln>
                  <a:noFill/>
                </a:ln>
                <a:solidFill>
                  <a:schemeClr val="accent3"/>
                </a:solidFill>
                <a:effectLst/>
                <a:uLnTx/>
                <a:uFillTx/>
                <a:latin typeface="Trebuchet MS"/>
                <a:ea typeface="ＭＳ Ｐゴシック" charset="0"/>
                <a:cs typeface="ＭＳ Ｐゴシック" charset="0"/>
              </a:rPr>
              <a:t>your</a:t>
            </a:r>
            <a:r>
              <a:rPr kumimoji="0" lang="fr-FR" sz="2600" b="1" i="0" u="none" strike="noStrike" kern="1200" cap="none" spc="0" normalizeH="0" baseline="0" noProof="0" dirty="0" smtClean="0">
                <a:ln>
                  <a:noFill/>
                </a:ln>
                <a:solidFill>
                  <a:schemeClr val="accent3"/>
                </a:solidFill>
                <a:effectLst/>
                <a:uLnTx/>
                <a:uFillTx/>
                <a:latin typeface="Trebuchet MS"/>
                <a:ea typeface="ＭＳ Ｐゴシック" charset="0"/>
                <a:cs typeface="ＭＳ Ｐゴシック" charset="0"/>
              </a:rPr>
              <a:t> attention</a:t>
            </a:r>
          </a:p>
        </p:txBody>
      </p:sp>
      <p:sp>
        <p:nvSpPr>
          <p:cNvPr id="9" name="Subtitle 3"/>
          <p:cNvSpPr txBox="1">
            <a:spLocks/>
          </p:cNvSpPr>
          <p:nvPr/>
        </p:nvSpPr>
        <p:spPr>
          <a:xfrm>
            <a:off x="841445" y="189193"/>
            <a:ext cx="7820395" cy="942059"/>
          </a:xfrm>
          <a:prstGeom prst="rect">
            <a:avLst/>
          </a:prstGeom>
        </p:spPr>
        <p:txBody>
          <a:bodyPr>
            <a:normAutofit/>
          </a:bodyPr>
          <a:lstStyle/>
          <a:p>
            <a:pPr marL="228600" marR="0" lvl="0" indent="-228600" algn="l" defTabSz="914400" rtl="0" eaLnBrk="1" fontAlgn="base" latinLnBrk="0" hangingPunct="1">
              <a:lnSpc>
                <a:spcPct val="100000"/>
              </a:lnSpc>
              <a:spcBef>
                <a:spcPts val="2000"/>
              </a:spcBef>
              <a:spcAft>
                <a:spcPct val="0"/>
              </a:spcAft>
              <a:buClr>
                <a:schemeClr val="accent1"/>
              </a:buClr>
              <a:buSzPct val="75000"/>
              <a:tabLst/>
              <a:defRPr/>
            </a:pPr>
            <a:r>
              <a:rPr kumimoji="0" lang="en-GB" sz="2000" b="0"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rPr>
              <a:t>ICHS 2015 – Yokohama, Japan | ID209</a:t>
            </a:r>
            <a:br>
              <a:rPr kumimoji="0" lang="en-GB" sz="2000" b="0"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rPr>
            </a:br>
            <a:r>
              <a:rPr kumimoji="0" lang="en-GB" sz="2000" b="0"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rPr>
              <a:t>2015 October, 20</a:t>
            </a:r>
            <a:r>
              <a:rPr kumimoji="0" lang="en-GB" sz="2000" b="0" i="0" u="none" strike="noStrike" kern="1200" cap="none" spc="0" normalizeH="0" baseline="30000" noProof="0" dirty="0" smtClean="0">
                <a:ln>
                  <a:noFill/>
                </a:ln>
                <a:solidFill>
                  <a:schemeClr val="tx1"/>
                </a:solidFill>
                <a:effectLst/>
                <a:uLnTx/>
                <a:uFillTx/>
                <a:latin typeface="Trebuchet MS"/>
                <a:ea typeface="ＭＳ Ｐゴシック" charset="0"/>
                <a:cs typeface="ＭＳ Ｐゴシック" charset="0"/>
              </a:rPr>
              <a:t>th</a:t>
            </a:r>
          </a:p>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endParaRPr kumimoji="0" lang="en-GB" sz="2000" b="0" i="0" u="none" strike="noStrike" kern="1200" cap="none" spc="0" normalizeH="0" baseline="0" noProof="0" dirty="0">
              <a:ln>
                <a:noFill/>
              </a:ln>
              <a:solidFill>
                <a:schemeClr val="tx1"/>
              </a:solidFill>
              <a:effectLst/>
              <a:uLnTx/>
              <a:uFillTx/>
              <a:latin typeface="Trebuchet MS"/>
              <a:ea typeface="ＭＳ Ｐゴシック" charset="0"/>
              <a:cs typeface="ＭＳ Ｐゴシック" charset="0"/>
            </a:endParaRPr>
          </a:p>
        </p:txBody>
      </p:sp>
    </p:spTree>
    <p:extLst>
      <p:ext uri="{BB962C8B-B14F-4D97-AF65-F5344CB8AC3E}">
        <p14:creationId xmlns:p14="http://schemas.microsoft.com/office/powerpoint/2010/main" xmlns="" val="6658815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426221"/>
            <a:ext cx="8691562" cy="1116013"/>
          </a:xfrm>
        </p:spPr>
        <p:txBody>
          <a:bodyPr/>
          <a:lstStyle/>
          <a:p>
            <a:r>
              <a:rPr lang="fr-FR" b="1" dirty="0" err="1" smtClean="0">
                <a:effectLst>
                  <a:outerShdw blurRad="38100" dist="38100" dir="2700000" algn="tl">
                    <a:srgbClr val="000000">
                      <a:alpha val="43137"/>
                    </a:srgbClr>
                  </a:outerShdw>
                </a:effectLst>
              </a:rPr>
              <a:t>Context</a:t>
            </a:r>
            <a:r>
              <a:rPr lang="fr-FR" b="1" dirty="0" smtClean="0">
                <a:effectLst>
                  <a:outerShdw blurRad="38100" dist="38100" dir="2700000" algn="tl">
                    <a:srgbClr val="000000">
                      <a:alpha val="43137"/>
                    </a:srgbClr>
                  </a:outerShdw>
                </a:effectLst>
              </a:rPr>
              <a:t/>
            </a:r>
            <a:br>
              <a:rPr lang="fr-FR" b="1" dirty="0" smtClean="0">
                <a:effectLst>
                  <a:outerShdw blurRad="38100" dist="38100" dir="2700000" algn="tl">
                    <a:srgbClr val="000000">
                      <a:alpha val="43137"/>
                    </a:srgbClr>
                  </a:outerShdw>
                </a:effectLst>
              </a:rPr>
            </a:b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906511" y="2333849"/>
            <a:ext cx="8691649" cy="1730410"/>
          </a:xfrm>
        </p:spPr>
        <p:txBody>
          <a:bodyPr>
            <a:normAutofit fontScale="92500" lnSpcReduction="20000"/>
          </a:bodyPr>
          <a:lstStyle/>
          <a:p>
            <a:r>
              <a:rPr lang="fr-FR" b="1" dirty="0" err="1" smtClean="0"/>
              <a:t>Provide</a:t>
            </a:r>
            <a:r>
              <a:rPr lang="fr-FR" b="1" dirty="0" smtClean="0"/>
              <a:t> </a:t>
            </a:r>
            <a:r>
              <a:rPr lang="fr-FR" b="1" dirty="0" err="1" smtClean="0"/>
              <a:t>general</a:t>
            </a:r>
            <a:r>
              <a:rPr lang="fr-FR" b="1" dirty="0" smtClean="0"/>
              <a:t> </a:t>
            </a:r>
            <a:r>
              <a:rPr lang="fr-FR" b="1" dirty="0" err="1" smtClean="0"/>
              <a:t>rules</a:t>
            </a:r>
            <a:r>
              <a:rPr lang="fr-FR" b="1" dirty="0" smtClean="0"/>
              <a:t> and best practices for indoor </a:t>
            </a:r>
            <a:r>
              <a:rPr lang="fr-FR" b="1" dirty="0" err="1" smtClean="0"/>
              <a:t>safe</a:t>
            </a:r>
            <a:r>
              <a:rPr lang="fr-FR" b="1" dirty="0" smtClean="0"/>
              <a:t> use of </a:t>
            </a:r>
            <a:r>
              <a:rPr lang="fr-FR" b="1" dirty="0" err="1" smtClean="0"/>
              <a:t>hydrogen</a:t>
            </a:r>
            <a:r>
              <a:rPr lang="fr-FR" b="1" dirty="0" smtClean="0"/>
              <a:t> </a:t>
            </a:r>
            <a:r>
              <a:rPr lang="fr-FR" b="1" dirty="0" err="1" smtClean="0"/>
              <a:t>energy</a:t>
            </a:r>
            <a:r>
              <a:rPr lang="fr-FR" b="1" dirty="0" smtClean="0"/>
              <a:t> applications</a:t>
            </a:r>
          </a:p>
          <a:p>
            <a:r>
              <a:rPr lang="fr-FR" b="1" dirty="0" smtClean="0"/>
              <a:t>Information </a:t>
            </a:r>
            <a:r>
              <a:rPr lang="fr-FR" b="1" dirty="0" err="1" smtClean="0"/>
              <a:t>given</a:t>
            </a:r>
            <a:r>
              <a:rPr lang="fr-FR" b="1" dirty="0" smtClean="0"/>
              <a:t> </a:t>
            </a:r>
            <a:r>
              <a:rPr lang="fr-FR" b="1" dirty="0" err="1" smtClean="0"/>
              <a:t>is</a:t>
            </a:r>
            <a:r>
              <a:rPr lang="fr-FR" b="1" dirty="0" smtClean="0"/>
              <a:t> </a:t>
            </a:r>
            <a:r>
              <a:rPr lang="fr-FR" b="1" dirty="0" err="1" smtClean="0"/>
              <a:t>based</a:t>
            </a:r>
            <a:r>
              <a:rPr lang="fr-FR" b="1" dirty="0" smtClean="0"/>
              <a:t> on </a:t>
            </a:r>
            <a:r>
              <a:rPr lang="fr-FR" b="1" dirty="0" err="1" smtClean="0">
                <a:solidFill>
                  <a:schemeClr val="accent6"/>
                </a:solidFill>
              </a:rPr>
              <a:t>already</a:t>
            </a:r>
            <a:r>
              <a:rPr lang="fr-FR" b="1" dirty="0" smtClean="0">
                <a:solidFill>
                  <a:schemeClr val="accent6"/>
                </a:solidFill>
              </a:rPr>
              <a:t> </a:t>
            </a:r>
            <a:r>
              <a:rPr lang="fr-FR" b="1" dirty="0" err="1" smtClean="0">
                <a:solidFill>
                  <a:schemeClr val="accent6"/>
                </a:solidFill>
              </a:rPr>
              <a:t>published</a:t>
            </a:r>
            <a:r>
              <a:rPr lang="fr-FR" b="1" dirty="0" smtClean="0">
                <a:solidFill>
                  <a:schemeClr val="accent6"/>
                </a:solidFill>
              </a:rPr>
              <a:t> </a:t>
            </a:r>
            <a:r>
              <a:rPr lang="fr-FR" b="1" dirty="0" err="1" smtClean="0">
                <a:solidFill>
                  <a:schemeClr val="accent6"/>
                </a:solidFill>
              </a:rPr>
              <a:t>research</a:t>
            </a:r>
            <a:r>
              <a:rPr lang="fr-FR" b="1" dirty="0" smtClean="0">
                <a:solidFill>
                  <a:schemeClr val="accent6"/>
                </a:solidFill>
              </a:rPr>
              <a:t> </a:t>
            </a:r>
            <a:r>
              <a:rPr lang="fr-FR" b="1" dirty="0" err="1" smtClean="0">
                <a:solidFill>
                  <a:schemeClr val="accent6"/>
                </a:solidFill>
              </a:rPr>
              <a:t>results</a:t>
            </a:r>
            <a:endParaRPr lang="fr-FR" b="1" dirty="0" smtClean="0">
              <a:solidFill>
                <a:schemeClr val="accent6"/>
              </a:solidFill>
            </a:endParaRPr>
          </a:p>
          <a:p>
            <a:pPr>
              <a:spcBef>
                <a:spcPts val="1000"/>
              </a:spcBef>
              <a:buNone/>
            </a:pPr>
            <a:r>
              <a:rPr lang="fr-FR" b="1" dirty="0" smtClean="0"/>
              <a:t>	and on </a:t>
            </a:r>
            <a:r>
              <a:rPr lang="fr-FR" b="1" dirty="0" err="1" smtClean="0">
                <a:solidFill>
                  <a:schemeClr val="accent6"/>
                </a:solidFill>
              </a:rPr>
              <a:t>Hyindoor</a:t>
            </a:r>
            <a:r>
              <a:rPr lang="fr-FR" b="1" dirty="0" smtClean="0">
                <a:solidFill>
                  <a:schemeClr val="accent6"/>
                </a:solidFill>
              </a:rPr>
              <a:t> new </a:t>
            </a:r>
            <a:r>
              <a:rPr lang="fr-FR" b="1" dirty="0" err="1" smtClean="0">
                <a:solidFill>
                  <a:schemeClr val="accent6"/>
                </a:solidFill>
              </a:rPr>
              <a:t>research</a:t>
            </a:r>
            <a:r>
              <a:rPr lang="fr-FR" b="1" dirty="0" smtClean="0">
                <a:solidFill>
                  <a:schemeClr val="accent6"/>
                </a:solidFill>
              </a:rPr>
              <a:t> </a:t>
            </a:r>
            <a:r>
              <a:rPr lang="fr-FR" b="1" dirty="0" err="1" smtClean="0">
                <a:solidFill>
                  <a:schemeClr val="accent6"/>
                </a:solidFill>
              </a:rPr>
              <a:t>results</a:t>
            </a:r>
            <a:r>
              <a:rPr lang="fr-FR" b="1" dirty="0" smtClean="0">
                <a:solidFill>
                  <a:schemeClr val="accent6"/>
                </a:solidFill>
              </a:rPr>
              <a:t> </a:t>
            </a:r>
            <a:r>
              <a:rPr lang="fr-FR" b="1" dirty="0" smtClean="0"/>
              <a:t>(</a:t>
            </a:r>
            <a:r>
              <a:rPr lang="fr-FR" b="1" dirty="0" err="1" smtClean="0"/>
              <a:t>experiments</a:t>
            </a:r>
            <a:r>
              <a:rPr lang="fr-FR" b="1" dirty="0" smtClean="0"/>
              <a:t>, </a:t>
            </a:r>
            <a:r>
              <a:rPr lang="fr-FR" b="1" dirty="0" err="1" smtClean="0"/>
              <a:t>analytical</a:t>
            </a:r>
            <a:r>
              <a:rPr lang="fr-FR" b="1" dirty="0" smtClean="0"/>
              <a:t> </a:t>
            </a:r>
            <a:r>
              <a:rPr lang="fr-FR" b="1" dirty="0" err="1" smtClean="0"/>
              <a:t>modelling</a:t>
            </a:r>
            <a:r>
              <a:rPr lang="fr-FR" b="1" dirty="0" smtClean="0"/>
              <a:t>, </a:t>
            </a:r>
            <a:r>
              <a:rPr lang="fr-FR" b="1" dirty="0" err="1" smtClean="0"/>
              <a:t>numerical</a:t>
            </a:r>
            <a:r>
              <a:rPr lang="fr-FR" b="1" dirty="0" smtClean="0"/>
              <a:t> simulation)</a:t>
            </a:r>
            <a:endParaRPr lang="fr-FR" b="1"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97382" y="2499360"/>
            <a:ext cx="6517178" cy="19608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marL="355600"/>
            <a:r>
              <a:rPr lang="fr-FR" sz="3200" dirty="0" err="1" smtClean="0">
                <a:solidFill>
                  <a:schemeClr val="accent2">
                    <a:lumMod val="40000"/>
                    <a:lumOff val="60000"/>
                  </a:schemeClr>
                </a:solidFill>
                <a:effectLst>
                  <a:outerShdw blurRad="38100" dist="38100" dir="2700000" algn="tl">
                    <a:srgbClr val="000000">
                      <a:alpha val="43137"/>
                    </a:srgbClr>
                  </a:outerShdw>
                </a:effectLst>
              </a:rPr>
              <a:t>Additional</a:t>
            </a:r>
            <a:r>
              <a:rPr lang="fr-FR" sz="3200" dirty="0" smtClean="0">
                <a:solidFill>
                  <a:schemeClr val="accent2">
                    <a:lumMod val="40000"/>
                    <a:lumOff val="60000"/>
                  </a:schemeClr>
                </a:solidFill>
                <a:effectLst>
                  <a:outerShdw blurRad="38100" dist="38100" dir="2700000" algn="tl">
                    <a:srgbClr val="000000">
                      <a:alpha val="43137"/>
                    </a:srgbClr>
                  </a:outerShdw>
                </a:effectLst>
              </a:rPr>
              <a:t> </a:t>
            </a:r>
            <a:r>
              <a:rPr lang="fr-FR" sz="3200" dirty="0" err="1" smtClean="0">
                <a:solidFill>
                  <a:schemeClr val="accent2">
                    <a:lumMod val="40000"/>
                    <a:lumOff val="60000"/>
                  </a:schemeClr>
                </a:solidFill>
                <a:effectLst>
                  <a:outerShdw blurRad="38100" dist="38100" dir="2700000" algn="tl">
                    <a:srgbClr val="000000">
                      <a:alpha val="43137"/>
                    </a:srgbClr>
                  </a:outerShdw>
                </a:effectLst>
              </a:rPr>
              <a:t>slides</a:t>
            </a:r>
            <a:r>
              <a:rPr lang="fr-FR" sz="3200" dirty="0" smtClean="0">
                <a:solidFill>
                  <a:schemeClr val="accent2">
                    <a:lumMod val="40000"/>
                    <a:lumOff val="60000"/>
                  </a:schemeClr>
                </a:solidFill>
                <a:effectLst>
                  <a:outerShdw blurRad="38100" dist="38100" dir="2700000" algn="tl">
                    <a:srgbClr val="000000">
                      <a:alpha val="43137"/>
                    </a:srgbClr>
                  </a:outerShdw>
                </a:effectLst>
              </a:rPr>
              <a:t> on RCS</a:t>
            </a:r>
            <a:endParaRPr lang="fr-FR" sz="3200" dirty="0">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1. Ventilation</a:t>
            </a:r>
            <a:endParaRPr lang="fr-FR" dirty="0"/>
          </a:p>
        </p:txBody>
      </p:sp>
      <p:sp>
        <p:nvSpPr>
          <p:cNvPr id="5" name="Espace réservé du contenu 2"/>
          <p:cNvSpPr txBox="1">
            <a:spLocks/>
          </p:cNvSpPr>
          <p:nvPr/>
        </p:nvSpPr>
        <p:spPr bwMode="auto">
          <a:xfrm>
            <a:off x="906463" y="120648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defRPr/>
            </a:pPr>
            <a:r>
              <a:rPr lang="en-US" sz="1600" dirty="0" smtClean="0"/>
              <a:t>This section covers recommendations regarding the ventilation for preventing the formation of an explosive atmosphere, or for limiting the hydrogen concentration, in the event of an accidental hydrogen release</a:t>
            </a:r>
            <a:endParaRPr lang="en-US" sz="1600" b="1" dirty="0" smtClean="0">
              <a:latin typeface="Trebuchet MS"/>
            </a:endParaRPr>
          </a:p>
          <a:p>
            <a:pPr marL="228600" indent="-228600">
              <a:spcBef>
                <a:spcPts val="2000"/>
              </a:spcBef>
              <a:buClr>
                <a:schemeClr val="accent1"/>
              </a:buClr>
              <a:buSzPct val="75000"/>
              <a:buFont typeface="Wingdings" charset="0"/>
              <a:buChar char="n"/>
              <a:defRPr/>
            </a:pPr>
            <a:r>
              <a:rPr lang="en-US" sz="1600" b="1" dirty="0" smtClean="0">
                <a:latin typeface="Trebuchet MS"/>
              </a:rPr>
              <a:t>RCS recommendation #1. Effect of wall  thickness supporting the ventilation vent: </a:t>
            </a:r>
          </a:p>
          <a:p>
            <a:pPr lvl="1" indent="-228600">
              <a:spcBef>
                <a:spcPts val="600"/>
              </a:spcBef>
              <a:buClr>
                <a:srgbClr val="9AC052"/>
              </a:buClr>
              <a:buSzPct val="100000"/>
              <a:buBlip>
                <a:blip r:embed="rId2"/>
              </a:buBlip>
              <a:defRPr/>
            </a:pPr>
            <a:r>
              <a:rPr lang="en-US" sz="1400" b="1" dirty="0" smtClean="0"/>
              <a:t>the thicker the vent, the more the concentration inside the vessel</a:t>
            </a:r>
          </a:p>
          <a:p>
            <a:pPr lvl="1" indent="-228600">
              <a:spcBef>
                <a:spcPts val="600"/>
              </a:spcBef>
              <a:buClr>
                <a:srgbClr val="9AC052"/>
              </a:buClr>
              <a:buSzPct val="100000"/>
              <a:buBlip>
                <a:blip r:embed="rId2"/>
              </a:buBlip>
              <a:defRPr/>
            </a:pPr>
            <a:r>
              <a:rPr lang="en-US" sz="1400" b="1" dirty="0" smtClean="0"/>
              <a:t>the choice for the vent location is on the thinner wall</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#2. Effect of horizontal ducts </a:t>
            </a:r>
          </a:p>
          <a:p>
            <a:pPr lvl="1" indent="-228600">
              <a:spcBef>
                <a:spcPts val="600"/>
              </a:spcBef>
              <a:buClr>
                <a:srgbClr val="9AC052"/>
              </a:buClr>
              <a:buSzPct val="100000"/>
              <a:buBlip>
                <a:blip r:embed="rId2"/>
              </a:buBlip>
              <a:defRPr/>
            </a:pPr>
            <a:r>
              <a:rPr lang="en-US" sz="1400" b="1" dirty="0" smtClean="0"/>
              <a:t>should be avoided </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#3. Position of the vent </a:t>
            </a:r>
          </a:p>
          <a:p>
            <a:pPr lvl="1" indent="-228600">
              <a:spcBef>
                <a:spcPts val="600"/>
              </a:spcBef>
              <a:buClr>
                <a:srgbClr val="9AC052"/>
              </a:buClr>
              <a:buSzPct val="100000"/>
              <a:buBlip>
                <a:blip r:embed="rId2"/>
              </a:buBlip>
              <a:defRPr/>
            </a:pPr>
            <a:r>
              <a:rPr lang="en-US" sz="1400" b="1" dirty="0" smtClean="0"/>
              <a:t>on the wall preferred to roof </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#4. Effects of rain cover:</a:t>
            </a:r>
          </a:p>
          <a:p>
            <a:pPr lvl="1" indent="-228600">
              <a:spcBef>
                <a:spcPts val="600"/>
              </a:spcBef>
              <a:buClr>
                <a:srgbClr val="9AC052"/>
              </a:buClr>
              <a:buSzPct val="100000"/>
              <a:buBlip>
                <a:blip r:embed="rId2"/>
              </a:buBlip>
              <a:defRPr/>
            </a:pPr>
            <a:r>
              <a:rPr lang="en-US" sz="1400" b="1" dirty="0" smtClean="0"/>
              <a:t>should be avoided </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#5. Height of a single vent position: </a:t>
            </a:r>
          </a:p>
          <a:p>
            <a:pPr lvl="1" indent="-228600">
              <a:spcBef>
                <a:spcPts val="600"/>
              </a:spcBef>
              <a:buClr>
                <a:srgbClr val="9AC052"/>
              </a:buClr>
              <a:buSzPct val="100000"/>
              <a:buBlip>
                <a:blip r:embed="rId2"/>
              </a:buBlip>
              <a:defRPr/>
            </a:pPr>
            <a:r>
              <a:rPr lang="en-US" sz="1400" b="1" dirty="0" smtClean="0"/>
              <a:t>should preferably be located at the top of a wall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1. Ventilation</a:t>
            </a:r>
            <a:endParaRPr lang="fr-FR" dirty="0"/>
          </a:p>
        </p:txBody>
      </p:sp>
      <p:sp>
        <p:nvSpPr>
          <p:cNvPr id="5" name="Espace réservé du contenu 2"/>
          <p:cNvSpPr txBox="1">
            <a:spLocks/>
          </p:cNvSpPr>
          <p:nvPr/>
        </p:nvSpPr>
        <p:spPr bwMode="auto">
          <a:xfrm>
            <a:off x="906463" y="1206481"/>
            <a:ext cx="8691562" cy="454539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indent="-228600">
              <a:spcBef>
                <a:spcPts val="2000"/>
              </a:spcBef>
              <a:buClr>
                <a:schemeClr val="accent1"/>
              </a:buClr>
              <a:buSzPct val="75000"/>
              <a:buFont typeface="Wingdings" charset="0"/>
              <a:buChar char="n"/>
              <a:defRPr/>
            </a:pPr>
            <a:r>
              <a:rPr lang="en-US" sz="1600" b="1" dirty="0" smtClean="0">
                <a:latin typeface="Trebuchet MS"/>
              </a:rPr>
              <a:t>RCS recommendation #6. Obstruction in front of the openings</a:t>
            </a:r>
          </a:p>
          <a:p>
            <a:pPr lvl="1" indent="-228600">
              <a:spcBef>
                <a:spcPts val="600"/>
              </a:spcBef>
              <a:buClr>
                <a:srgbClr val="9AC052"/>
              </a:buClr>
              <a:buSzPct val="100000"/>
              <a:buBlip>
                <a:blip r:embed="rId2"/>
              </a:buBlip>
              <a:defRPr/>
            </a:pPr>
            <a:r>
              <a:rPr lang="en-US" sz="1400" b="1" dirty="0" smtClean="0"/>
              <a:t>should be avoided</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#7. Vent shape: </a:t>
            </a:r>
          </a:p>
          <a:p>
            <a:pPr lvl="1" indent="-228600">
              <a:spcBef>
                <a:spcPts val="600"/>
              </a:spcBef>
              <a:buClr>
                <a:srgbClr val="9AC052"/>
              </a:buClr>
              <a:buSzPct val="100000"/>
              <a:buBlip>
                <a:blip r:embed="rId2"/>
              </a:buBlip>
              <a:defRPr/>
            </a:pPr>
            <a:r>
              <a:rPr lang="en-US" sz="1400" b="1" dirty="0" smtClean="0"/>
              <a:t>vents bigger in height than width preferred. </a:t>
            </a:r>
          </a:p>
          <a:p>
            <a:pPr lvl="1" indent="-228600">
              <a:spcBef>
                <a:spcPts val="600"/>
              </a:spcBef>
              <a:buClr>
                <a:srgbClr val="9AC052"/>
              </a:buClr>
              <a:buSzPct val="100000"/>
              <a:buBlip>
                <a:blip r:embed="rId2"/>
              </a:buBlip>
              <a:defRPr/>
            </a:pPr>
            <a:r>
              <a:rPr lang="en-US" sz="1400" b="1" dirty="0" smtClean="0"/>
              <a:t>vents of the same area with higher vertical dimension should be selected compared to vents with a wider horizontal dimension</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#8. Ventilation system:  Calculate hydrogen concentration in an enclosure with one vent and using passive ventilation model</a:t>
            </a:r>
          </a:p>
          <a:p>
            <a:pPr lvl="1" indent="-228600">
              <a:spcBef>
                <a:spcPts val="600"/>
              </a:spcBef>
              <a:buClr>
                <a:srgbClr val="9AC052"/>
              </a:buClr>
              <a:buSzPct val="100000"/>
              <a:buBlip>
                <a:blip r:embed="rId2"/>
              </a:buBlip>
              <a:defRPr/>
            </a:pPr>
            <a:r>
              <a:rPr lang="en-US" sz="1400" b="1" dirty="0" smtClean="0"/>
              <a:t>the Guidelines (D5.1) provides the </a:t>
            </a:r>
            <a:r>
              <a:rPr lang="en-US" sz="1400" b="1" dirty="0" err="1" smtClean="0"/>
              <a:t>nomogram</a:t>
            </a:r>
            <a:r>
              <a:rPr lang="en-US" sz="1400" b="1" dirty="0" smtClean="0"/>
              <a:t> for calculation of maximum (conservative) hydrogen concentration for the steady-state release in enclosure with one vent</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#9. Ventilation system: Calculate hydrogen concentration in an enclosure with two-openings natural ventilation system</a:t>
            </a:r>
          </a:p>
          <a:p>
            <a:pPr lvl="1" indent="-228600">
              <a:spcBef>
                <a:spcPts val="600"/>
              </a:spcBef>
              <a:buClr>
                <a:srgbClr val="9AC052"/>
              </a:buClr>
              <a:buSzPct val="100000"/>
              <a:buBlip>
                <a:blip r:embed="rId2"/>
              </a:buBlip>
              <a:defRPr/>
            </a:pPr>
            <a:r>
              <a:rPr lang="en-US" sz="1400" b="1" dirty="0" smtClean="0"/>
              <a:t>the Guidelines (D5.1) provides engineering </a:t>
            </a:r>
            <a:r>
              <a:rPr lang="en-US" sz="1400" b="1" dirty="0" err="1" smtClean="0"/>
              <a:t>modelling</a:t>
            </a:r>
            <a:r>
              <a:rPr lang="en-US" sz="1400" b="1" dirty="0" smtClean="0"/>
              <a:t> approach for calculation of maximum (conservative) hydrogen concentration at the steady-state in enclosure </a:t>
            </a:r>
          </a:p>
          <a:p>
            <a:pPr indent="-228600">
              <a:spcBef>
                <a:spcPts val="600"/>
              </a:spcBef>
              <a:buClr>
                <a:srgbClr val="9AC052"/>
              </a:buClr>
              <a:buSzPct val="100000"/>
              <a:buBlip>
                <a:blip r:embed="rId2"/>
              </a:buBlip>
              <a:defRPr/>
            </a:pPr>
            <a:endParaRPr lang="en-US" sz="1400" b="1" dirty="0" smtClean="0"/>
          </a:p>
          <a:p>
            <a:pPr marL="228600" lvl="0" indent="-228600">
              <a:spcBef>
                <a:spcPts val="2000"/>
              </a:spcBef>
              <a:buClr>
                <a:schemeClr val="accent1"/>
              </a:buClr>
              <a:buSzPct val="75000"/>
              <a:defRPr/>
            </a:pPr>
            <a:endParaRPr lang="fr-FR" sz="1600" b="1" dirty="0" smtClean="0">
              <a:latin typeface="Trebuchet M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1. Ventilation</a:t>
            </a:r>
            <a:endParaRPr lang="fr-FR" dirty="0"/>
          </a:p>
        </p:txBody>
      </p:sp>
      <p:sp>
        <p:nvSpPr>
          <p:cNvPr id="5" name="Espace réservé du contenu 2"/>
          <p:cNvSpPr txBox="1">
            <a:spLocks/>
          </p:cNvSpPr>
          <p:nvPr/>
        </p:nvSpPr>
        <p:spPr bwMode="auto">
          <a:xfrm>
            <a:off x="906463" y="1206481"/>
            <a:ext cx="8691562" cy="530515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indent="-228600">
              <a:spcBef>
                <a:spcPts val="2000"/>
              </a:spcBef>
              <a:buClr>
                <a:schemeClr val="accent1"/>
              </a:buClr>
              <a:buSzPct val="75000"/>
              <a:buFont typeface="Wingdings" charset="0"/>
              <a:buChar char="n"/>
              <a:defRPr/>
            </a:pPr>
            <a:r>
              <a:rPr lang="en-US" sz="1600" b="1" dirty="0" smtClean="0">
                <a:latin typeface="Trebuchet MS"/>
              </a:rPr>
              <a:t>RCS recommendation #10. Ventilation – numbers, location</a:t>
            </a:r>
          </a:p>
          <a:p>
            <a:pPr marL="449263" indent="-228600">
              <a:spcBef>
                <a:spcPts val="600"/>
              </a:spcBef>
              <a:buClr>
                <a:srgbClr val="9AC052"/>
              </a:buClr>
              <a:buSzPct val="100000"/>
              <a:buBlip>
                <a:blip r:embed="rId2"/>
              </a:buBlip>
              <a:defRPr/>
            </a:pPr>
            <a:r>
              <a:rPr lang="en-US" sz="1400" b="1" dirty="0" smtClean="0"/>
              <a:t>multiple vents at different heights on opposite walls are preferable to one vent of the same area</a:t>
            </a:r>
          </a:p>
          <a:p>
            <a:pPr marL="228600" indent="-228600">
              <a:spcBef>
                <a:spcPts val="2000"/>
              </a:spcBef>
              <a:buClr>
                <a:schemeClr val="accent1"/>
              </a:buClr>
              <a:buSzPct val="75000"/>
              <a:buFont typeface="Wingdings" charset="0"/>
              <a:buChar char="n"/>
              <a:defRPr/>
            </a:pPr>
            <a:r>
              <a:rPr lang="en-US" sz="1600" b="1" dirty="0" smtClean="0">
                <a:latin typeface="Trebuchet MS"/>
              </a:rPr>
              <a:t>RCS recommendation #11. Ventilation – distribution of vents</a:t>
            </a:r>
          </a:p>
          <a:p>
            <a:pPr marL="449263" indent="-228600">
              <a:spcBef>
                <a:spcPts val="600"/>
              </a:spcBef>
              <a:buClr>
                <a:srgbClr val="9AC052"/>
              </a:buClr>
              <a:buSzPct val="100000"/>
              <a:buBlip>
                <a:blip r:embed="rId2"/>
              </a:buBlip>
              <a:defRPr/>
            </a:pPr>
            <a:r>
              <a:rPr lang="en-US" sz="1400" b="1" dirty="0" smtClean="0"/>
              <a:t>locate vents as low for the bottom and as high at the top as possible</a:t>
            </a:r>
          </a:p>
          <a:p>
            <a:pPr marL="228600" indent="-228600">
              <a:spcBef>
                <a:spcPts val="2000"/>
              </a:spcBef>
              <a:buClr>
                <a:schemeClr val="accent1"/>
              </a:buClr>
              <a:buSzPct val="75000"/>
              <a:buFont typeface="Wingdings" charset="0"/>
              <a:buChar char="n"/>
              <a:defRPr/>
            </a:pPr>
            <a:r>
              <a:rPr lang="en-US" sz="1600" b="1" dirty="0" smtClean="0">
                <a:latin typeface="Trebuchet MS"/>
              </a:rPr>
              <a:t>RCS recommendation #12. Mitigate hydrogen build-up when passive/natural ventilation is not effective enough</a:t>
            </a:r>
          </a:p>
          <a:p>
            <a:pPr marL="449263" indent="-228600">
              <a:spcBef>
                <a:spcPts val="600"/>
              </a:spcBef>
              <a:buClr>
                <a:srgbClr val="9AC052"/>
              </a:buClr>
              <a:buSzPct val="100000"/>
              <a:buBlip>
                <a:blip r:embed="rId2"/>
              </a:buBlip>
              <a:defRPr/>
            </a:pPr>
            <a:r>
              <a:rPr lang="en-US" sz="1400" b="1" dirty="0" smtClean="0"/>
              <a:t>when passive/natural ventilation is not effective enough, other efficient ways can be investigated like: mechanical/forced ventilation, devices limiting release flow rates or detection devices. </a:t>
            </a:r>
          </a:p>
          <a:p>
            <a:pPr indent="-228600">
              <a:spcBef>
                <a:spcPts val="600"/>
              </a:spcBef>
              <a:buClr>
                <a:srgbClr val="9AC052"/>
              </a:buClr>
              <a:buSzPct val="100000"/>
              <a:buBlip>
                <a:blip r:embed="rId2"/>
              </a:buBlip>
              <a:defRPr/>
            </a:pPr>
            <a:endParaRPr lang="en-US" sz="1400" b="1" dirty="0" smtClean="0"/>
          </a:p>
          <a:p>
            <a:pPr marL="228600" lvl="0" indent="-228600">
              <a:spcBef>
                <a:spcPts val="2000"/>
              </a:spcBef>
              <a:buClr>
                <a:schemeClr val="accent1"/>
              </a:buClr>
              <a:buSzPct val="75000"/>
              <a:defRPr/>
            </a:pPr>
            <a:endParaRPr lang="fr-FR" sz="1600" b="1" dirty="0" smtClean="0">
              <a:latin typeface="Trebuchet M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2. Limitation of </a:t>
            </a:r>
            <a:r>
              <a:rPr lang="fr-FR" dirty="0" err="1" smtClean="0"/>
              <a:t>overpressure</a:t>
            </a:r>
            <a:endParaRPr lang="fr-FR" dirty="0"/>
          </a:p>
        </p:txBody>
      </p:sp>
      <p:sp>
        <p:nvSpPr>
          <p:cNvPr id="5" name="Espace réservé du contenu 2"/>
          <p:cNvSpPr txBox="1">
            <a:spLocks/>
          </p:cNvSpPr>
          <p:nvPr/>
        </p:nvSpPr>
        <p:spPr bwMode="auto">
          <a:xfrm>
            <a:off x="906463" y="120648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defRPr/>
            </a:pPr>
            <a:r>
              <a:rPr lang="en-GB" sz="1600" dirty="0" smtClean="0"/>
              <a:t>This section covers recommendations regarding the implementation of venting devices for limiting the overpressure developed in the event of an accidental hydrogen release as a result either of the Pressure Peaking Phenomenon (PPP) or of the deflagration of a flammable hydrogen-air mixture </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#13. Enclosure with high pressure hydrogen equipment: Pressure Peaking Phenomenon (PPP) in enclosures with low ventilation level and high release flow rate</a:t>
            </a:r>
          </a:p>
          <a:p>
            <a:pPr lvl="1" indent="-228600">
              <a:spcBef>
                <a:spcPts val="600"/>
              </a:spcBef>
              <a:buClr>
                <a:srgbClr val="9AC052"/>
              </a:buClr>
              <a:buSzPct val="100000"/>
              <a:buBlip>
                <a:blip r:embed="rId2"/>
              </a:buBlip>
              <a:defRPr/>
            </a:pPr>
            <a:r>
              <a:rPr lang="en-US" sz="1400" b="1" dirty="0" smtClean="0"/>
              <a:t>PPP is a recently revealed phenomenon characteristic only for gases lighter than air and particularly pronounced for hydrogen. The Guidelines (D5.1) provide published and validated technique to calculate the overpressure inside vented enclosure with hydrogen release due to PPP</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2. Limitation of </a:t>
            </a:r>
            <a:r>
              <a:rPr lang="fr-FR" dirty="0" err="1" smtClean="0"/>
              <a:t>overpressure</a:t>
            </a:r>
            <a:endParaRPr lang="fr-FR" dirty="0"/>
          </a:p>
        </p:txBody>
      </p:sp>
      <p:sp>
        <p:nvSpPr>
          <p:cNvPr id="5" name="Espace réservé du contenu 2"/>
          <p:cNvSpPr txBox="1">
            <a:spLocks/>
          </p:cNvSpPr>
          <p:nvPr/>
        </p:nvSpPr>
        <p:spPr bwMode="auto">
          <a:xfrm>
            <a:off x="906463" y="120648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#14. Deflagration mitigation:  Limit hydrogen inventory in enclosure to exclude structural damage (such as warehouse)</a:t>
            </a:r>
          </a:p>
          <a:p>
            <a:pPr lvl="1" indent="-228600">
              <a:spcBef>
                <a:spcPts val="600"/>
              </a:spcBef>
              <a:buClr>
                <a:srgbClr val="9AC052"/>
              </a:buClr>
              <a:buSzPct val="100000"/>
              <a:buBlip>
                <a:blip r:embed="rId2"/>
              </a:buBlip>
              <a:defRPr/>
            </a:pPr>
            <a:r>
              <a:rPr lang="en-US" sz="1400" b="1" dirty="0" smtClean="0"/>
              <a:t>the Guidelines (D5.1) presented the analytical thermodynamic model, which was validated against experimental data published elsewhere. </a:t>
            </a:r>
          </a:p>
          <a:p>
            <a:pPr lvl="1" indent="-228600">
              <a:spcBef>
                <a:spcPts val="600"/>
              </a:spcBef>
              <a:buClr>
                <a:srgbClr val="9AC052"/>
              </a:buClr>
              <a:buSzPct val="100000"/>
              <a:buBlip>
                <a:blip r:embed="rId2"/>
              </a:buBlip>
              <a:defRPr/>
            </a:pPr>
            <a:r>
              <a:rPr lang="en-US" sz="1400" b="1" dirty="0" smtClean="0"/>
              <a:t>the validated model establishes the upper limit for hydrogen mass allowed to be released (stored) in an enclosure of known volume without causing overpressure above 10 </a:t>
            </a:r>
            <a:r>
              <a:rPr lang="en-US" sz="1400" b="1" dirty="0" err="1" smtClean="0"/>
              <a:t>kPa</a:t>
            </a:r>
            <a:r>
              <a:rPr lang="en-US" sz="1400" b="1" dirty="0" smtClean="0"/>
              <a:t> in case of its combustion.</a:t>
            </a:r>
          </a:p>
          <a:p>
            <a:pPr lvl="1" indent="-228600">
              <a:spcBef>
                <a:spcPts val="600"/>
              </a:spcBef>
              <a:buClr>
                <a:srgbClr val="9AC052"/>
              </a:buClr>
              <a:buSzPct val="100000"/>
              <a:buBlip>
                <a:blip r:embed="rId2"/>
              </a:buBlip>
              <a:defRPr/>
            </a:pPr>
            <a:r>
              <a:rPr lang="en-US" sz="1400" b="1" dirty="0" smtClean="0"/>
              <a:t>if the limitation of inventory is not possible other safety measures should be applied, e.g. passive or forced ventilation to prevent flammable mixture formation, or mitigation of deflagration by venting technique.</a:t>
            </a:r>
          </a:p>
          <a:p>
            <a:pPr lvl="1" indent="-228600">
              <a:spcBef>
                <a:spcPts val="600"/>
              </a:spcBef>
              <a:buClr>
                <a:srgbClr val="9AC052"/>
              </a:buClr>
              <a:buSzPct val="100000"/>
              <a:buBlip>
                <a:blip r:embed="rId2"/>
              </a:buBlip>
              <a:defRPr/>
            </a:pPr>
            <a:endParaRPr lang="en-US" sz="1400" b="1" dirty="0" smtClean="0"/>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#15. Vented deflagration:  Use updated correlation for vent sizing of enclosures fully filled by hydrogen–air mixture, and new correlation for vent sizing of enclosures partially filled by flammable hydrogen-air mixture</a:t>
            </a:r>
          </a:p>
          <a:p>
            <a:pPr lvl="1" indent="-228600">
              <a:spcBef>
                <a:spcPts val="600"/>
              </a:spcBef>
              <a:buClr>
                <a:srgbClr val="9AC052"/>
              </a:buClr>
              <a:buSzPct val="100000"/>
              <a:buBlip>
                <a:blip r:embed="rId2"/>
              </a:buBlip>
              <a:defRPr/>
            </a:pPr>
            <a:r>
              <a:rPr lang="en-US" sz="1400" b="1" dirty="0" smtClean="0"/>
              <a:t>the Guidelines (D5.1) reported new techniques for vent sizing developed as result of </a:t>
            </a:r>
            <a:r>
              <a:rPr lang="en-US" sz="1400" b="1" dirty="0" err="1" smtClean="0"/>
              <a:t>Hyindoor</a:t>
            </a:r>
            <a:r>
              <a:rPr lang="en-US" sz="1400" b="1" dirty="0" smtClean="0"/>
              <a:t> analytical and experimental studies. </a:t>
            </a:r>
          </a:p>
          <a:p>
            <a:pPr indent="-228600">
              <a:spcBef>
                <a:spcPts val="600"/>
              </a:spcBef>
              <a:buClr>
                <a:srgbClr val="9AC052"/>
              </a:buClr>
              <a:buSzPct val="100000"/>
              <a:buBlip>
                <a:blip r:embed="rId2"/>
              </a:buBlip>
              <a:defRPr/>
            </a:pPr>
            <a:endParaRPr lang="en-US" sz="1400" b="1"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3. </a:t>
            </a:r>
            <a:r>
              <a:rPr lang="fr-FR" dirty="0" err="1" smtClean="0"/>
              <a:t>Other</a:t>
            </a:r>
            <a:endParaRPr lang="fr-FR" dirty="0"/>
          </a:p>
        </p:txBody>
      </p:sp>
      <p:sp>
        <p:nvSpPr>
          <p:cNvPr id="5" name="Espace réservé du contenu 2"/>
          <p:cNvSpPr txBox="1">
            <a:spLocks/>
          </p:cNvSpPr>
          <p:nvPr/>
        </p:nvSpPr>
        <p:spPr bwMode="auto">
          <a:xfrm>
            <a:off x="906463" y="120648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defRPr/>
            </a:pPr>
            <a:r>
              <a:rPr lang="en-US" sz="1600" dirty="0" smtClean="0"/>
              <a:t>This section covers recommendations regarding Jet-fire, hydrogen sensor and optional use of flow restrictors. </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#16. Jet-fire: Use the universal correlation for jet fire length to calculate three deterministic separation (hazardous) distances</a:t>
            </a:r>
          </a:p>
          <a:p>
            <a:pPr lvl="1" indent="-228600">
              <a:spcBef>
                <a:spcPts val="600"/>
              </a:spcBef>
              <a:buClr>
                <a:srgbClr val="9AC052"/>
              </a:buClr>
              <a:buSzPct val="100000"/>
              <a:buBlip>
                <a:blip r:embed="rId2"/>
              </a:buBlip>
              <a:defRPr/>
            </a:pPr>
            <a:r>
              <a:rPr lang="en-US" sz="1400" b="1" dirty="0" smtClean="0"/>
              <a:t>the Guidelines (D5.1) provides a methodology for flame length calculation</a:t>
            </a:r>
          </a:p>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#17. Sensors, effect of poisoning </a:t>
            </a:r>
          </a:p>
          <a:p>
            <a:pPr lvl="1" indent="-228600">
              <a:spcBef>
                <a:spcPts val="600"/>
              </a:spcBef>
              <a:buClr>
                <a:srgbClr val="9AC052"/>
              </a:buClr>
              <a:buSzPct val="100000"/>
              <a:buBlip>
                <a:blip r:embed="rId2"/>
              </a:buBlip>
              <a:defRPr/>
            </a:pPr>
            <a:r>
              <a:rPr lang="en-US" sz="1400" b="1" dirty="0" smtClean="0"/>
              <a:t>ISO 26142 is specific to hydrogen sensors, providing performance requirements and test methods for stationary hydrogen detection apparatus.</a:t>
            </a:r>
          </a:p>
          <a:p>
            <a:pPr lvl="1" indent="-228600">
              <a:spcBef>
                <a:spcPts val="600"/>
              </a:spcBef>
              <a:buClr>
                <a:srgbClr val="9AC052"/>
              </a:buClr>
              <a:buSzPct val="100000"/>
              <a:buBlip>
                <a:blip r:embed="rId2"/>
              </a:buBlip>
              <a:defRPr/>
            </a:pPr>
            <a:r>
              <a:rPr lang="en-US" sz="1400" b="1" dirty="0" smtClean="0"/>
              <a:t>the tests showed that the effect of poisons is often transient. </a:t>
            </a:r>
          </a:p>
          <a:p>
            <a:pPr lvl="1" indent="-228600">
              <a:spcBef>
                <a:spcPts val="600"/>
              </a:spcBef>
              <a:buClr>
                <a:srgbClr val="9AC052"/>
              </a:buClr>
              <a:buSzPct val="100000"/>
              <a:buBlip>
                <a:blip r:embed="rId2"/>
              </a:buBlip>
              <a:defRPr/>
            </a:pPr>
            <a:r>
              <a:rPr lang="en-US" sz="1400" b="1" dirty="0" smtClean="0"/>
              <a:t>the recommendation is to evaluate the effect of the poison both immediately after exposure and after three (or more) cycles with air/hydrogen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smtClean="0"/>
              <a:t>RCS </a:t>
            </a:r>
            <a:r>
              <a:rPr lang="fr-FR" dirty="0" err="1" smtClean="0"/>
              <a:t>recommendations</a:t>
            </a:r>
            <a:r>
              <a:rPr lang="fr-FR" dirty="0" smtClean="0"/>
              <a:t/>
            </a:r>
            <a:br>
              <a:rPr lang="fr-FR" dirty="0" smtClean="0"/>
            </a:br>
            <a:r>
              <a:rPr lang="fr-FR" dirty="0" smtClean="0"/>
              <a:t>3. </a:t>
            </a:r>
            <a:r>
              <a:rPr lang="fr-FR" dirty="0" err="1" smtClean="0"/>
              <a:t>Other</a:t>
            </a:r>
            <a:endParaRPr lang="fr-FR" dirty="0"/>
          </a:p>
        </p:txBody>
      </p:sp>
      <p:sp>
        <p:nvSpPr>
          <p:cNvPr id="5" name="Espace réservé du contenu 2"/>
          <p:cNvSpPr txBox="1">
            <a:spLocks/>
          </p:cNvSpPr>
          <p:nvPr/>
        </p:nvSpPr>
        <p:spPr bwMode="auto">
          <a:xfrm>
            <a:off x="906463" y="1206481"/>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1" indent="-228600">
              <a:spcBef>
                <a:spcPts val="2000"/>
              </a:spcBef>
              <a:buClr>
                <a:schemeClr val="accent1"/>
              </a:buClr>
              <a:buSzPct val="75000"/>
              <a:buFont typeface="Wingdings" charset="0"/>
              <a:buChar char="n"/>
              <a:defRPr/>
            </a:pPr>
            <a:r>
              <a:rPr lang="en-US" sz="1600" b="1" dirty="0" smtClean="0">
                <a:latin typeface="Trebuchet MS"/>
              </a:rPr>
              <a:t>RCS recommendation #18.  Use of flow restrictors to be used optionally </a:t>
            </a:r>
          </a:p>
          <a:p>
            <a:pPr lvl="1" indent="-228600">
              <a:spcBef>
                <a:spcPts val="600"/>
              </a:spcBef>
              <a:buClr>
                <a:srgbClr val="9AC052"/>
              </a:buClr>
              <a:buSzPct val="100000"/>
              <a:buBlip>
                <a:blip r:embed="rId2"/>
              </a:buBlip>
              <a:defRPr/>
            </a:pPr>
            <a:r>
              <a:rPr lang="en-US" sz="1400" b="1" dirty="0" smtClean="0"/>
              <a:t>generally, for outdoor and indoor use of hydrogen, flow restrictors on the pipe are a good intrinsically safe design measure. </a:t>
            </a:r>
          </a:p>
          <a:p>
            <a:pPr lvl="1" indent="-228600">
              <a:spcBef>
                <a:spcPts val="600"/>
              </a:spcBef>
              <a:buClr>
                <a:srgbClr val="9AC052"/>
              </a:buClr>
              <a:buSzPct val="100000"/>
              <a:buBlip>
                <a:blip r:embed="rId2"/>
              </a:buBlip>
              <a:defRPr/>
            </a:pPr>
            <a:r>
              <a:rPr lang="en-US" sz="1400" b="1" dirty="0" smtClean="0"/>
              <a:t>for indoor application the flow restriction could also limit the likelihood and possibly prevent the risk of accumulation of Hydrogen above the Lower Explosion Limit (LEL) within the confined space.</a:t>
            </a:r>
          </a:p>
          <a:p>
            <a:pPr lvl="1" indent="-228600">
              <a:spcBef>
                <a:spcPts val="600"/>
              </a:spcBef>
              <a:buClr>
                <a:srgbClr val="9AC052"/>
              </a:buClr>
              <a:buSzPct val="100000"/>
              <a:buBlip>
                <a:blip r:embed="rId2"/>
              </a:buBlip>
              <a:defRPr/>
            </a:pPr>
            <a:r>
              <a:rPr lang="en-US" sz="1400" b="1" dirty="0" smtClean="0"/>
              <a:t>while it is clear that sometimes due to technical requirements one cannot add or can only use a wide restrictor, it is an important safety feature that is easily added. </a:t>
            </a:r>
          </a:p>
          <a:p>
            <a:pPr lvl="1" indent="-228600">
              <a:spcBef>
                <a:spcPts val="600"/>
              </a:spcBef>
              <a:buClr>
                <a:srgbClr val="9AC052"/>
              </a:buClr>
              <a:buSzPct val="100000"/>
              <a:buBlip>
                <a:blip r:embed="rId2"/>
              </a:buBlip>
              <a:defRPr/>
            </a:pPr>
            <a:endParaRPr lang="en-US" sz="1400" b="1" dirty="0" smtClean="0"/>
          </a:p>
          <a:p>
            <a:pPr lvl="1" indent="-228600">
              <a:spcBef>
                <a:spcPts val="600"/>
              </a:spcBef>
              <a:buClr>
                <a:srgbClr val="9AC052"/>
              </a:buClr>
              <a:buSzPct val="100000"/>
              <a:buBlip>
                <a:blip r:embed="rId2"/>
              </a:buBlip>
              <a:defRPr/>
            </a:pPr>
            <a:endParaRPr lang="en-US" sz="1400" b="1" dirty="0" smtClean="0"/>
          </a:p>
          <a:p>
            <a:pPr lvl="1" indent="-228600">
              <a:spcBef>
                <a:spcPts val="600"/>
              </a:spcBef>
              <a:buClr>
                <a:srgbClr val="9AC052"/>
              </a:buClr>
              <a:buSzPct val="100000"/>
              <a:buBlip>
                <a:blip r:embed="rId2"/>
              </a:buBlip>
              <a:defRPr/>
            </a:pPr>
            <a:endParaRPr lang="en-US" sz="1400" b="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368861"/>
            <a:ext cx="8691562" cy="920750"/>
          </a:xfrm>
        </p:spPr>
        <p:txBody>
          <a:bodyPr/>
          <a:lstStyle/>
          <a:p>
            <a:r>
              <a:rPr lang="fr-FR" b="1" dirty="0" err="1" smtClean="0">
                <a:effectLst>
                  <a:outerShdw blurRad="38100" dist="38100" dir="2700000" algn="tl">
                    <a:srgbClr val="000000">
                      <a:alpha val="43137"/>
                    </a:srgbClr>
                  </a:outerShdw>
                </a:effectLst>
              </a:rPr>
              <a:t>Addressed</a:t>
            </a:r>
            <a:r>
              <a:rPr lang="fr-FR" b="1" dirty="0" smtClean="0">
                <a:effectLst>
                  <a:outerShdw blurRad="38100" dist="38100" dir="2700000" algn="tl">
                    <a:srgbClr val="000000">
                      <a:alpha val="43137"/>
                    </a:srgbClr>
                  </a:outerShdw>
                </a:effectLst>
              </a:rPr>
              <a:t> </a:t>
            </a:r>
            <a:r>
              <a:rPr lang="fr-FR" b="1" dirty="0" err="1" smtClean="0">
                <a:effectLst>
                  <a:outerShdw blurRad="38100" dist="38100" dir="2700000" algn="tl">
                    <a:srgbClr val="000000">
                      <a:alpha val="43137"/>
                    </a:srgbClr>
                  </a:outerShdw>
                </a:effectLst>
              </a:rPr>
              <a:t>phenomena</a:t>
            </a:r>
            <a:endParaRPr lang="fr-FR" b="1" dirty="0">
              <a:effectLst>
                <a:outerShdw blurRad="38100" dist="38100" dir="2700000" algn="tl">
                  <a:srgbClr val="000000">
                    <a:alpha val="43137"/>
                  </a:srgbClr>
                </a:outerShdw>
              </a:effectLst>
            </a:endParaRPr>
          </a:p>
        </p:txBody>
      </p:sp>
      <p:sp>
        <p:nvSpPr>
          <p:cNvPr id="7" name="Rectangle 6"/>
          <p:cNvSpPr/>
          <p:nvPr/>
        </p:nvSpPr>
        <p:spPr>
          <a:xfrm>
            <a:off x="7786251" y="5874323"/>
            <a:ext cx="2008909" cy="858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2" descr="phenomena_and_consequences-replotted"/>
          <p:cNvPicPr>
            <a:picLocks noChangeAspect="1"/>
          </p:cNvPicPr>
          <p:nvPr/>
        </p:nvPicPr>
        <p:blipFill>
          <a:blip r:embed="rId3" cstate="print"/>
          <a:srcRect/>
          <a:stretch>
            <a:fillRect/>
          </a:stretch>
        </p:blipFill>
        <p:spPr bwMode="auto">
          <a:xfrm>
            <a:off x="2105891" y="2313709"/>
            <a:ext cx="7692598" cy="4384775"/>
          </a:xfrm>
          <a:prstGeom prst="rect">
            <a:avLst/>
          </a:prstGeom>
          <a:noFill/>
          <a:ln w="9525">
            <a:noFill/>
            <a:miter lim="800000"/>
            <a:headEnd/>
            <a:tailEnd/>
          </a:ln>
        </p:spPr>
      </p:pic>
      <p:sp>
        <p:nvSpPr>
          <p:cNvPr id="9" name="Espace réservé du contenu 2"/>
          <p:cNvSpPr txBox="1">
            <a:spLocks/>
          </p:cNvSpPr>
          <p:nvPr/>
        </p:nvSpPr>
        <p:spPr bwMode="auto">
          <a:xfrm>
            <a:off x="1266693" y="998657"/>
            <a:ext cx="7808026" cy="1869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Hydrogen</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 release and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build</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-up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inside</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 a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confined</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 enclosure</a:t>
            </a:r>
          </a:p>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Hydrogen</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-air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deflagration</a:t>
            </a:r>
            <a:endPar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endParaRPr>
          </a:p>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Jet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fire</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 and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underventilated</a:t>
            </a:r>
            <a:r>
              <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rPr>
              <a:t> </a:t>
            </a:r>
            <a:r>
              <a:rPr kumimoji="0" lang="fr-FR" sz="2000" b="1" i="1" u="none" strike="noStrike" kern="1200" cap="none" spc="0" normalizeH="0" baseline="0" noProof="0" dirty="0" err="1" smtClean="0">
                <a:ln>
                  <a:noFill/>
                </a:ln>
                <a:solidFill>
                  <a:schemeClr val="accent6"/>
                </a:solidFill>
                <a:effectLst/>
                <a:uLnTx/>
                <a:uFillTx/>
                <a:latin typeface="Trebuchet MS"/>
                <a:ea typeface="ＭＳ Ｐゴシック" charset="0"/>
                <a:cs typeface="ＭＳ Ｐゴシック" charset="0"/>
              </a:rPr>
              <a:t>fire</a:t>
            </a:r>
            <a:endParaRPr kumimoji="0" lang="fr-FR" sz="2000" b="1" i="1" u="none" strike="noStrike" kern="1200" cap="none" spc="0" normalizeH="0" baseline="0" noProof="0" dirty="0" smtClean="0">
              <a:ln>
                <a:noFill/>
              </a:ln>
              <a:solidFill>
                <a:schemeClr val="accent6"/>
              </a:solidFill>
              <a:effectLst/>
              <a:uLnTx/>
              <a:uFillTx/>
              <a:latin typeface="Trebuchet MS"/>
              <a:ea typeface="ＭＳ Ｐゴシック" charset="0"/>
              <a:cs typeface="ＭＳ Ｐゴシック" charset="0"/>
            </a:endParaRPr>
          </a:p>
        </p:txBody>
      </p:sp>
      <p:sp>
        <p:nvSpPr>
          <p:cNvPr id="10" name="ZoneTexte 9"/>
          <p:cNvSpPr txBox="1"/>
          <p:nvPr/>
        </p:nvSpPr>
        <p:spPr>
          <a:xfrm>
            <a:off x="1086576" y="6081047"/>
            <a:ext cx="385949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fr-FR" dirty="0" err="1" smtClean="0"/>
              <a:t>Phenomena</a:t>
            </a:r>
            <a:r>
              <a:rPr lang="fr-FR" dirty="0" smtClean="0"/>
              <a:t> and </a:t>
            </a:r>
            <a:r>
              <a:rPr lang="fr-FR" dirty="0" err="1" smtClean="0"/>
              <a:t>Consequences</a:t>
            </a:r>
            <a:r>
              <a:rPr lang="fr-FR" dirty="0" smtClean="0"/>
              <a:t> </a:t>
            </a:r>
            <a:r>
              <a:rPr lang="fr-FR" dirty="0" err="1" smtClean="0"/>
              <a:t>Map</a:t>
            </a:r>
            <a:endParaRPr lang="fr-FR" dirty="0"/>
          </a:p>
        </p:txBody>
      </p:sp>
      <p:sp>
        <p:nvSpPr>
          <p:cNvPr id="15" name="Ellipse 14"/>
          <p:cNvSpPr/>
          <p:nvPr/>
        </p:nvSpPr>
        <p:spPr>
          <a:xfrm>
            <a:off x="1773382" y="3865418"/>
            <a:ext cx="1565563" cy="77585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4405748" y="3532908"/>
            <a:ext cx="1288472" cy="609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6899566" y="5264723"/>
            <a:ext cx="1288472" cy="609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5652655" y="4807523"/>
            <a:ext cx="1288472" cy="609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p:cNvSpPr/>
          <p:nvPr/>
        </p:nvSpPr>
        <p:spPr>
          <a:xfrm>
            <a:off x="8132618" y="6151415"/>
            <a:ext cx="1288472" cy="609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p:cNvSpPr/>
          <p:nvPr/>
        </p:nvSpPr>
        <p:spPr>
          <a:xfrm>
            <a:off x="4364183" y="4308764"/>
            <a:ext cx="1288472" cy="1108359"/>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10"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97382" y="2499360"/>
            <a:ext cx="6517178" cy="196088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marL="355600"/>
            <a:r>
              <a:rPr lang="fr-FR" sz="3200" dirty="0" err="1" smtClean="0">
                <a:solidFill>
                  <a:schemeClr val="accent2">
                    <a:lumMod val="40000"/>
                    <a:lumOff val="60000"/>
                  </a:schemeClr>
                </a:solidFill>
                <a:effectLst>
                  <a:outerShdw blurRad="38100" dist="38100" dir="2700000" algn="tl">
                    <a:srgbClr val="000000">
                      <a:alpha val="43137"/>
                    </a:srgbClr>
                  </a:outerShdw>
                </a:effectLst>
              </a:rPr>
              <a:t>Hydrogen</a:t>
            </a:r>
            <a:r>
              <a:rPr lang="fr-FR" sz="3200" dirty="0" smtClean="0">
                <a:solidFill>
                  <a:schemeClr val="accent2">
                    <a:lumMod val="40000"/>
                    <a:lumOff val="60000"/>
                  </a:schemeClr>
                </a:solidFill>
                <a:effectLst>
                  <a:outerShdw blurRad="38100" dist="38100" dir="2700000" algn="tl">
                    <a:srgbClr val="000000">
                      <a:alpha val="43137"/>
                    </a:srgbClr>
                  </a:outerShdw>
                </a:effectLst>
              </a:rPr>
              <a:t> release</a:t>
            </a:r>
            <a:br>
              <a:rPr lang="fr-FR" sz="3200" dirty="0" smtClean="0">
                <a:solidFill>
                  <a:schemeClr val="accent2">
                    <a:lumMod val="40000"/>
                    <a:lumOff val="60000"/>
                  </a:schemeClr>
                </a:solidFill>
                <a:effectLst>
                  <a:outerShdw blurRad="38100" dist="38100" dir="2700000" algn="tl">
                    <a:srgbClr val="000000">
                      <a:alpha val="43137"/>
                    </a:srgbClr>
                  </a:outerShdw>
                </a:effectLst>
              </a:rPr>
            </a:br>
            <a:r>
              <a:rPr lang="fr-FR" sz="3200" dirty="0" smtClean="0">
                <a:solidFill>
                  <a:schemeClr val="accent2">
                    <a:lumMod val="40000"/>
                    <a:lumOff val="60000"/>
                  </a:schemeClr>
                </a:solidFill>
                <a:effectLst>
                  <a:outerShdw blurRad="38100" dist="38100" dir="2700000" algn="tl">
                    <a:srgbClr val="000000">
                      <a:alpha val="43137"/>
                    </a:srgbClr>
                  </a:outerShdw>
                </a:effectLst>
              </a:rPr>
              <a:t>and </a:t>
            </a:r>
            <a:r>
              <a:rPr lang="fr-FR" sz="3200" dirty="0" err="1" smtClean="0">
                <a:solidFill>
                  <a:schemeClr val="accent2">
                    <a:lumMod val="40000"/>
                    <a:lumOff val="60000"/>
                  </a:schemeClr>
                </a:solidFill>
                <a:effectLst>
                  <a:outerShdw blurRad="38100" dist="38100" dir="2700000" algn="tl">
                    <a:srgbClr val="000000">
                      <a:alpha val="43137"/>
                    </a:srgbClr>
                  </a:outerShdw>
                </a:effectLst>
              </a:rPr>
              <a:t>build</a:t>
            </a:r>
            <a:r>
              <a:rPr lang="fr-FR" sz="3200" dirty="0" smtClean="0">
                <a:solidFill>
                  <a:schemeClr val="accent2">
                    <a:lumMod val="40000"/>
                    <a:lumOff val="60000"/>
                  </a:schemeClr>
                </a:solidFill>
                <a:effectLst>
                  <a:outerShdw blurRad="38100" dist="38100" dir="2700000" algn="tl">
                    <a:srgbClr val="000000">
                      <a:alpha val="43137"/>
                    </a:srgbClr>
                  </a:outerShdw>
                </a:effectLst>
              </a:rPr>
              <a:t>-up in </a:t>
            </a:r>
            <a:r>
              <a:rPr lang="fr-FR" sz="3200" dirty="0" err="1" smtClean="0">
                <a:solidFill>
                  <a:schemeClr val="accent2">
                    <a:lumMod val="40000"/>
                    <a:lumOff val="60000"/>
                  </a:schemeClr>
                </a:solidFill>
                <a:effectLst>
                  <a:outerShdw blurRad="38100" dist="38100" dir="2700000" algn="tl">
                    <a:srgbClr val="000000">
                      <a:alpha val="43137"/>
                    </a:srgbClr>
                  </a:outerShdw>
                </a:effectLst>
              </a:rPr>
              <a:t>confined</a:t>
            </a:r>
            <a:r>
              <a:rPr lang="fr-FR" sz="3200" dirty="0" smtClean="0">
                <a:solidFill>
                  <a:schemeClr val="accent2">
                    <a:lumMod val="40000"/>
                    <a:lumOff val="60000"/>
                  </a:schemeClr>
                </a:solidFill>
                <a:effectLst>
                  <a:outerShdw blurRad="38100" dist="38100" dir="2700000" algn="tl">
                    <a:srgbClr val="000000">
                      <a:alpha val="43137"/>
                    </a:srgbClr>
                  </a:outerShdw>
                </a:effectLst>
              </a:rPr>
              <a:t> area</a:t>
            </a:r>
            <a:endParaRPr lang="fr-FR" sz="3200" dirty="0">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Limiting</a:t>
            </a:r>
            <a:r>
              <a:rPr lang="fr-FR" dirty="0" smtClean="0"/>
              <a:t> </a:t>
            </a:r>
            <a:r>
              <a:rPr lang="fr-FR" dirty="0" err="1" smtClean="0"/>
              <a:t>hydrogen</a:t>
            </a:r>
            <a:r>
              <a:rPr lang="fr-FR" dirty="0" smtClean="0"/>
              <a:t> </a:t>
            </a:r>
            <a:r>
              <a:rPr lang="fr-FR" dirty="0" err="1" smtClean="0"/>
              <a:t>build</a:t>
            </a:r>
            <a:r>
              <a:rPr lang="fr-FR" dirty="0" smtClean="0"/>
              <a:t>-up </a:t>
            </a:r>
            <a:r>
              <a:rPr lang="fr-FR" dirty="0" err="1" smtClean="0"/>
              <a:t>inside</a:t>
            </a:r>
            <a:r>
              <a:rPr lang="fr-FR" dirty="0" smtClean="0"/>
              <a:t> a </a:t>
            </a:r>
            <a:r>
              <a:rPr lang="fr-FR" dirty="0" err="1" smtClean="0"/>
              <a:t>confined</a:t>
            </a:r>
            <a:r>
              <a:rPr lang="fr-FR" dirty="0" smtClean="0"/>
              <a:t> area</a:t>
            </a:r>
            <a:endParaRPr lang="fr-FR" dirty="0"/>
          </a:p>
        </p:txBody>
      </p:sp>
      <p:sp>
        <p:nvSpPr>
          <p:cNvPr id="5" name="Espace réservé du contenu 2"/>
          <p:cNvSpPr txBox="1">
            <a:spLocks/>
          </p:cNvSpPr>
          <p:nvPr/>
        </p:nvSpPr>
        <p:spPr bwMode="auto">
          <a:xfrm>
            <a:off x="906463" y="1331176"/>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buFont typeface="Wingdings" charset="0"/>
              <a:buChar char="n"/>
              <a:defRPr/>
            </a:pPr>
            <a:r>
              <a:rPr lang="fr-FR" sz="1600" b="1" dirty="0" err="1" smtClean="0">
                <a:latin typeface="Trebuchet MS"/>
              </a:rPr>
              <a:t>Limiting</a:t>
            </a:r>
            <a:r>
              <a:rPr lang="fr-FR" sz="1600" b="1" dirty="0" smtClean="0">
                <a:latin typeface="Trebuchet MS"/>
              </a:rPr>
              <a:t> release source</a:t>
            </a:r>
          </a:p>
          <a:p>
            <a:pPr lvl="1" indent="-228600">
              <a:spcBef>
                <a:spcPts val="600"/>
              </a:spcBef>
              <a:buClr>
                <a:srgbClr val="9AC052"/>
              </a:buClr>
              <a:buSzPct val="100000"/>
              <a:buBlip>
                <a:blip r:embed="rId2"/>
              </a:buBlip>
              <a:defRPr/>
            </a:pPr>
            <a:r>
              <a:rPr lang="fr-FR" sz="1400" b="1" dirty="0" err="1" smtClean="0">
                <a:latin typeface="Trebuchet MS"/>
              </a:rPr>
              <a:t>Decrease</a:t>
            </a:r>
            <a:r>
              <a:rPr lang="fr-FR" sz="1400" b="1" dirty="0" smtClean="0">
                <a:latin typeface="Trebuchet MS"/>
              </a:rPr>
              <a:t> release points </a:t>
            </a:r>
            <a:r>
              <a:rPr lang="fr-FR" sz="1400" dirty="0" smtClean="0">
                <a:solidFill>
                  <a:srgbClr val="00508E"/>
                </a:solidFill>
                <a:latin typeface="Trebuchet MS"/>
              </a:rPr>
              <a:t>by </a:t>
            </a:r>
            <a:r>
              <a:rPr lang="fr-FR" sz="1400" dirty="0" err="1" smtClean="0">
                <a:solidFill>
                  <a:srgbClr val="00508E"/>
                </a:solidFill>
                <a:latin typeface="Trebuchet MS"/>
              </a:rPr>
              <a:t>limiting</a:t>
            </a:r>
            <a:r>
              <a:rPr lang="fr-FR" sz="1400" dirty="0" smtClean="0">
                <a:solidFill>
                  <a:srgbClr val="00508E"/>
                </a:solidFill>
                <a:latin typeface="Trebuchet MS"/>
              </a:rPr>
              <a:t> </a:t>
            </a:r>
            <a:r>
              <a:rPr lang="fr-FR" sz="1400" dirty="0" err="1" smtClean="0">
                <a:solidFill>
                  <a:srgbClr val="00508E"/>
                </a:solidFill>
                <a:latin typeface="Trebuchet MS"/>
              </a:rPr>
              <a:t>number</a:t>
            </a:r>
            <a:r>
              <a:rPr lang="fr-FR" sz="1400" dirty="0" smtClean="0">
                <a:solidFill>
                  <a:srgbClr val="00508E"/>
                </a:solidFill>
                <a:latin typeface="Trebuchet MS"/>
              </a:rPr>
              <a:t> of connections; </a:t>
            </a:r>
            <a:r>
              <a:rPr lang="fr-FR" sz="1400" dirty="0" err="1" smtClean="0">
                <a:solidFill>
                  <a:srgbClr val="00508E"/>
                </a:solidFill>
                <a:latin typeface="Trebuchet MS"/>
              </a:rPr>
              <a:t>prefer</a:t>
            </a:r>
            <a:r>
              <a:rPr lang="fr-FR" sz="1400" dirty="0" smtClean="0">
                <a:solidFill>
                  <a:srgbClr val="00508E"/>
                </a:solidFill>
                <a:latin typeface="Trebuchet MS"/>
              </a:rPr>
              <a:t> </a:t>
            </a:r>
            <a:r>
              <a:rPr lang="fr-FR" sz="1400" dirty="0" err="1" smtClean="0">
                <a:solidFill>
                  <a:srgbClr val="00508E"/>
                </a:solidFill>
                <a:latin typeface="Trebuchet MS"/>
              </a:rPr>
              <a:t>welding</a:t>
            </a:r>
            <a:r>
              <a:rPr lang="fr-FR" sz="1400" dirty="0" smtClean="0">
                <a:solidFill>
                  <a:srgbClr val="00508E"/>
                </a:solidFill>
                <a:latin typeface="Trebuchet MS"/>
              </a:rPr>
              <a:t> </a:t>
            </a:r>
            <a:r>
              <a:rPr lang="fr-FR" sz="1400" dirty="0" err="1" smtClean="0">
                <a:solidFill>
                  <a:srgbClr val="00508E"/>
                </a:solidFill>
                <a:latin typeface="Trebuchet MS"/>
              </a:rPr>
              <a:t>when</a:t>
            </a:r>
            <a:r>
              <a:rPr lang="fr-FR" sz="1400" dirty="0" smtClean="0">
                <a:solidFill>
                  <a:srgbClr val="00508E"/>
                </a:solidFill>
                <a:latin typeface="Trebuchet MS"/>
              </a:rPr>
              <a:t> possible</a:t>
            </a:r>
          </a:p>
          <a:p>
            <a:pPr lvl="1" indent="-228600">
              <a:spcBef>
                <a:spcPts val="600"/>
              </a:spcBef>
              <a:buClr>
                <a:srgbClr val="9AC052"/>
              </a:buClr>
              <a:buSzPct val="100000"/>
              <a:buBlip>
                <a:blip r:embed="rId2"/>
              </a:buBlip>
              <a:defRPr/>
            </a:pPr>
            <a:r>
              <a:rPr lang="fr-FR" sz="1400" dirty="0" err="1" smtClean="0">
                <a:solidFill>
                  <a:srgbClr val="00508E"/>
                </a:solidFill>
                <a:latin typeface="Trebuchet MS"/>
              </a:rPr>
              <a:t>Limit</a:t>
            </a:r>
            <a:r>
              <a:rPr lang="fr-FR" sz="1400" dirty="0" smtClean="0">
                <a:solidFill>
                  <a:srgbClr val="00508E"/>
                </a:solidFill>
                <a:latin typeface="Trebuchet MS"/>
              </a:rPr>
              <a:t> </a:t>
            </a:r>
            <a:r>
              <a:rPr lang="fr-FR" sz="1400" dirty="0" err="1" smtClean="0">
                <a:solidFill>
                  <a:srgbClr val="00508E"/>
                </a:solidFill>
                <a:latin typeface="Trebuchet MS"/>
              </a:rPr>
              <a:t>high</a:t>
            </a:r>
            <a:r>
              <a:rPr lang="fr-FR" sz="1400" dirty="0" smtClean="0">
                <a:solidFill>
                  <a:srgbClr val="00508E"/>
                </a:solidFill>
                <a:latin typeface="Trebuchet MS"/>
              </a:rPr>
              <a:t> pressure sources </a:t>
            </a:r>
            <a:r>
              <a:rPr lang="fr-FR" sz="1400" dirty="0" err="1" smtClean="0">
                <a:solidFill>
                  <a:srgbClr val="00508E"/>
                </a:solidFill>
                <a:latin typeface="Trebuchet MS"/>
              </a:rPr>
              <a:t>inside</a:t>
            </a:r>
            <a:r>
              <a:rPr lang="fr-FR" sz="1400" dirty="0" smtClean="0">
                <a:solidFill>
                  <a:srgbClr val="00508E"/>
                </a:solidFill>
                <a:latin typeface="Trebuchet MS"/>
              </a:rPr>
              <a:t> the </a:t>
            </a:r>
            <a:r>
              <a:rPr lang="fr-FR" sz="1400" dirty="0" err="1" smtClean="0">
                <a:solidFill>
                  <a:srgbClr val="00508E"/>
                </a:solidFill>
                <a:latin typeface="Trebuchet MS"/>
              </a:rPr>
              <a:t>confined</a:t>
            </a:r>
            <a:r>
              <a:rPr lang="fr-FR" sz="1400" dirty="0" smtClean="0">
                <a:solidFill>
                  <a:srgbClr val="00508E"/>
                </a:solidFill>
                <a:latin typeface="Trebuchet MS"/>
              </a:rPr>
              <a:t> enclosure; </a:t>
            </a:r>
            <a:r>
              <a:rPr lang="fr-FR" sz="1400" b="1" dirty="0" err="1" smtClean="0">
                <a:latin typeface="Trebuchet MS"/>
              </a:rPr>
              <a:t>keep</a:t>
            </a:r>
            <a:r>
              <a:rPr lang="fr-FR" sz="1400" b="1" dirty="0" smtClean="0">
                <a:latin typeface="Trebuchet MS"/>
              </a:rPr>
              <a:t> HP </a:t>
            </a:r>
            <a:r>
              <a:rPr lang="fr-FR" sz="1400" b="1" dirty="0" err="1" smtClean="0">
                <a:latin typeface="Trebuchet MS"/>
              </a:rPr>
              <a:t>outside</a:t>
            </a:r>
            <a:r>
              <a:rPr lang="fr-FR" sz="1400" b="1" dirty="0" smtClean="0">
                <a:latin typeface="Trebuchet MS"/>
              </a:rPr>
              <a:t> </a:t>
            </a:r>
            <a:r>
              <a:rPr lang="fr-FR" sz="1400" dirty="0" smtClean="0">
                <a:solidFill>
                  <a:srgbClr val="00508E"/>
                </a:solidFill>
                <a:latin typeface="Trebuchet MS"/>
              </a:rPr>
              <a:t>the enclosure as </a:t>
            </a:r>
            <a:r>
              <a:rPr lang="fr-FR" sz="1400" dirty="0" err="1" smtClean="0">
                <a:solidFill>
                  <a:srgbClr val="00508E"/>
                </a:solidFill>
                <a:latin typeface="Trebuchet MS"/>
              </a:rPr>
              <a:t>much</a:t>
            </a:r>
            <a:r>
              <a:rPr lang="fr-FR" sz="1400" dirty="0" smtClean="0">
                <a:solidFill>
                  <a:srgbClr val="00508E"/>
                </a:solidFill>
                <a:latin typeface="Trebuchet MS"/>
              </a:rPr>
              <a:t> as possible and </a:t>
            </a:r>
            <a:r>
              <a:rPr lang="fr-FR" sz="1400" dirty="0" err="1" smtClean="0">
                <a:solidFill>
                  <a:srgbClr val="00508E"/>
                </a:solidFill>
                <a:latin typeface="Trebuchet MS"/>
              </a:rPr>
              <a:t>avoid</a:t>
            </a:r>
            <a:r>
              <a:rPr lang="fr-FR" sz="1400" dirty="0" smtClean="0">
                <a:solidFill>
                  <a:srgbClr val="00508E"/>
                </a:solidFill>
                <a:latin typeface="Trebuchet MS"/>
              </a:rPr>
              <a:t> indoor HP </a:t>
            </a:r>
            <a:r>
              <a:rPr lang="fr-FR" sz="1400" dirty="0" err="1" smtClean="0">
                <a:solidFill>
                  <a:srgbClr val="00508E"/>
                </a:solidFill>
                <a:latin typeface="Trebuchet MS"/>
              </a:rPr>
              <a:t>storage</a:t>
            </a:r>
            <a:endParaRPr lang="fr-FR" sz="1400" dirty="0" smtClean="0">
              <a:solidFill>
                <a:srgbClr val="00508E"/>
              </a:solidFill>
              <a:latin typeface="Trebuchet MS"/>
            </a:endParaRPr>
          </a:p>
          <a:p>
            <a:pPr lvl="1" indent="-228600">
              <a:spcBef>
                <a:spcPts val="600"/>
              </a:spcBef>
              <a:buClr>
                <a:srgbClr val="9AC052"/>
              </a:buClr>
              <a:buSzPct val="100000"/>
              <a:buBlip>
                <a:blip r:embed="rId2"/>
              </a:buBlip>
              <a:defRPr/>
            </a:pPr>
            <a:r>
              <a:rPr lang="fr-FR" sz="1400" dirty="0" err="1" smtClean="0">
                <a:solidFill>
                  <a:srgbClr val="00508E"/>
                </a:solidFill>
                <a:latin typeface="Trebuchet MS"/>
              </a:rPr>
              <a:t>Limit</a:t>
            </a:r>
            <a:r>
              <a:rPr lang="fr-FR" sz="1400" dirty="0" smtClean="0">
                <a:solidFill>
                  <a:srgbClr val="00508E"/>
                </a:solidFill>
                <a:latin typeface="Trebuchet MS"/>
              </a:rPr>
              <a:t> </a:t>
            </a:r>
            <a:r>
              <a:rPr lang="fr-FR" sz="1400" dirty="0" err="1" smtClean="0">
                <a:solidFill>
                  <a:srgbClr val="00508E"/>
                </a:solidFill>
                <a:latin typeface="Trebuchet MS"/>
              </a:rPr>
              <a:t>potential</a:t>
            </a:r>
            <a:r>
              <a:rPr lang="fr-FR" sz="1400" dirty="0" smtClean="0">
                <a:solidFill>
                  <a:srgbClr val="00508E"/>
                </a:solidFill>
                <a:latin typeface="Trebuchet MS"/>
              </a:rPr>
              <a:t> release </a:t>
            </a:r>
            <a:r>
              <a:rPr lang="fr-FR" sz="1400" b="1" dirty="0" smtClean="0">
                <a:latin typeface="Trebuchet MS"/>
              </a:rPr>
              <a:t>flow rate </a:t>
            </a:r>
            <a:r>
              <a:rPr lang="fr-FR" sz="1400" dirty="0" smtClean="0">
                <a:solidFill>
                  <a:srgbClr val="00508E"/>
                </a:solidFill>
                <a:latin typeface="Trebuchet MS"/>
              </a:rPr>
              <a:t>by </a:t>
            </a:r>
            <a:r>
              <a:rPr lang="fr-FR" sz="1400" dirty="0" err="1" smtClean="0">
                <a:solidFill>
                  <a:srgbClr val="00508E"/>
                </a:solidFill>
                <a:latin typeface="Trebuchet MS"/>
              </a:rPr>
              <a:t>using</a:t>
            </a:r>
            <a:r>
              <a:rPr lang="fr-FR" sz="1400" dirty="0" smtClean="0">
                <a:solidFill>
                  <a:srgbClr val="00508E"/>
                </a:solidFill>
                <a:latin typeface="Trebuchet MS"/>
              </a:rPr>
              <a:t> </a:t>
            </a:r>
            <a:r>
              <a:rPr lang="fr-FR" sz="1400" dirty="0" err="1" smtClean="0">
                <a:solidFill>
                  <a:srgbClr val="00508E"/>
                </a:solidFill>
                <a:latin typeface="Trebuchet MS"/>
              </a:rPr>
              <a:t>adapted</a:t>
            </a:r>
            <a:r>
              <a:rPr lang="fr-FR" sz="1400" dirty="0" smtClean="0">
                <a:solidFill>
                  <a:srgbClr val="00508E"/>
                </a:solidFill>
                <a:latin typeface="Trebuchet MS"/>
              </a:rPr>
              <a:t> </a:t>
            </a:r>
            <a:r>
              <a:rPr lang="fr-FR" sz="1400" b="1" dirty="0" smtClean="0">
                <a:latin typeface="Trebuchet MS"/>
              </a:rPr>
              <a:t>flow </a:t>
            </a:r>
            <a:r>
              <a:rPr lang="fr-FR" sz="1400" b="1" dirty="0" err="1" smtClean="0">
                <a:latin typeface="Trebuchet MS"/>
              </a:rPr>
              <a:t>restrictor</a:t>
            </a:r>
            <a:r>
              <a:rPr lang="fr-FR" sz="1400" b="1" dirty="0" smtClean="0">
                <a:latin typeface="Trebuchet MS"/>
              </a:rPr>
              <a:t> </a:t>
            </a:r>
            <a:r>
              <a:rPr lang="fr-FR" sz="1400" dirty="0" err="1" smtClean="0">
                <a:solidFill>
                  <a:srgbClr val="00508E"/>
                </a:solidFill>
                <a:latin typeface="Trebuchet MS"/>
              </a:rPr>
              <a:t>diameter</a:t>
            </a:r>
            <a:endParaRPr lang="fr-FR" sz="1400" dirty="0" smtClean="0">
              <a:solidFill>
                <a:srgbClr val="00508E"/>
              </a:solidFill>
              <a:latin typeface="Trebuchet MS"/>
            </a:endParaRPr>
          </a:p>
          <a:p>
            <a:pPr lvl="1" indent="-228600">
              <a:spcBef>
                <a:spcPts val="600"/>
              </a:spcBef>
              <a:buClr>
                <a:srgbClr val="9AC052"/>
              </a:buClr>
              <a:buSzPct val="100000"/>
              <a:buBlip>
                <a:blip r:embed="rId2"/>
              </a:buBlip>
              <a:defRPr/>
            </a:pPr>
            <a:endParaRPr lang="fr-FR" sz="1400" dirty="0" smtClean="0">
              <a:solidFill>
                <a:srgbClr val="00508E"/>
              </a:solidFill>
              <a:latin typeface="Trebuchet MS"/>
            </a:endParaRPr>
          </a:p>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Limiting</a:t>
            </a:r>
            <a:r>
              <a:rPr kumimoji="0" lang="fr-FR" sz="1600" b="1" i="0" u="none" strike="noStrike" kern="1200" cap="none" spc="0" normalizeH="0" noProof="0" dirty="0" smtClean="0">
                <a:ln>
                  <a:noFill/>
                </a:ln>
                <a:solidFill>
                  <a:schemeClr val="tx1"/>
                </a:solidFill>
                <a:effectLst/>
                <a:uLnTx/>
                <a:uFillTx/>
                <a:latin typeface="Trebuchet MS"/>
                <a:ea typeface="ＭＳ Ｐゴシック" charset="0"/>
                <a:cs typeface="ＭＳ Ｐゴシック" charset="0"/>
              </a:rPr>
              <a:t> </a:t>
            </a:r>
            <a:r>
              <a:rPr kumimoji="0" lang="fr-FR" sz="1600" b="1" i="0" u="none" strike="noStrike" kern="1200" cap="none" spc="0" normalizeH="0" noProof="0" dirty="0" err="1" smtClean="0">
                <a:ln>
                  <a:noFill/>
                </a:ln>
                <a:solidFill>
                  <a:schemeClr val="tx1"/>
                </a:solidFill>
                <a:effectLst/>
                <a:uLnTx/>
                <a:uFillTx/>
                <a:latin typeface="Trebuchet MS"/>
                <a:ea typeface="ＭＳ Ｐゴシック" charset="0"/>
                <a:cs typeface="ＭＳ Ｐゴシック" charset="0"/>
              </a:rPr>
              <a:t>hydrogen</a:t>
            </a:r>
            <a:r>
              <a:rPr kumimoji="0" lang="fr-FR" sz="1600" b="1" i="0" u="none" strike="noStrike" kern="1200" cap="none" spc="0" normalizeH="0" noProof="0" dirty="0" smtClean="0">
                <a:ln>
                  <a:noFill/>
                </a:ln>
                <a:solidFill>
                  <a:schemeClr val="tx1"/>
                </a:solidFill>
                <a:effectLst/>
                <a:uLnTx/>
                <a:uFillTx/>
                <a:latin typeface="Trebuchet MS"/>
                <a:ea typeface="ＭＳ Ｐゴシック" charset="0"/>
                <a:cs typeface="ＭＳ Ｐゴシック" charset="0"/>
              </a:rPr>
              <a:t> </a:t>
            </a:r>
            <a:r>
              <a:rPr kumimoji="0" lang="fr-FR" sz="1600" b="1" i="0" u="none" strike="noStrike" kern="1200" cap="none" spc="0" normalizeH="0" noProof="0" dirty="0" err="1" smtClean="0">
                <a:ln>
                  <a:noFill/>
                </a:ln>
                <a:solidFill>
                  <a:schemeClr val="tx1"/>
                </a:solidFill>
                <a:effectLst/>
                <a:uLnTx/>
                <a:uFillTx/>
                <a:latin typeface="Trebuchet MS"/>
                <a:ea typeface="ＭＳ Ｐゴシック" charset="0"/>
                <a:cs typeface="ＭＳ Ｐゴシック" charset="0"/>
              </a:rPr>
              <a:t>build</a:t>
            </a:r>
            <a:r>
              <a:rPr kumimoji="0" lang="fr-FR" sz="1600" b="1" i="0" u="none" strike="noStrike" kern="1200" cap="none" spc="0" normalizeH="0" noProof="0" dirty="0" smtClean="0">
                <a:ln>
                  <a:noFill/>
                </a:ln>
                <a:solidFill>
                  <a:schemeClr val="tx1"/>
                </a:solidFill>
                <a:effectLst/>
                <a:uLnTx/>
                <a:uFillTx/>
                <a:latin typeface="Trebuchet MS"/>
                <a:ea typeface="ＭＳ Ｐゴシック" charset="0"/>
                <a:cs typeface="ＭＳ Ｐゴシック" charset="0"/>
              </a:rPr>
              <a:t>-up</a:t>
            </a:r>
            <a:endPar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endParaRPr>
          </a:p>
          <a:p>
            <a:pPr lvl="1" indent="-228600">
              <a:spcBef>
                <a:spcPts val="600"/>
              </a:spcBef>
              <a:buClr>
                <a:srgbClr val="9AC052"/>
              </a:buClr>
              <a:buSzPct val="100000"/>
              <a:buBlip>
                <a:blip r:embed="rId2"/>
              </a:buBlip>
              <a:defRPr/>
            </a:pPr>
            <a:r>
              <a:rPr lang="en-GB" sz="1400" dirty="0" smtClean="0">
                <a:solidFill>
                  <a:srgbClr val="00508E"/>
                </a:solidFill>
              </a:rPr>
              <a:t>Prevent accumulation of flammable concentrations of hydrogen in an enclosure by providing adequate ventilation openings for </a:t>
            </a:r>
            <a:r>
              <a:rPr lang="en-GB" sz="1400" b="1" dirty="0" smtClean="0"/>
              <a:t>passive/natural ventilation</a:t>
            </a:r>
            <a:endParaRPr kumimoji="0" lang="fr-FR" sz="1400" b="1" i="0" u="none" strike="noStrike" kern="1200" cap="none" spc="0" normalizeH="0" baseline="0" noProof="0" dirty="0" smtClean="0">
              <a:ln>
                <a:noFill/>
              </a:ln>
              <a:effectLst/>
              <a:uLnTx/>
              <a:uFillTx/>
              <a:latin typeface="Trebuchet MS"/>
              <a:ea typeface="ＭＳ Ｐゴシック" charset="0"/>
              <a:cs typeface="+mn-cs"/>
            </a:endParaRPr>
          </a:p>
          <a:p>
            <a:pPr lvl="1" indent="-228600">
              <a:spcBef>
                <a:spcPts val="600"/>
              </a:spcBef>
              <a:buClr>
                <a:srgbClr val="9AC052"/>
              </a:buClr>
              <a:buSzPct val="100000"/>
              <a:buBlip>
                <a:blip r:embed="rId2"/>
              </a:buBlip>
              <a:defRPr/>
            </a:pPr>
            <a:r>
              <a:rPr lang="en-GB" sz="1400" dirty="0" smtClean="0">
                <a:solidFill>
                  <a:srgbClr val="00508E"/>
                </a:solidFill>
              </a:rPr>
              <a:t>Use two (or more) </a:t>
            </a:r>
            <a:r>
              <a:rPr lang="en-GB" sz="1400" b="1" dirty="0" smtClean="0"/>
              <a:t>vents located at different heights</a:t>
            </a:r>
            <a:r>
              <a:rPr lang="en-GB" sz="1400" dirty="0" smtClean="0"/>
              <a:t> </a:t>
            </a:r>
            <a:r>
              <a:rPr lang="en-GB" sz="1400" dirty="0" smtClean="0">
                <a:solidFill>
                  <a:srgbClr val="00508E"/>
                </a:solidFill>
              </a:rPr>
              <a:t>is preferable; this ventilation configuration is more effective than a single vent (or more) only located at the top of the enclosure, considering the same total ventilation area</a:t>
            </a: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a:p>
            <a:pPr lvl="1" indent="-228600">
              <a:spcBef>
                <a:spcPts val="600"/>
              </a:spcBef>
              <a:buClr>
                <a:srgbClr val="9AC052"/>
              </a:buClr>
              <a:buSzPct val="100000"/>
              <a:buBlip>
                <a:blip r:embed="rId2"/>
              </a:buBlip>
              <a:defRPr/>
            </a:pPr>
            <a:r>
              <a:rPr lang="fr-FR" sz="1400" b="1" dirty="0" err="1" smtClean="0">
                <a:latin typeface="Trebuchet MS"/>
                <a:cs typeface="+mn-cs"/>
              </a:rPr>
              <a:t>Increase</a:t>
            </a:r>
            <a:r>
              <a:rPr lang="fr-FR" sz="1400" b="1" dirty="0" smtClean="0">
                <a:latin typeface="Trebuchet MS"/>
                <a:cs typeface="+mn-cs"/>
              </a:rPr>
              <a:t> ventilation area</a:t>
            </a:r>
          </a:p>
          <a:p>
            <a:pPr lvl="1" indent="-228600">
              <a:spcBef>
                <a:spcPts val="600"/>
              </a:spcBef>
              <a:buClr>
                <a:srgbClr val="9AC052"/>
              </a:buClr>
              <a:buSzPct val="100000"/>
              <a:buBlip>
                <a:blip r:embed="rId2"/>
              </a:buBlip>
              <a:defRPr/>
            </a:pPr>
            <a:r>
              <a:rPr kumimoji="0" lang="fr-FR" sz="1400" b="1" i="0" u="none" strike="noStrike" kern="1200" cap="none" spc="0" normalizeH="0" baseline="0" noProof="0" dirty="0" err="1" smtClean="0">
                <a:ln>
                  <a:noFill/>
                </a:ln>
                <a:effectLst/>
                <a:uLnTx/>
                <a:uFillTx/>
                <a:latin typeface="Trebuchet MS"/>
                <a:ea typeface="ＭＳ Ｐゴシック" charset="0"/>
                <a:cs typeface="+mn-cs"/>
              </a:rPr>
              <a:t>Limit</a:t>
            </a:r>
            <a:r>
              <a:rPr kumimoji="0" lang="fr-FR" sz="1400" b="1" i="0" u="none" strike="noStrike" kern="1200" cap="none" spc="0" normalizeH="0" baseline="0" noProof="0" dirty="0" smtClean="0">
                <a:ln>
                  <a:noFill/>
                </a:ln>
                <a:effectLst/>
                <a:uLnTx/>
                <a:uFillTx/>
                <a:latin typeface="Trebuchet MS"/>
                <a:ea typeface="ＭＳ Ｐゴシック" charset="0"/>
                <a:cs typeface="+mn-cs"/>
              </a:rPr>
              <a:t> obstruction </a:t>
            </a:r>
            <a:r>
              <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rPr>
              <a:t>in front of ventilation </a:t>
            </a:r>
            <a:r>
              <a:rPr kumimoji="0" lang="fr-FR" sz="1400" b="0" i="0" u="none" strike="noStrike" kern="1200" cap="none" spc="0" normalizeH="0" baseline="0" noProof="0" dirty="0" err="1" smtClean="0">
                <a:ln>
                  <a:noFill/>
                </a:ln>
                <a:solidFill>
                  <a:srgbClr val="00508E"/>
                </a:solidFill>
                <a:effectLst/>
                <a:uLnTx/>
                <a:uFillTx/>
                <a:latin typeface="Trebuchet MS"/>
                <a:ea typeface="ＭＳ Ｐゴシック" charset="0"/>
                <a:cs typeface="+mn-cs"/>
              </a:rPr>
              <a:t>openings</a:t>
            </a: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a:p>
            <a:pPr lvl="1" indent="-228600">
              <a:spcBef>
                <a:spcPts val="600"/>
              </a:spcBef>
              <a:buClr>
                <a:srgbClr val="9AC052"/>
              </a:buClr>
              <a:buSzPct val="100000"/>
              <a:buBlip>
                <a:blip r:embed="rId2"/>
              </a:buBlip>
              <a:defRPr/>
            </a:pPr>
            <a:r>
              <a:rPr lang="fr-FR" sz="1400" dirty="0" err="1" smtClean="0">
                <a:solidFill>
                  <a:srgbClr val="00508E"/>
                </a:solidFill>
                <a:latin typeface="Trebuchet MS"/>
                <a:cs typeface="+mn-cs"/>
              </a:rPr>
              <a:t>Locate</a:t>
            </a:r>
            <a:r>
              <a:rPr lang="fr-FR" sz="1400" dirty="0" smtClean="0">
                <a:solidFill>
                  <a:srgbClr val="00508E"/>
                </a:solidFill>
                <a:latin typeface="Trebuchet MS"/>
                <a:cs typeface="+mn-cs"/>
              </a:rPr>
              <a:t> </a:t>
            </a:r>
            <a:r>
              <a:rPr lang="fr-FR" sz="1400" b="1" dirty="0" err="1" smtClean="0">
                <a:latin typeface="Trebuchet MS"/>
                <a:cs typeface="+mn-cs"/>
              </a:rPr>
              <a:t>openings</a:t>
            </a:r>
            <a:r>
              <a:rPr lang="fr-FR" sz="1400" b="1" dirty="0" smtClean="0">
                <a:latin typeface="Trebuchet MS"/>
                <a:cs typeface="+mn-cs"/>
              </a:rPr>
              <a:t> </a:t>
            </a:r>
            <a:r>
              <a:rPr lang="fr-FR" sz="1400" b="1" dirty="0" err="1" smtClean="0">
                <a:latin typeface="Trebuchet MS"/>
                <a:cs typeface="+mn-cs"/>
              </a:rPr>
              <a:t>at</a:t>
            </a:r>
            <a:r>
              <a:rPr lang="fr-FR" sz="1400" b="1" dirty="0" smtClean="0">
                <a:latin typeface="Trebuchet MS"/>
                <a:cs typeface="+mn-cs"/>
              </a:rPr>
              <a:t> the top </a:t>
            </a:r>
            <a:r>
              <a:rPr lang="fr-FR" sz="1400" dirty="0" smtClean="0">
                <a:solidFill>
                  <a:srgbClr val="00508E"/>
                </a:solidFill>
                <a:latin typeface="Trebuchet MS"/>
                <a:cs typeface="+mn-cs"/>
              </a:rPr>
              <a:t>of the enclosure for </a:t>
            </a:r>
            <a:r>
              <a:rPr lang="fr-FR" sz="1400" b="1" dirty="0" smtClean="0">
                <a:latin typeface="Trebuchet MS"/>
                <a:cs typeface="+mn-cs"/>
              </a:rPr>
              <a:t>single vent ventilation mode</a:t>
            </a:r>
          </a:p>
          <a:p>
            <a:pPr lvl="1" indent="-228600">
              <a:spcBef>
                <a:spcPts val="600"/>
              </a:spcBef>
              <a:buClr>
                <a:srgbClr val="9AC052"/>
              </a:buClr>
              <a:buSzPct val="100000"/>
              <a:buBlip>
                <a:blip r:embed="rId2"/>
              </a:buBlip>
              <a:defRPr/>
            </a:pPr>
            <a:r>
              <a:rPr lang="fr-FR" sz="1400" dirty="0" smtClean="0">
                <a:solidFill>
                  <a:srgbClr val="00508E"/>
                </a:solidFill>
                <a:latin typeface="Trebuchet MS"/>
                <a:cs typeface="+mn-cs"/>
              </a:rPr>
              <a:t>A </a:t>
            </a:r>
            <a:r>
              <a:rPr lang="fr-FR" sz="1400" b="1" dirty="0" smtClean="0">
                <a:latin typeface="Trebuchet MS"/>
                <a:cs typeface="+mn-cs"/>
              </a:rPr>
              <a:t>distribution of the vents </a:t>
            </a:r>
            <a:r>
              <a:rPr lang="fr-FR" sz="1400" dirty="0" smtClean="0">
                <a:solidFill>
                  <a:srgbClr val="00508E"/>
                </a:solidFill>
                <a:latin typeface="Trebuchet MS"/>
                <a:cs typeface="+mn-cs"/>
              </a:rPr>
              <a:t>on </a:t>
            </a:r>
            <a:r>
              <a:rPr lang="fr-FR" sz="1400" dirty="0" err="1" smtClean="0">
                <a:solidFill>
                  <a:srgbClr val="00508E"/>
                </a:solidFill>
                <a:latin typeface="Trebuchet MS"/>
                <a:cs typeface="+mn-cs"/>
              </a:rPr>
              <a:t>each</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side</a:t>
            </a:r>
            <a:r>
              <a:rPr lang="fr-FR" sz="1400" dirty="0" smtClean="0">
                <a:solidFill>
                  <a:srgbClr val="00508E"/>
                </a:solidFill>
                <a:latin typeface="Trebuchet MS"/>
                <a:cs typeface="+mn-cs"/>
              </a:rPr>
              <a:t> of the enclosure </a:t>
            </a:r>
            <a:r>
              <a:rPr lang="fr-FR" sz="1400" dirty="0" err="1" smtClean="0">
                <a:solidFill>
                  <a:srgbClr val="00508E"/>
                </a:solidFill>
                <a:latin typeface="Trebuchet MS"/>
                <a:cs typeface="+mn-cs"/>
              </a:rPr>
              <a:t>is</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preferable</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when</a:t>
            </a:r>
            <a:r>
              <a:rPr lang="fr-FR" sz="1400" dirty="0" smtClean="0">
                <a:solidFill>
                  <a:srgbClr val="00508E"/>
                </a:solidFill>
                <a:latin typeface="Trebuchet MS"/>
                <a:cs typeface="+mn-cs"/>
              </a:rPr>
              <a:t> possible</a:t>
            </a:r>
          </a:p>
          <a:p>
            <a:pPr lvl="1" indent="-228600">
              <a:spcBef>
                <a:spcPts val="600"/>
              </a:spcBef>
              <a:buClr>
                <a:srgbClr val="9AC052"/>
              </a:buClr>
              <a:buSzPct val="100000"/>
              <a:buBlip>
                <a:blip r:embed="rId2"/>
              </a:buBlip>
              <a:defRPr/>
            </a:pP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Limiting</a:t>
            </a:r>
            <a:r>
              <a:rPr lang="fr-FR" dirty="0" smtClean="0"/>
              <a:t> </a:t>
            </a:r>
            <a:r>
              <a:rPr lang="fr-FR" dirty="0" err="1" smtClean="0"/>
              <a:t>hydrogen</a:t>
            </a:r>
            <a:r>
              <a:rPr lang="fr-FR" dirty="0" smtClean="0"/>
              <a:t> </a:t>
            </a:r>
            <a:r>
              <a:rPr lang="fr-FR" dirty="0" err="1" smtClean="0"/>
              <a:t>build</a:t>
            </a:r>
            <a:r>
              <a:rPr lang="fr-FR" dirty="0" smtClean="0"/>
              <a:t>-up </a:t>
            </a:r>
            <a:r>
              <a:rPr lang="fr-FR" dirty="0" err="1" smtClean="0"/>
              <a:t>inside</a:t>
            </a:r>
            <a:r>
              <a:rPr lang="fr-FR" dirty="0" smtClean="0"/>
              <a:t> a </a:t>
            </a:r>
            <a:r>
              <a:rPr lang="fr-FR" dirty="0" err="1" smtClean="0"/>
              <a:t>confined</a:t>
            </a:r>
            <a:r>
              <a:rPr lang="fr-FR" dirty="0" smtClean="0"/>
              <a:t> area and </a:t>
            </a:r>
            <a:r>
              <a:rPr lang="fr-FR" dirty="0" err="1" smtClean="0"/>
              <a:t>calculation</a:t>
            </a:r>
            <a:r>
              <a:rPr lang="fr-FR" dirty="0" smtClean="0"/>
              <a:t> </a:t>
            </a:r>
            <a:r>
              <a:rPr lang="fr-FR" dirty="0" err="1" smtClean="0"/>
              <a:t>mean</a:t>
            </a:r>
            <a:endParaRPr lang="fr-FR" dirty="0"/>
          </a:p>
        </p:txBody>
      </p:sp>
      <p:sp>
        <p:nvSpPr>
          <p:cNvPr id="5" name="Espace réservé du contenu 2"/>
          <p:cNvSpPr txBox="1">
            <a:spLocks/>
          </p:cNvSpPr>
          <p:nvPr/>
        </p:nvSpPr>
        <p:spPr bwMode="auto">
          <a:xfrm>
            <a:off x="906463" y="1663696"/>
            <a:ext cx="8691562" cy="2201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buFont typeface="Wingdings" charset="0"/>
              <a:buChar char="n"/>
              <a:defRPr/>
            </a:pPr>
            <a:r>
              <a:rPr lang="fr-FR" sz="1600" b="1" dirty="0" smtClean="0">
                <a:latin typeface="Trebuchet MS"/>
              </a:rPr>
              <a:t>Pressure </a:t>
            </a:r>
            <a:r>
              <a:rPr lang="fr-FR" sz="1600" b="1" dirty="0" err="1" smtClean="0">
                <a:latin typeface="Trebuchet MS"/>
              </a:rPr>
              <a:t>peaking</a:t>
            </a:r>
            <a:r>
              <a:rPr lang="fr-FR" sz="1600" b="1" dirty="0" smtClean="0">
                <a:latin typeface="Trebuchet MS"/>
              </a:rPr>
              <a:t> </a:t>
            </a:r>
            <a:r>
              <a:rPr lang="fr-FR" sz="1600" b="1" dirty="0" err="1" smtClean="0">
                <a:latin typeface="Trebuchet MS"/>
              </a:rPr>
              <a:t>phenomenon</a:t>
            </a:r>
            <a:endParaRPr lang="fr-FR" sz="1600" b="1" dirty="0" smtClean="0">
              <a:latin typeface="Trebuchet MS"/>
            </a:endParaRPr>
          </a:p>
          <a:p>
            <a:pPr lvl="1" indent="-228600">
              <a:spcBef>
                <a:spcPts val="600"/>
              </a:spcBef>
              <a:buClr>
                <a:srgbClr val="9AC052"/>
              </a:buClr>
              <a:buSzPct val="100000"/>
              <a:buBlip>
                <a:blip r:embed="rId2"/>
              </a:buBlip>
              <a:defRPr/>
            </a:pPr>
            <a:r>
              <a:rPr lang="en-GB" sz="1400" dirty="0" smtClean="0">
                <a:solidFill>
                  <a:srgbClr val="00508E"/>
                </a:solidFill>
              </a:rPr>
              <a:t>PPP has to be taken into account in risk assessment</a:t>
            </a:r>
          </a:p>
          <a:p>
            <a:pPr lvl="1" indent="-228600">
              <a:spcBef>
                <a:spcPts val="600"/>
              </a:spcBef>
              <a:buClr>
                <a:srgbClr val="9AC052"/>
              </a:buClr>
              <a:buSzPct val="100000"/>
              <a:buBlip>
                <a:blip r:embed="rId2"/>
              </a:buBlip>
              <a:defRPr/>
            </a:pPr>
            <a:r>
              <a:rPr lang="en-GB" sz="1400" dirty="0" smtClean="0">
                <a:solidFill>
                  <a:srgbClr val="00508E"/>
                </a:solidFill>
              </a:rPr>
              <a:t>A </a:t>
            </a:r>
            <a:r>
              <a:rPr lang="en-GB" sz="1400" b="1" dirty="0" smtClean="0"/>
              <a:t>complex combination of parameters </a:t>
            </a:r>
            <a:r>
              <a:rPr lang="en-GB" sz="1400" dirty="0" smtClean="0">
                <a:solidFill>
                  <a:srgbClr val="00508E"/>
                </a:solidFill>
              </a:rPr>
              <a:t>is to be considered to observe this phenomenon</a:t>
            </a:r>
          </a:p>
          <a:p>
            <a:pPr lvl="2" indent="-228600">
              <a:spcBef>
                <a:spcPts val="600"/>
              </a:spcBef>
              <a:buClr>
                <a:srgbClr val="9AC052"/>
              </a:buClr>
              <a:buSzPct val="100000"/>
              <a:buBlip>
                <a:blip r:embed="rId2"/>
              </a:buBlip>
              <a:defRPr/>
            </a:pPr>
            <a:r>
              <a:rPr lang="en-GB" sz="1400" dirty="0" smtClean="0">
                <a:solidFill>
                  <a:schemeClr val="bg1">
                    <a:lumMod val="50000"/>
                  </a:schemeClr>
                </a:solidFill>
              </a:rPr>
              <a:t>High release flow rate, small enclosure, small size of vents</a:t>
            </a:r>
          </a:p>
          <a:p>
            <a:pPr lvl="1" indent="-228600">
              <a:spcBef>
                <a:spcPts val="600"/>
              </a:spcBef>
              <a:buClr>
                <a:srgbClr val="9AC052"/>
              </a:buClr>
              <a:buSzPct val="100000"/>
              <a:buBlip>
                <a:blip r:embed="rId2"/>
              </a:buBlip>
              <a:defRPr/>
            </a:pPr>
            <a:r>
              <a:rPr lang="en-GB" sz="1400" dirty="0" smtClean="0">
                <a:solidFill>
                  <a:srgbClr val="00508E"/>
                </a:solidFill>
              </a:rPr>
              <a:t>A </a:t>
            </a:r>
            <a:r>
              <a:rPr lang="en-GB" sz="1400" dirty="0" err="1" smtClean="0">
                <a:solidFill>
                  <a:srgbClr val="00508E"/>
                </a:solidFill>
              </a:rPr>
              <a:t>nomogram</a:t>
            </a:r>
            <a:r>
              <a:rPr lang="en-GB" sz="1400" dirty="0" smtClean="0">
                <a:solidFill>
                  <a:srgbClr val="00508E"/>
                </a:solidFill>
              </a:rPr>
              <a:t> is proposed to size vent considering PP phenomenon (see </a:t>
            </a:r>
            <a:r>
              <a:rPr lang="en-GB" sz="1400" dirty="0" err="1" smtClean="0">
                <a:solidFill>
                  <a:srgbClr val="00508E"/>
                </a:solidFill>
              </a:rPr>
              <a:t>Hyindoor</a:t>
            </a:r>
            <a:r>
              <a:rPr lang="en-GB" sz="1400" dirty="0" smtClean="0">
                <a:solidFill>
                  <a:srgbClr val="00508E"/>
                </a:solidFill>
              </a:rPr>
              <a:t> Guidelines Report)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Calculation</a:t>
            </a:r>
            <a:r>
              <a:rPr lang="fr-FR" dirty="0" smtClean="0"/>
              <a:t> </a:t>
            </a:r>
            <a:r>
              <a:rPr lang="fr-FR" dirty="0" err="1" smtClean="0"/>
              <a:t>means</a:t>
            </a:r>
            <a:r>
              <a:rPr lang="fr-FR" dirty="0" smtClean="0"/>
              <a:t> for </a:t>
            </a:r>
            <a:r>
              <a:rPr lang="fr-FR" dirty="0" err="1" smtClean="0"/>
              <a:t>hydrogen</a:t>
            </a:r>
            <a:r>
              <a:rPr lang="fr-FR" dirty="0" smtClean="0"/>
              <a:t> </a:t>
            </a:r>
            <a:r>
              <a:rPr lang="fr-FR" dirty="0" err="1" smtClean="0"/>
              <a:t>build</a:t>
            </a:r>
            <a:r>
              <a:rPr lang="fr-FR" dirty="0" smtClean="0"/>
              <a:t>-up </a:t>
            </a:r>
            <a:r>
              <a:rPr lang="fr-FR" dirty="0" err="1" smtClean="0"/>
              <a:t>assessment</a:t>
            </a:r>
            <a:endParaRPr lang="fr-FR" dirty="0"/>
          </a:p>
        </p:txBody>
      </p:sp>
      <p:sp>
        <p:nvSpPr>
          <p:cNvPr id="5" name="Espace réservé du contenu 2"/>
          <p:cNvSpPr txBox="1">
            <a:spLocks/>
          </p:cNvSpPr>
          <p:nvPr/>
        </p:nvSpPr>
        <p:spPr bwMode="auto">
          <a:xfrm>
            <a:off x="906463" y="1331176"/>
            <a:ext cx="8691562" cy="530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lvl="0" indent="-228600">
              <a:spcBef>
                <a:spcPts val="2000"/>
              </a:spcBef>
              <a:buClr>
                <a:schemeClr val="accent1"/>
              </a:buClr>
              <a:buSzPct val="75000"/>
              <a:defRPr/>
            </a:pPr>
            <a:r>
              <a:rPr lang="fr-FR" sz="1600" b="1" dirty="0" err="1" smtClean="0">
                <a:latin typeface="Trebuchet MS"/>
              </a:rPr>
              <a:t>Calculation</a:t>
            </a:r>
            <a:r>
              <a:rPr lang="fr-FR" sz="1600" b="1" dirty="0" smtClean="0">
                <a:latin typeface="Trebuchet MS"/>
              </a:rPr>
              <a:t> </a:t>
            </a:r>
            <a:r>
              <a:rPr lang="fr-FR" sz="1600" b="1" dirty="0" err="1" smtClean="0">
                <a:latin typeface="Trebuchet MS"/>
              </a:rPr>
              <a:t>means</a:t>
            </a:r>
            <a:r>
              <a:rPr lang="fr-FR" sz="1600" b="1" dirty="0" smtClean="0">
                <a:latin typeface="Trebuchet MS"/>
              </a:rPr>
              <a:t> </a:t>
            </a:r>
            <a:r>
              <a:rPr lang="fr-FR" sz="1600" b="1" dirty="0" err="1" smtClean="0">
                <a:latin typeface="Trebuchet MS"/>
              </a:rPr>
              <a:t>can</a:t>
            </a:r>
            <a:r>
              <a:rPr lang="fr-FR" sz="1600" b="1" dirty="0" smtClean="0">
                <a:latin typeface="Trebuchet MS"/>
              </a:rPr>
              <a:t> </a:t>
            </a:r>
            <a:r>
              <a:rPr lang="fr-FR" sz="1600" b="1" dirty="0" err="1" smtClean="0">
                <a:latin typeface="Trebuchet MS"/>
              </a:rPr>
              <a:t>be</a:t>
            </a:r>
            <a:r>
              <a:rPr lang="fr-FR" sz="1600" b="1" dirty="0" smtClean="0">
                <a:latin typeface="Trebuchet MS"/>
              </a:rPr>
              <a:t> </a:t>
            </a:r>
            <a:r>
              <a:rPr lang="fr-FR" sz="1600" b="1" dirty="0" err="1" smtClean="0">
                <a:latin typeface="Trebuchet MS"/>
              </a:rPr>
              <a:t>used</a:t>
            </a:r>
            <a:r>
              <a:rPr lang="fr-FR" sz="1600" b="1" dirty="0" smtClean="0">
                <a:latin typeface="Trebuchet MS"/>
              </a:rPr>
              <a:t> to </a:t>
            </a:r>
            <a:r>
              <a:rPr lang="fr-FR" sz="1600" b="1" dirty="0" err="1" smtClean="0">
                <a:latin typeface="Trebuchet MS"/>
              </a:rPr>
              <a:t>assess</a:t>
            </a:r>
            <a:r>
              <a:rPr lang="fr-FR" sz="1600" b="1" dirty="0" smtClean="0">
                <a:latin typeface="Trebuchet MS"/>
              </a:rPr>
              <a:t> </a:t>
            </a:r>
            <a:r>
              <a:rPr lang="fr-FR" sz="1600" b="1" dirty="0" err="1" smtClean="0">
                <a:latin typeface="Trebuchet MS"/>
              </a:rPr>
              <a:t>consequences</a:t>
            </a:r>
            <a:r>
              <a:rPr lang="fr-FR" sz="1600" b="1" dirty="0" smtClean="0">
                <a:latin typeface="Trebuchet MS"/>
              </a:rPr>
              <a:t>, to </a:t>
            </a:r>
            <a:r>
              <a:rPr lang="fr-FR" sz="1600" b="1" dirty="0" err="1" smtClean="0">
                <a:latin typeface="Trebuchet MS"/>
              </a:rPr>
              <a:t>evaluate</a:t>
            </a:r>
            <a:r>
              <a:rPr lang="fr-FR" sz="1600" b="1" dirty="0" smtClean="0">
                <a:latin typeface="Trebuchet MS"/>
              </a:rPr>
              <a:t> mitigation </a:t>
            </a:r>
            <a:r>
              <a:rPr lang="fr-FR" sz="1600" b="1" dirty="0" err="1" smtClean="0">
                <a:latin typeface="Trebuchet MS"/>
              </a:rPr>
              <a:t>means</a:t>
            </a:r>
            <a:r>
              <a:rPr lang="fr-FR" sz="1600" b="1" dirty="0" smtClean="0">
                <a:latin typeface="Trebuchet MS"/>
              </a:rPr>
              <a:t>, </a:t>
            </a:r>
            <a:r>
              <a:rPr lang="fr-FR" sz="1600" b="1" dirty="0" err="1" smtClean="0">
                <a:latin typeface="Trebuchet MS"/>
              </a:rPr>
              <a:t>aiming</a:t>
            </a:r>
            <a:r>
              <a:rPr lang="fr-FR" sz="1600" b="1" dirty="0" smtClean="0">
                <a:latin typeface="Trebuchet MS"/>
              </a:rPr>
              <a:t> </a:t>
            </a:r>
            <a:r>
              <a:rPr lang="fr-FR" sz="1600" b="1" dirty="0" err="1" smtClean="0">
                <a:latin typeface="Trebuchet MS"/>
              </a:rPr>
              <a:t>at</a:t>
            </a:r>
            <a:r>
              <a:rPr lang="fr-FR" sz="1600" b="1" dirty="0" smtClean="0">
                <a:latin typeface="Trebuchet MS"/>
              </a:rPr>
              <a:t> </a:t>
            </a:r>
            <a:r>
              <a:rPr lang="fr-FR" sz="1600" b="1" dirty="0" err="1" smtClean="0">
                <a:latin typeface="Trebuchet MS"/>
              </a:rPr>
              <a:t>safely</a:t>
            </a:r>
            <a:r>
              <a:rPr lang="fr-FR" sz="1600" b="1" dirty="0" smtClean="0">
                <a:latin typeface="Trebuchet MS"/>
              </a:rPr>
              <a:t> </a:t>
            </a:r>
            <a:r>
              <a:rPr lang="fr-FR" sz="1600" b="1" dirty="0" err="1" smtClean="0">
                <a:latin typeface="Trebuchet MS"/>
              </a:rPr>
              <a:t>designing</a:t>
            </a:r>
            <a:r>
              <a:rPr lang="fr-FR" sz="1600" b="1" dirty="0" smtClean="0">
                <a:latin typeface="Trebuchet MS"/>
              </a:rPr>
              <a:t> </a:t>
            </a:r>
            <a:r>
              <a:rPr lang="fr-FR" sz="1600" b="1" dirty="0" err="1" smtClean="0">
                <a:latin typeface="Trebuchet MS"/>
              </a:rPr>
              <a:t>hydrogen</a:t>
            </a:r>
            <a:r>
              <a:rPr lang="fr-FR" sz="1600" b="1" dirty="0" smtClean="0">
                <a:latin typeface="Trebuchet MS"/>
              </a:rPr>
              <a:t> applications and/or setting up </a:t>
            </a:r>
            <a:r>
              <a:rPr lang="fr-FR" sz="1600" b="1" dirty="0" err="1" smtClean="0">
                <a:latin typeface="Trebuchet MS"/>
              </a:rPr>
              <a:t>additional</a:t>
            </a:r>
            <a:r>
              <a:rPr lang="fr-FR" sz="1600" b="1" dirty="0" smtClean="0">
                <a:latin typeface="Trebuchet MS"/>
              </a:rPr>
              <a:t> </a:t>
            </a:r>
            <a:r>
              <a:rPr lang="fr-FR" sz="1600" b="1" dirty="0" err="1" smtClean="0">
                <a:latin typeface="Trebuchet MS"/>
              </a:rPr>
              <a:t>safety</a:t>
            </a:r>
            <a:r>
              <a:rPr lang="fr-FR" sz="1600" b="1" dirty="0" smtClean="0">
                <a:latin typeface="Trebuchet MS"/>
              </a:rPr>
              <a:t> </a:t>
            </a:r>
            <a:r>
              <a:rPr lang="fr-FR" sz="1600" b="1" dirty="0" err="1" smtClean="0">
                <a:latin typeface="Trebuchet MS"/>
              </a:rPr>
              <a:t>precautions</a:t>
            </a:r>
            <a:endParaRPr lang="fr-FR" sz="1600" b="1" dirty="0" smtClean="0">
              <a:latin typeface="Trebuchet MS"/>
            </a:endParaRPr>
          </a:p>
          <a:p>
            <a:pPr marL="228600" lvl="0" indent="-228600">
              <a:spcBef>
                <a:spcPts val="2000"/>
              </a:spcBef>
              <a:buClr>
                <a:schemeClr val="accent1"/>
              </a:buClr>
              <a:buSzPct val="75000"/>
              <a:buFont typeface="Wingdings" charset="0"/>
              <a:buChar char="n"/>
              <a:defRPr/>
            </a:pP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Analytical</a:t>
            </a:r>
            <a:r>
              <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rPr>
              <a:t> </a:t>
            </a: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models</a:t>
            </a:r>
            <a:r>
              <a:rPr lang="fr-FR" sz="1600" b="1" dirty="0" smtClean="0">
                <a:latin typeface="Trebuchet MS"/>
              </a:rPr>
              <a:t> and </a:t>
            </a:r>
            <a:r>
              <a:rPr lang="fr-FR" sz="1600" b="1" dirty="0" err="1" smtClean="0">
                <a:latin typeface="Trebuchet MS"/>
              </a:rPr>
              <a:t>correlations</a:t>
            </a:r>
            <a:r>
              <a:rPr lang="fr-FR" sz="1600" b="1" dirty="0" smtClean="0">
                <a:latin typeface="Trebuchet MS"/>
              </a:rPr>
              <a:t> for </a:t>
            </a: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build</a:t>
            </a:r>
            <a:r>
              <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rPr>
              <a:t>-up </a:t>
            </a: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consequences</a:t>
            </a:r>
            <a:r>
              <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rPr>
              <a:t> </a:t>
            </a:r>
            <a:r>
              <a:rPr kumimoji="0" lang="fr-FR" sz="1600" b="1" i="0" u="none" strike="noStrike" kern="1200" cap="none" spc="0" normalizeH="0" baseline="0" noProof="0" dirty="0" err="1" smtClean="0">
                <a:ln>
                  <a:noFill/>
                </a:ln>
                <a:solidFill>
                  <a:schemeClr val="tx1"/>
                </a:solidFill>
                <a:effectLst/>
                <a:uLnTx/>
                <a:uFillTx/>
                <a:latin typeface="Trebuchet MS"/>
                <a:ea typeface="ＭＳ Ｐゴシック" charset="0"/>
                <a:cs typeface="ＭＳ Ｐゴシック" charset="0"/>
              </a:rPr>
              <a:t>assessment</a:t>
            </a:r>
            <a:endPar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endParaRPr>
          </a:p>
          <a:p>
            <a:pPr lvl="1" indent="-228600">
              <a:spcBef>
                <a:spcPts val="600"/>
              </a:spcBef>
              <a:buClr>
                <a:srgbClr val="9AC052"/>
              </a:buClr>
              <a:buSzPct val="100000"/>
              <a:buBlip>
                <a:blip r:embed="rId2"/>
              </a:buBlip>
              <a:defRPr/>
            </a:pPr>
            <a:r>
              <a:rPr lang="fr-FR" sz="1400" b="1" dirty="0" smtClean="0">
                <a:latin typeface="Trebuchet MS"/>
                <a:cs typeface="+mn-cs"/>
              </a:rPr>
              <a:t>One-</a:t>
            </a:r>
            <a:r>
              <a:rPr lang="fr-FR" sz="1400" b="1" dirty="0" err="1" smtClean="0">
                <a:latin typeface="Trebuchet MS"/>
                <a:cs typeface="+mn-cs"/>
              </a:rPr>
              <a:t>opening</a:t>
            </a:r>
            <a:r>
              <a:rPr lang="fr-FR" sz="1400" b="1" dirty="0" smtClean="0">
                <a:latin typeface="Trebuchet MS"/>
                <a:cs typeface="+mn-cs"/>
              </a:rPr>
              <a:t> passive ventilation </a:t>
            </a:r>
            <a:r>
              <a:rPr lang="fr-FR" sz="1400" dirty="0" err="1" smtClean="0">
                <a:solidFill>
                  <a:srgbClr val="00508E"/>
                </a:solidFill>
                <a:latin typeface="Trebuchet MS"/>
                <a:cs typeface="+mn-cs"/>
              </a:rPr>
              <a:t>modelling</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approach</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proposed</a:t>
            </a:r>
            <a:r>
              <a:rPr lang="fr-FR" sz="1400" dirty="0" smtClean="0">
                <a:solidFill>
                  <a:srgbClr val="00508E"/>
                </a:solidFill>
                <a:latin typeface="Trebuchet MS"/>
                <a:cs typeface="+mn-cs"/>
              </a:rPr>
              <a:t> by </a:t>
            </a:r>
            <a:r>
              <a:rPr lang="fr-FR" sz="1400" b="1" dirty="0" smtClean="0">
                <a:solidFill>
                  <a:srgbClr val="00508E"/>
                </a:solidFill>
                <a:latin typeface="Trebuchet MS"/>
                <a:cs typeface="+mn-cs"/>
              </a:rPr>
              <a:t>Molkov et al. (2014)</a:t>
            </a:r>
            <a:endParaRPr lang="fr-FR" sz="1400" dirty="0" smtClean="0">
              <a:solidFill>
                <a:schemeClr val="accent6"/>
              </a:solidFill>
              <a:latin typeface="Trebuchet MS"/>
              <a:cs typeface="+mn-cs"/>
            </a:endParaRPr>
          </a:p>
          <a:p>
            <a:pPr lvl="2" indent="-228600">
              <a:spcBef>
                <a:spcPts val="600"/>
              </a:spcBef>
              <a:buClr>
                <a:srgbClr val="9AC052"/>
              </a:buClr>
              <a:buSzPct val="100000"/>
              <a:buFontTx/>
              <a:buBlip>
                <a:blip r:embed="rId2"/>
              </a:buBlip>
              <a:defRPr/>
            </a:pPr>
            <a:r>
              <a:rPr lang="fr-FR" sz="1400" baseline="0" dirty="0" err="1" smtClean="0">
                <a:solidFill>
                  <a:schemeClr val="bg1">
                    <a:lumMod val="50000"/>
                  </a:schemeClr>
                </a:solidFill>
                <a:latin typeface="Trebuchet MS"/>
                <a:cs typeface="+mn-cs"/>
              </a:rPr>
              <a:t>When</a:t>
            </a:r>
            <a:r>
              <a:rPr lang="fr-FR" sz="1400" dirty="0" smtClean="0">
                <a:solidFill>
                  <a:schemeClr val="bg1">
                    <a:lumMod val="50000"/>
                  </a:schemeClr>
                </a:solidFill>
                <a:latin typeface="Trebuchet MS"/>
                <a:cs typeface="+mn-cs"/>
              </a:rPr>
              <a:t> all the </a:t>
            </a:r>
            <a:r>
              <a:rPr lang="fr-FR" sz="1400" dirty="0" err="1" smtClean="0">
                <a:solidFill>
                  <a:schemeClr val="bg1">
                    <a:lumMod val="50000"/>
                  </a:schemeClr>
                </a:solidFill>
                <a:latin typeface="Trebuchet MS"/>
                <a:cs typeface="+mn-cs"/>
              </a:rPr>
              <a:t>openings</a:t>
            </a:r>
            <a:r>
              <a:rPr lang="fr-FR" sz="1400" dirty="0" smtClean="0">
                <a:solidFill>
                  <a:schemeClr val="bg1">
                    <a:lumMod val="50000"/>
                  </a:schemeClr>
                </a:solidFill>
                <a:latin typeface="Trebuchet MS"/>
                <a:cs typeface="+mn-cs"/>
              </a:rPr>
              <a:t> are </a:t>
            </a:r>
            <a:r>
              <a:rPr lang="fr-FR" sz="1400" dirty="0" err="1" smtClean="0">
                <a:solidFill>
                  <a:schemeClr val="bg1">
                    <a:lumMod val="50000"/>
                  </a:schemeClr>
                </a:solidFill>
                <a:latin typeface="Trebuchet MS"/>
                <a:cs typeface="+mn-cs"/>
              </a:rPr>
              <a:t>at</a:t>
            </a:r>
            <a:r>
              <a:rPr lang="fr-FR" sz="1400" dirty="0" smtClean="0">
                <a:solidFill>
                  <a:schemeClr val="bg1">
                    <a:lumMod val="50000"/>
                  </a:schemeClr>
                </a:solidFill>
                <a:latin typeface="Trebuchet MS"/>
                <a:cs typeface="+mn-cs"/>
              </a:rPr>
              <a:t> the top of the enclosure</a:t>
            </a:r>
          </a:p>
          <a:p>
            <a:pPr lvl="2" indent="-228600">
              <a:spcBef>
                <a:spcPts val="600"/>
              </a:spcBef>
              <a:buClr>
                <a:srgbClr val="9AC052"/>
              </a:buClr>
              <a:buSzPct val="100000"/>
              <a:buFontTx/>
              <a:buBlip>
                <a:blip r:embed="rId2"/>
              </a:buBlip>
              <a:defRPr/>
            </a:pPr>
            <a:r>
              <a:rPr kumimoji="0" lang="fr-FR" sz="1400" b="0" i="0" u="none" strike="noStrike" kern="1200" cap="none" spc="0" normalizeH="0" baseline="0" noProof="0" dirty="0" err="1" smtClean="0">
                <a:ln>
                  <a:noFill/>
                </a:ln>
                <a:solidFill>
                  <a:schemeClr val="bg1">
                    <a:lumMod val="50000"/>
                  </a:schemeClr>
                </a:solidFill>
                <a:effectLst/>
                <a:uLnTx/>
                <a:uFillTx/>
                <a:latin typeface="Trebuchet MS"/>
                <a:ea typeface="ＭＳ Ｐゴシック" charset="0"/>
                <a:cs typeface="+mn-cs"/>
              </a:rPr>
              <a:t>Nomograms</a:t>
            </a:r>
            <a:r>
              <a:rPr kumimoji="0" lang="fr-FR" sz="1400" b="0" i="0" u="none" strike="noStrike" kern="1200" cap="none" spc="0" normalizeH="0" baseline="0" noProof="0" dirty="0" smtClean="0">
                <a:ln>
                  <a:noFill/>
                </a:ln>
                <a:solidFill>
                  <a:schemeClr val="bg1">
                    <a:lumMod val="50000"/>
                  </a:schemeClr>
                </a:solidFill>
                <a:effectLst/>
                <a:uLnTx/>
                <a:uFillTx/>
                <a:latin typeface="Trebuchet MS"/>
                <a:ea typeface="ＭＳ Ｐゴシック" charset="0"/>
                <a:cs typeface="+mn-cs"/>
              </a:rPr>
              <a:t> to </a:t>
            </a:r>
            <a:r>
              <a:rPr kumimoji="0" lang="fr-FR" sz="1400" b="0" i="0" u="none" strike="noStrike" kern="1200" cap="none" spc="0" normalizeH="0" baseline="0" noProof="0" dirty="0" err="1" smtClean="0">
                <a:ln>
                  <a:noFill/>
                </a:ln>
                <a:solidFill>
                  <a:schemeClr val="bg1">
                    <a:lumMod val="50000"/>
                  </a:schemeClr>
                </a:solidFill>
                <a:effectLst/>
                <a:uLnTx/>
                <a:uFillTx/>
                <a:latin typeface="Trebuchet MS"/>
                <a:ea typeface="ＭＳ Ｐゴシック" charset="0"/>
                <a:cs typeface="+mn-cs"/>
              </a:rPr>
              <a:t>assess</a:t>
            </a:r>
            <a:r>
              <a:rPr kumimoji="0" lang="fr-FR" sz="1400" b="0" i="0" u="none" strike="noStrike" kern="1200" cap="none" spc="0" normalizeH="0" baseline="0" noProof="0" dirty="0" smtClean="0">
                <a:ln>
                  <a:noFill/>
                </a:ln>
                <a:solidFill>
                  <a:schemeClr val="bg1">
                    <a:lumMod val="50000"/>
                  </a:schemeClr>
                </a:solidFill>
                <a:effectLst/>
                <a:uLnTx/>
                <a:uFillTx/>
                <a:latin typeface="Trebuchet MS"/>
                <a:ea typeface="ＭＳ Ｐゴシック" charset="0"/>
                <a:cs typeface="+mn-cs"/>
              </a:rPr>
              <a:t> </a:t>
            </a:r>
            <a:r>
              <a:rPr kumimoji="0" lang="fr-FR" sz="1400" b="0" i="0" u="none" strike="noStrike" kern="1200" cap="none" spc="0" normalizeH="0" baseline="0" noProof="0" dirty="0" err="1" smtClean="0">
                <a:ln>
                  <a:noFill/>
                </a:ln>
                <a:solidFill>
                  <a:schemeClr val="bg1">
                    <a:lumMod val="50000"/>
                  </a:schemeClr>
                </a:solidFill>
                <a:effectLst/>
                <a:uLnTx/>
                <a:uFillTx/>
                <a:latin typeface="Trebuchet MS"/>
                <a:ea typeface="ＭＳ Ｐゴシック" charset="0"/>
                <a:cs typeface="+mn-cs"/>
              </a:rPr>
              <a:t>hydrogen</a:t>
            </a:r>
            <a:r>
              <a:rPr kumimoji="0" lang="fr-FR" sz="1400" b="0" i="0" u="none" strike="noStrike" kern="1200" cap="none" spc="0" normalizeH="0" baseline="0" noProof="0" dirty="0" smtClean="0">
                <a:ln>
                  <a:noFill/>
                </a:ln>
                <a:solidFill>
                  <a:schemeClr val="bg1">
                    <a:lumMod val="50000"/>
                  </a:schemeClr>
                </a:solidFill>
                <a:effectLst/>
                <a:uLnTx/>
                <a:uFillTx/>
                <a:latin typeface="Trebuchet MS"/>
                <a:ea typeface="ＭＳ Ｐゴシック" charset="0"/>
                <a:cs typeface="+mn-cs"/>
              </a:rPr>
              <a:t> </a:t>
            </a:r>
            <a:r>
              <a:rPr kumimoji="0" lang="fr-FR" sz="1400" b="0" i="0" u="none" strike="noStrike" kern="1200" cap="none" spc="0" normalizeH="0" baseline="0" noProof="0" dirty="0" err="1" smtClean="0">
                <a:ln>
                  <a:noFill/>
                </a:ln>
                <a:solidFill>
                  <a:schemeClr val="bg1">
                    <a:lumMod val="50000"/>
                  </a:schemeClr>
                </a:solidFill>
                <a:effectLst/>
                <a:uLnTx/>
                <a:uFillTx/>
                <a:latin typeface="Trebuchet MS"/>
                <a:ea typeface="ＭＳ Ｐゴシック" charset="0"/>
                <a:cs typeface="+mn-cs"/>
              </a:rPr>
              <a:t>build</a:t>
            </a:r>
            <a:r>
              <a:rPr kumimoji="0" lang="fr-FR" sz="1400" b="0" i="0" u="none" strike="noStrike" kern="1200" cap="none" spc="0" normalizeH="0" baseline="0" noProof="0" dirty="0" smtClean="0">
                <a:ln>
                  <a:noFill/>
                </a:ln>
                <a:solidFill>
                  <a:schemeClr val="bg1">
                    <a:lumMod val="50000"/>
                  </a:schemeClr>
                </a:solidFill>
                <a:effectLst/>
                <a:uLnTx/>
                <a:uFillTx/>
                <a:latin typeface="Trebuchet MS"/>
                <a:ea typeface="ＭＳ Ｐゴシック" charset="0"/>
                <a:cs typeface="+mn-cs"/>
              </a:rPr>
              <a:t>-up are </a:t>
            </a:r>
            <a:r>
              <a:rPr kumimoji="0" lang="fr-FR" sz="1400" b="0" i="0" u="none" strike="noStrike" kern="1200" cap="none" spc="0" normalizeH="0" baseline="0" noProof="0" dirty="0" err="1" smtClean="0">
                <a:ln>
                  <a:noFill/>
                </a:ln>
                <a:solidFill>
                  <a:schemeClr val="bg1">
                    <a:lumMod val="50000"/>
                  </a:schemeClr>
                </a:solidFill>
                <a:effectLst/>
                <a:uLnTx/>
                <a:uFillTx/>
                <a:latin typeface="Trebuchet MS"/>
                <a:ea typeface="ＭＳ Ｐゴシック" charset="0"/>
                <a:cs typeface="+mn-cs"/>
              </a:rPr>
              <a:t>provided</a:t>
            </a:r>
            <a:r>
              <a:rPr kumimoji="0" lang="fr-FR" sz="1400" b="0" i="0" u="none" strike="noStrike" kern="1200" cap="none" spc="0" normalizeH="0" baseline="0" noProof="0" dirty="0" smtClean="0">
                <a:ln>
                  <a:noFill/>
                </a:ln>
                <a:solidFill>
                  <a:schemeClr val="bg1">
                    <a:lumMod val="50000"/>
                  </a:schemeClr>
                </a:solidFill>
                <a:effectLst/>
                <a:uLnTx/>
                <a:uFillTx/>
                <a:latin typeface="Trebuchet MS"/>
                <a:ea typeface="ＭＳ Ｐゴシック" charset="0"/>
                <a:cs typeface="+mn-cs"/>
              </a:rPr>
              <a:t> in </a:t>
            </a:r>
            <a:r>
              <a:rPr kumimoji="0" lang="fr-FR" sz="1400" b="0" i="0" u="none" strike="noStrike" kern="1200" cap="none" spc="0" normalizeH="0" baseline="0" noProof="0" dirty="0" err="1" smtClean="0">
                <a:ln>
                  <a:noFill/>
                </a:ln>
                <a:solidFill>
                  <a:schemeClr val="bg1">
                    <a:lumMod val="50000"/>
                  </a:schemeClr>
                </a:solidFill>
                <a:effectLst/>
                <a:uLnTx/>
                <a:uFillTx/>
                <a:latin typeface="Trebuchet MS"/>
                <a:ea typeface="ＭＳ Ｐゴシック" charset="0"/>
                <a:cs typeface="+mn-cs"/>
              </a:rPr>
              <a:t>Hyindoor</a:t>
            </a:r>
            <a:r>
              <a:rPr kumimoji="0" lang="fr-FR" sz="1400" b="0" i="0" u="none" strike="noStrike" kern="1200" cap="none" spc="0" normalizeH="0" baseline="0" noProof="0" dirty="0" smtClean="0">
                <a:ln>
                  <a:noFill/>
                </a:ln>
                <a:solidFill>
                  <a:schemeClr val="bg1">
                    <a:lumMod val="50000"/>
                  </a:schemeClr>
                </a:solidFill>
                <a:effectLst/>
                <a:uLnTx/>
                <a:uFillTx/>
                <a:latin typeface="Trebuchet MS"/>
                <a:ea typeface="ＭＳ Ｐゴシック" charset="0"/>
                <a:cs typeface="+mn-cs"/>
              </a:rPr>
              <a:t> Guidelines Report</a:t>
            </a:r>
          </a:p>
          <a:p>
            <a:pPr marL="457200" marR="0" lvl="1" indent="-228600" algn="l" defTabSz="914400" rtl="0" eaLnBrk="1" fontAlgn="base" latinLnBrk="0" hangingPunct="1">
              <a:lnSpc>
                <a:spcPct val="100000"/>
              </a:lnSpc>
              <a:spcBef>
                <a:spcPts val="600"/>
              </a:spcBef>
              <a:spcAft>
                <a:spcPct val="0"/>
              </a:spcAft>
              <a:buClr>
                <a:srgbClr val="9AC052"/>
              </a:buClr>
              <a:buSzPct val="100000"/>
              <a:buFontTx/>
              <a:buBlip>
                <a:blip r:embed="rId2"/>
              </a:buBlip>
              <a:tabLst/>
              <a:defRPr/>
            </a:pPr>
            <a:r>
              <a:rPr lang="fr-FR" sz="1400" b="1" dirty="0" err="1" smtClean="0">
                <a:latin typeface="Trebuchet MS"/>
                <a:cs typeface="+mn-cs"/>
              </a:rPr>
              <a:t>Two</a:t>
            </a:r>
            <a:r>
              <a:rPr lang="fr-FR" sz="1400" b="1" dirty="0" smtClean="0">
                <a:latin typeface="Trebuchet MS"/>
                <a:cs typeface="+mn-cs"/>
              </a:rPr>
              <a:t>-</a:t>
            </a:r>
            <a:r>
              <a:rPr lang="fr-FR" sz="1400" b="1" dirty="0" err="1" smtClean="0">
                <a:latin typeface="Trebuchet MS"/>
                <a:cs typeface="+mn-cs"/>
              </a:rPr>
              <a:t>openings</a:t>
            </a:r>
            <a:r>
              <a:rPr lang="fr-FR" sz="1400" b="1" dirty="0" smtClean="0">
                <a:latin typeface="Trebuchet MS"/>
                <a:cs typeface="+mn-cs"/>
              </a:rPr>
              <a:t> </a:t>
            </a:r>
            <a:r>
              <a:rPr lang="fr-FR" sz="1400" b="1" dirty="0" err="1" smtClean="0">
                <a:latin typeface="Trebuchet MS"/>
                <a:cs typeface="+mn-cs"/>
              </a:rPr>
              <a:t>natural</a:t>
            </a:r>
            <a:r>
              <a:rPr lang="fr-FR" sz="1400" b="1" dirty="0" smtClean="0">
                <a:latin typeface="Trebuchet MS"/>
                <a:cs typeface="+mn-cs"/>
              </a:rPr>
              <a:t> ventilation </a:t>
            </a:r>
            <a:r>
              <a:rPr lang="fr-FR" sz="1400" dirty="0" err="1" smtClean="0">
                <a:solidFill>
                  <a:srgbClr val="00508E"/>
                </a:solidFill>
                <a:latin typeface="Trebuchet MS"/>
                <a:cs typeface="+mn-cs"/>
              </a:rPr>
              <a:t>modelling</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approach</a:t>
            </a:r>
            <a:r>
              <a:rPr lang="fr-FR" sz="1400" dirty="0" smtClean="0">
                <a:solidFill>
                  <a:srgbClr val="00508E"/>
                </a:solidFill>
                <a:latin typeface="Trebuchet MS"/>
                <a:cs typeface="+mn-cs"/>
              </a:rPr>
              <a:t> </a:t>
            </a:r>
            <a:r>
              <a:rPr lang="fr-FR" sz="1400" dirty="0" err="1" smtClean="0">
                <a:solidFill>
                  <a:srgbClr val="00508E"/>
                </a:solidFill>
                <a:latin typeface="Trebuchet MS"/>
                <a:cs typeface="+mn-cs"/>
              </a:rPr>
              <a:t>proposed</a:t>
            </a:r>
            <a:r>
              <a:rPr lang="fr-FR" sz="1400" dirty="0" smtClean="0">
                <a:solidFill>
                  <a:srgbClr val="00508E"/>
                </a:solidFill>
                <a:latin typeface="Trebuchet MS"/>
                <a:cs typeface="+mn-cs"/>
              </a:rPr>
              <a:t> by </a:t>
            </a:r>
            <a:r>
              <a:rPr lang="fr-FR" sz="1400" b="1" dirty="0" smtClean="0">
                <a:solidFill>
                  <a:srgbClr val="00508E"/>
                </a:solidFill>
                <a:latin typeface="Trebuchet MS"/>
                <a:cs typeface="+mn-cs"/>
              </a:rPr>
              <a:t>Linden (1999)</a:t>
            </a:r>
            <a:endParaRPr lang="fr-FR" sz="1400" dirty="0" smtClean="0">
              <a:solidFill>
                <a:schemeClr val="accent6"/>
              </a:solidFill>
              <a:latin typeface="Trebuchet MS"/>
              <a:cs typeface="+mn-cs"/>
            </a:endParaRPr>
          </a:p>
          <a:p>
            <a:pPr lvl="2" indent="-228600">
              <a:spcBef>
                <a:spcPts val="600"/>
              </a:spcBef>
              <a:buClr>
                <a:srgbClr val="9AC052"/>
              </a:buClr>
              <a:buSzPct val="100000"/>
              <a:buBlip>
                <a:blip r:embed="rId2"/>
              </a:buBlip>
              <a:defRPr/>
            </a:pPr>
            <a:r>
              <a:rPr lang="en-GB" sz="1400" dirty="0" smtClean="0">
                <a:solidFill>
                  <a:schemeClr val="bg1">
                    <a:lumMod val="50000"/>
                  </a:schemeClr>
                </a:solidFill>
                <a:latin typeface="Trebuchet MS"/>
                <a:cs typeface="+mn-cs"/>
              </a:rPr>
              <a:t>When vents are located at different heights: one (series) at top of the enclosure, the other at bottom</a:t>
            </a:r>
          </a:p>
          <a:p>
            <a:pPr lvl="2" indent="-228600">
              <a:spcBef>
                <a:spcPts val="600"/>
              </a:spcBef>
              <a:buClr>
                <a:srgbClr val="9AC052"/>
              </a:buClr>
              <a:buSzPct val="100000"/>
              <a:buBlip>
                <a:blip r:embed="rId2"/>
              </a:buBlip>
              <a:defRPr/>
            </a:pPr>
            <a:r>
              <a:rPr lang="en-GB" sz="1400" dirty="0" smtClean="0">
                <a:solidFill>
                  <a:schemeClr val="bg1">
                    <a:lumMod val="50000"/>
                  </a:schemeClr>
                </a:solidFill>
                <a:latin typeface="Trebuchet MS"/>
                <a:cs typeface="+mn-cs"/>
              </a:rPr>
              <a:t>Equations of analytical approach </a:t>
            </a:r>
            <a:r>
              <a:rPr lang="fr-FR" sz="1400" dirty="0" smtClean="0">
                <a:solidFill>
                  <a:schemeClr val="bg1">
                    <a:lumMod val="50000"/>
                  </a:schemeClr>
                </a:solidFill>
                <a:latin typeface="Trebuchet MS"/>
                <a:cs typeface="+mn-cs"/>
              </a:rPr>
              <a:t>to </a:t>
            </a:r>
            <a:r>
              <a:rPr lang="fr-FR" sz="1400" dirty="0" err="1" smtClean="0">
                <a:solidFill>
                  <a:schemeClr val="bg1">
                    <a:lumMod val="50000"/>
                  </a:schemeClr>
                </a:solidFill>
                <a:latin typeface="Trebuchet MS"/>
                <a:cs typeface="+mn-cs"/>
              </a:rPr>
              <a:t>assess</a:t>
            </a:r>
            <a:r>
              <a:rPr lang="fr-FR" sz="1400" dirty="0" smtClean="0">
                <a:solidFill>
                  <a:schemeClr val="bg1">
                    <a:lumMod val="50000"/>
                  </a:schemeClr>
                </a:solidFill>
                <a:latin typeface="Trebuchet MS"/>
                <a:cs typeface="+mn-cs"/>
              </a:rPr>
              <a:t> </a:t>
            </a:r>
            <a:r>
              <a:rPr lang="fr-FR" sz="1400" dirty="0" err="1" smtClean="0">
                <a:solidFill>
                  <a:schemeClr val="bg1">
                    <a:lumMod val="50000"/>
                  </a:schemeClr>
                </a:solidFill>
                <a:latin typeface="Trebuchet MS"/>
                <a:cs typeface="+mn-cs"/>
              </a:rPr>
              <a:t>hydrogen</a:t>
            </a:r>
            <a:r>
              <a:rPr lang="fr-FR" sz="1400" dirty="0" smtClean="0">
                <a:solidFill>
                  <a:schemeClr val="bg1">
                    <a:lumMod val="50000"/>
                  </a:schemeClr>
                </a:solidFill>
                <a:latin typeface="Trebuchet MS"/>
                <a:cs typeface="+mn-cs"/>
              </a:rPr>
              <a:t> </a:t>
            </a:r>
            <a:r>
              <a:rPr lang="fr-FR" sz="1400" dirty="0" err="1" smtClean="0">
                <a:solidFill>
                  <a:schemeClr val="bg1">
                    <a:lumMod val="50000"/>
                  </a:schemeClr>
                </a:solidFill>
                <a:latin typeface="Trebuchet MS"/>
                <a:cs typeface="+mn-cs"/>
              </a:rPr>
              <a:t>build</a:t>
            </a:r>
            <a:r>
              <a:rPr lang="fr-FR" sz="1400" dirty="0" smtClean="0">
                <a:solidFill>
                  <a:schemeClr val="bg1">
                    <a:lumMod val="50000"/>
                  </a:schemeClr>
                </a:solidFill>
                <a:latin typeface="Trebuchet MS"/>
                <a:cs typeface="+mn-cs"/>
              </a:rPr>
              <a:t>-up </a:t>
            </a:r>
            <a:r>
              <a:rPr lang="en-GB" sz="1400" dirty="0" smtClean="0">
                <a:solidFill>
                  <a:schemeClr val="bg1">
                    <a:lumMod val="50000"/>
                  </a:schemeClr>
                </a:solidFill>
                <a:latin typeface="Trebuchet MS"/>
                <a:cs typeface="+mn-cs"/>
              </a:rPr>
              <a:t>are provided </a:t>
            </a:r>
            <a:r>
              <a:rPr lang="fr-FR" sz="1400" dirty="0" smtClean="0">
                <a:solidFill>
                  <a:schemeClr val="bg1">
                    <a:lumMod val="50000"/>
                  </a:schemeClr>
                </a:solidFill>
                <a:latin typeface="Trebuchet MS"/>
                <a:cs typeface="+mn-cs"/>
              </a:rPr>
              <a:t>in </a:t>
            </a:r>
            <a:r>
              <a:rPr lang="fr-FR" sz="1400" dirty="0" err="1" smtClean="0">
                <a:solidFill>
                  <a:schemeClr val="bg1">
                    <a:lumMod val="50000"/>
                  </a:schemeClr>
                </a:solidFill>
                <a:latin typeface="Trebuchet MS"/>
                <a:cs typeface="+mn-cs"/>
              </a:rPr>
              <a:t>Hyindoor</a:t>
            </a:r>
            <a:r>
              <a:rPr lang="fr-FR" sz="1400" dirty="0" smtClean="0">
                <a:solidFill>
                  <a:schemeClr val="bg1">
                    <a:lumMod val="50000"/>
                  </a:schemeClr>
                </a:solidFill>
                <a:latin typeface="Trebuchet MS"/>
                <a:cs typeface="+mn-cs"/>
              </a:rPr>
              <a:t> Guidelines Report</a:t>
            </a:r>
          </a:p>
          <a:p>
            <a:pPr marL="228600" marR="0" lvl="0" indent="-228600" algn="l" defTabSz="914400" rtl="0" eaLnBrk="1" fontAlgn="base" latinLnBrk="0" hangingPunct="1">
              <a:lnSpc>
                <a:spcPct val="100000"/>
              </a:lnSpc>
              <a:spcBef>
                <a:spcPts val="2000"/>
              </a:spcBef>
              <a:spcAft>
                <a:spcPct val="0"/>
              </a:spcAft>
              <a:buClr>
                <a:schemeClr val="accent1"/>
              </a:buClr>
              <a:buSzPct val="75000"/>
              <a:buFont typeface="Wingdings" charset="0"/>
              <a:buChar char="n"/>
              <a:tabLst/>
              <a:defRPr/>
            </a:pPr>
            <a:r>
              <a:rPr lang="fr-FR" sz="1600" b="1" dirty="0" err="1" smtClean="0">
                <a:latin typeface="Trebuchet MS"/>
              </a:rPr>
              <a:t>Numerical</a:t>
            </a:r>
            <a:r>
              <a:rPr lang="fr-FR" sz="1600" b="1" dirty="0" smtClean="0">
                <a:latin typeface="Trebuchet MS"/>
              </a:rPr>
              <a:t> simulation</a:t>
            </a:r>
            <a:endParaRPr kumimoji="0" lang="fr-FR" sz="1600" b="1" i="0" u="none" strike="noStrike" kern="1200" cap="none" spc="0" normalizeH="0" baseline="0" noProof="0" dirty="0" smtClean="0">
              <a:ln>
                <a:noFill/>
              </a:ln>
              <a:solidFill>
                <a:schemeClr val="tx1"/>
              </a:solidFill>
              <a:effectLst/>
              <a:uLnTx/>
              <a:uFillTx/>
              <a:latin typeface="Trebuchet MS"/>
              <a:ea typeface="ＭＳ Ｐゴシック" charset="0"/>
              <a:cs typeface="ＭＳ Ｐゴシック" charset="0"/>
            </a:endParaRPr>
          </a:p>
          <a:p>
            <a:pPr lvl="1" indent="-228600">
              <a:spcBef>
                <a:spcPts val="600"/>
              </a:spcBef>
              <a:buClr>
                <a:srgbClr val="9AC052"/>
              </a:buClr>
              <a:buSzPct val="100000"/>
              <a:buBlip>
                <a:blip r:embed="rId2"/>
              </a:buBlip>
              <a:defRPr/>
            </a:pPr>
            <a:r>
              <a:rPr lang="en-GB" sz="1400" dirty="0" smtClean="0">
                <a:solidFill>
                  <a:srgbClr val="00508E"/>
                </a:solidFill>
              </a:rPr>
              <a:t>Computational Fluid Dynamics (CFD) is the approach especially for </a:t>
            </a:r>
            <a:r>
              <a:rPr lang="en-GB" sz="1400" b="1" dirty="0" smtClean="0"/>
              <a:t>complex</a:t>
            </a:r>
            <a:r>
              <a:rPr lang="en-GB" sz="1400" dirty="0" smtClean="0">
                <a:solidFill>
                  <a:srgbClr val="00508E"/>
                </a:solidFill>
              </a:rPr>
              <a:t> geometries, multiple vents and release parameters different from those more classical considered to develop analytical engineering tools</a:t>
            </a:r>
            <a:endParaRPr kumimoji="0" lang="fr-FR" sz="1400" b="0" i="0" u="none" strike="noStrike" kern="1200" cap="none" spc="0" normalizeH="0" baseline="0" noProof="0" dirty="0" smtClean="0">
              <a:ln>
                <a:noFill/>
              </a:ln>
              <a:solidFill>
                <a:srgbClr val="00508E"/>
              </a:solidFill>
              <a:effectLst/>
              <a:uLnTx/>
              <a:uFillTx/>
              <a:latin typeface="Trebuchet MS"/>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Additional</a:t>
            </a:r>
            <a:r>
              <a:rPr lang="fr-FR" dirty="0" smtClean="0"/>
              <a:t> mitigation </a:t>
            </a:r>
            <a:r>
              <a:rPr lang="fr-FR" dirty="0" err="1" smtClean="0"/>
              <a:t>means</a:t>
            </a:r>
            <a:r>
              <a:rPr lang="fr-FR" dirty="0" smtClean="0"/>
              <a:t> for </a:t>
            </a:r>
            <a:r>
              <a:rPr lang="fr-FR" dirty="0" err="1" smtClean="0"/>
              <a:t>hydrogen</a:t>
            </a:r>
            <a:r>
              <a:rPr lang="fr-FR" dirty="0" smtClean="0"/>
              <a:t> </a:t>
            </a:r>
            <a:r>
              <a:rPr lang="fr-FR" dirty="0" err="1" smtClean="0"/>
              <a:t>build</a:t>
            </a:r>
            <a:r>
              <a:rPr lang="fr-FR" dirty="0" smtClean="0"/>
              <a:t>-up limitation</a:t>
            </a:r>
            <a:endParaRPr lang="fr-FR" dirty="0"/>
          </a:p>
        </p:txBody>
      </p:sp>
      <p:sp>
        <p:nvSpPr>
          <p:cNvPr id="5" name="Espace réservé du contenu 2"/>
          <p:cNvSpPr txBox="1">
            <a:spLocks/>
          </p:cNvSpPr>
          <p:nvPr/>
        </p:nvSpPr>
        <p:spPr bwMode="auto">
          <a:xfrm>
            <a:off x="906463" y="1317321"/>
            <a:ext cx="8691562" cy="5138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indent="-228600">
              <a:spcBef>
                <a:spcPts val="2000"/>
              </a:spcBef>
              <a:buClr>
                <a:schemeClr val="accent1"/>
              </a:buClr>
              <a:buSzPct val="75000"/>
              <a:buFont typeface="Wingdings" charset="0"/>
              <a:buChar char="n"/>
              <a:defRPr/>
            </a:pPr>
            <a:r>
              <a:rPr lang="fr-FR" sz="1600" b="1" dirty="0" err="1" smtClean="0">
                <a:latin typeface="Trebuchet MS"/>
              </a:rPr>
              <a:t>Additional</a:t>
            </a:r>
            <a:r>
              <a:rPr lang="fr-FR" sz="1600" b="1" dirty="0" smtClean="0">
                <a:latin typeface="Trebuchet MS"/>
              </a:rPr>
              <a:t> mitigation </a:t>
            </a:r>
            <a:r>
              <a:rPr lang="fr-FR" sz="1600" b="1" dirty="0" err="1" smtClean="0">
                <a:latin typeface="Trebuchet MS"/>
              </a:rPr>
              <a:t>means</a:t>
            </a:r>
            <a:r>
              <a:rPr lang="fr-FR" sz="1600" b="1" dirty="0" smtClean="0">
                <a:latin typeface="Trebuchet MS"/>
              </a:rPr>
              <a:t> </a:t>
            </a:r>
            <a:r>
              <a:rPr lang="fr-FR" sz="1600" b="1" dirty="0" err="1" smtClean="0">
                <a:latin typeface="Trebuchet MS"/>
              </a:rPr>
              <a:t>can</a:t>
            </a:r>
            <a:r>
              <a:rPr lang="fr-FR" sz="1600" b="1" dirty="0" smtClean="0">
                <a:latin typeface="Trebuchet MS"/>
              </a:rPr>
              <a:t> </a:t>
            </a:r>
            <a:r>
              <a:rPr lang="fr-FR" sz="1600" b="1" dirty="0" err="1" smtClean="0">
                <a:latin typeface="Trebuchet MS"/>
              </a:rPr>
              <a:t>be</a:t>
            </a:r>
            <a:r>
              <a:rPr lang="fr-FR" sz="1600" b="1" dirty="0" smtClean="0">
                <a:latin typeface="Trebuchet MS"/>
              </a:rPr>
              <a:t> </a:t>
            </a:r>
            <a:r>
              <a:rPr lang="fr-FR" sz="1600" b="1" dirty="0" err="1" smtClean="0">
                <a:latin typeface="Trebuchet MS"/>
              </a:rPr>
              <a:t>used</a:t>
            </a:r>
            <a:r>
              <a:rPr lang="fr-FR" sz="1600" b="1" dirty="0" smtClean="0">
                <a:latin typeface="Trebuchet MS"/>
              </a:rPr>
              <a:t> </a:t>
            </a:r>
            <a:r>
              <a:rPr lang="fr-FR" sz="1600" b="1" dirty="0" err="1" smtClean="0">
                <a:latin typeface="Trebuchet MS"/>
              </a:rPr>
              <a:t>when</a:t>
            </a:r>
            <a:r>
              <a:rPr lang="fr-FR" sz="1600" b="1" dirty="0" smtClean="0">
                <a:latin typeface="Trebuchet MS"/>
              </a:rPr>
              <a:t> the </a:t>
            </a:r>
            <a:r>
              <a:rPr lang="fr-FR" sz="1600" b="1" dirty="0" err="1" smtClean="0">
                <a:latin typeface="Trebuchet MS"/>
              </a:rPr>
              <a:t>hydrogen</a:t>
            </a:r>
            <a:r>
              <a:rPr lang="fr-FR" sz="1600" b="1" dirty="0" smtClean="0">
                <a:latin typeface="Trebuchet MS"/>
              </a:rPr>
              <a:t> application </a:t>
            </a:r>
            <a:r>
              <a:rPr lang="fr-FR" sz="1600" b="1" dirty="0" err="1" smtClean="0">
                <a:latin typeface="Trebuchet MS"/>
              </a:rPr>
              <a:t>does</a:t>
            </a:r>
            <a:r>
              <a:rPr lang="fr-FR" sz="1600" b="1" dirty="0" smtClean="0">
                <a:latin typeface="Trebuchet MS"/>
              </a:rPr>
              <a:t> not </a:t>
            </a:r>
            <a:r>
              <a:rPr lang="fr-FR" sz="1600" b="1" dirty="0" err="1" smtClean="0">
                <a:latin typeface="Trebuchet MS"/>
              </a:rPr>
              <a:t>passively</a:t>
            </a:r>
            <a:r>
              <a:rPr lang="fr-FR" sz="1600" b="1" dirty="0" smtClean="0">
                <a:latin typeface="Trebuchet MS"/>
              </a:rPr>
              <a:t> </a:t>
            </a:r>
            <a:r>
              <a:rPr lang="fr-FR" sz="1600" b="1" dirty="0" err="1" smtClean="0">
                <a:latin typeface="Trebuchet MS"/>
              </a:rPr>
              <a:t>reach</a:t>
            </a:r>
            <a:r>
              <a:rPr lang="fr-FR" sz="1600" b="1" dirty="0" smtClean="0">
                <a:latin typeface="Trebuchet MS"/>
              </a:rPr>
              <a:t> </a:t>
            </a:r>
            <a:r>
              <a:rPr lang="fr-FR" sz="1600" b="1" dirty="0" err="1" smtClean="0">
                <a:latin typeface="Trebuchet MS"/>
              </a:rPr>
              <a:t>safety</a:t>
            </a:r>
            <a:r>
              <a:rPr lang="fr-FR" sz="1600" b="1" dirty="0" smtClean="0">
                <a:latin typeface="Trebuchet MS"/>
              </a:rPr>
              <a:t> </a:t>
            </a:r>
            <a:r>
              <a:rPr lang="fr-FR" sz="1600" b="1" dirty="0" err="1" smtClean="0">
                <a:latin typeface="Trebuchet MS"/>
              </a:rPr>
              <a:t>targets</a:t>
            </a:r>
            <a:endParaRPr lang="fr-FR" sz="1600" b="1" dirty="0" smtClean="0">
              <a:latin typeface="Trebuchet MS"/>
            </a:endParaRPr>
          </a:p>
          <a:p>
            <a:pPr lvl="1" indent="-228600">
              <a:spcBef>
                <a:spcPts val="600"/>
              </a:spcBef>
              <a:buClr>
                <a:srgbClr val="9AC052"/>
              </a:buClr>
              <a:buSzPct val="100000"/>
              <a:buBlip>
                <a:blip r:embed="rId2"/>
              </a:buBlip>
              <a:defRPr/>
            </a:pPr>
            <a:r>
              <a:rPr lang="en-GB" sz="1400" b="1" dirty="0" smtClean="0">
                <a:latin typeface="Trebuchet MS"/>
                <a:cs typeface="+mn-cs"/>
              </a:rPr>
              <a:t>Forced or mechanical ventilation </a:t>
            </a:r>
            <a:r>
              <a:rPr lang="en-GB" sz="1400" dirty="0" smtClean="0">
                <a:solidFill>
                  <a:srgbClr val="00508E"/>
                </a:solidFill>
                <a:latin typeface="Trebuchet MS"/>
                <a:cs typeface="+mn-cs"/>
              </a:rPr>
              <a:t>which allow releasing hydrogen to be evacuated</a:t>
            </a:r>
            <a:endParaRPr lang="fr-FR" sz="1400" dirty="0" smtClean="0">
              <a:solidFill>
                <a:srgbClr val="00508E"/>
              </a:solidFill>
              <a:latin typeface="Trebuchet MS"/>
              <a:cs typeface="+mn-cs"/>
            </a:endParaRPr>
          </a:p>
          <a:p>
            <a:pPr lvl="1" indent="-228600">
              <a:spcBef>
                <a:spcPts val="600"/>
              </a:spcBef>
              <a:buClr>
                <a:srgbClr val="9AC052"/>
              </a:buClr>
              <a:buSzPct val="100000"/>
              <a:buBlip>
                <a:blip r:embed="rId2"/>
              </a:buBlip>
              <a:defRPr/>
            </a:pPr>
            <a:r>
              <a:rPr lang="en-GB" sz="1400" b="1" dirty="0" smtClean="0">
                <a:latin typeface="Trebuchet MS"/>
                <a:cs typeface="+mn-cs"/>
              </a:rPr>
              <a:t>Flow restrictors </a:t>
            </a:r>
            <a:r>
              <a:rPr lang="en-GB" sz="1400" dirty="0" smtClean="0">
                <a:solidFill>
                  <a:srgbClr val="00508E"/>
                </a:solidFill>
                <a:latin typeface="Trebuchet MS"/>
                <a:cs typeface="+mn-cs"/>
              </a:rPr>
              <a:t>can be installed at strategic location in piping to limit release flow rate in case of full bore rupture, thus limiting hydrogen build-up</a:t>
            </a:r>
            <a:endParaRPr lang="fr-FR" sz="1400" dirty="0" smtClean="0">
              <a:solidFill>
                <a:srgbClr val="00508E"/>
              </a:solidFill>
              <a:latin typeface="Trebuchet MS"/>
              <a:cs typeface="+mn-cs"/>
            </a:endParaRPr>
          </a:p>
          <a:p>
            <a:pPr lvl="1" indent="-228600">
              <a:spcBef>
                <a:spcPts val="600"/>
              </a:spcBef>
              <a:buClr>
                <a:srgbClr val="9AC052"/>
              </a:buClr>
              <a:buSzPct val="100000"/>
              <a:buBlip>
                <a:blip r:embed="rId2"/>
              </a:buBlip>
              <a:defRPr/>
            </a:pPr>
            <a:r>
              <a:rPr lang="en-GB" sz="1400" b="1" dirty="0" smtClean="0">
                <a:latin typeface="Trebuchet MS"/>
                <a:cs typeface="+mn-cs"/>
              </a:rPr>
              <a:t>Detection</a:t>
            </a:r>
            <a:r>
              <a:rPr lang="en-GB" sz="1400" dirty="0" smtClean="0">
                <a:solidFill>
                  <a:srgbClr val="00508E"/>
                </a:solidFill>
                <a:latin typeface="Trebuchet MS"/>
                <a:cs typeface="+mn-cs"/>
              </a:rPr>
              <a:t> devices can early alert operators in case of release before reaching LFL and launch automatically safety actions </a:t>
            </a:r>
          </a:p>
          <a:p>
            <a:pPr marL="228600" indent="-228600">
              <a:spcBef>
                <a:spcPts val="2000"/>
              </a:spcBef>
              <a:buClr>
                <a:schemeClr val="accent1"/>
              </a:buClr>
              <a:buSzPct val="75000"/>
              <a:buFont typeface="Wingdings" charset="0"/>
              <a:buChar char="n"/>
              <a:defRPr/>
            </a:pPr>
            <a:r>
              <a:rPr lang="fr-FR" sz="1600" b="1" dirty="0" err="1" smtClean="0">
                <a:latin typeface="Trebuchet MS"/>
              </a:rPr>
              <a:t>Mechanical</a:t>
            </a:r>
            <a:r>
              <a:rPr lang="fr-FR" sz="1600" b="1" dirty="0" smtClean="0">
                <a:latin typeface="Trebuchet MS"/>
              </a:rPr>
              <a:t>/</a:t>
            </a:r>
            <a:r>
              <a:rPr lang="fr-FR" sz="1600" b="1" dirty="0" err="1" smtClean="0">
                <a:latin typeface="Trebuchet MS"/>
              </a:rPr>
              <a:t>forced</a:t>
            </a:r>
            <a:r>
              <a:rPr lang="fr-FR" sz="1600" b="1" dirty="0" smtClean="0">
                <a:latin typeface="Trebuchet MS"/>
              </a:rPr>
              <a:t> ventilation – </a:t>
            </a:r>
            <a:r>
              <a:rPr lang="fr-FR" sz="1600" b="1" dirty="0" err="1" smtClean="0">
                <a:latin typeface="Trebuchet MS"/>
              </a:rPr>
              <a:t>characteristics</a:t>
            </a:r>
            <a:r>
              <a:rPr lang="fr-FR" sz="1600" b="1" dirty="0" smtClean="0">
                <a:latin typeface="Trebuchet MS"/>
              </a:rPr>
              <a:t> to </a:t>
            </a:r>
            <a:r>
              <a:rPr lang="fr-FR" sz="1600" b="1" dirty="0" err="1" smtClean="0">
                <a:latin typeface="Trebuchet MS"/>
              </a:rPr>
              <a:t>be</a:t>
            </a:r>
            <a:r>
              <a:rPr lang="fr-FR" sz="1600" b="1" dirty="0" smtClean="0">
                <a:latin typeface="Trebuchet MS"/>
              </a:rPr>
              <a:t> </a:t>
            </a:r>
            <a:r>
              <a:rPr lang="fr-FR" sz="1600" b="1" dirty="0" err="1" smtClean="0">
                <a:latin typeface="Trebuchet MS"/>
              </a:rPr>
              <a:t>considered</a:t>
            </a:r>
            <a:endParaRPr lang="fr-FR" sz="1600" b="1" dirty="0" smtClean="0">
              <a:latin typeface="Trebuchet MS"/>
            </a:endParaRPr>
          </a:p>
          <a:p>
            <a:pPr lvl="1" indent="-228600">
              <a:spcBef>
                <a:spcPts val="600"/>
              </a:spcBef>
              <a:buClr>
                <a:srgbClr val="9AC052"/>
              </a:buClr>
              <a:buSzPct val="100000"/>
              <a:buBlip>
                <a:blip r:embed="rId2"/>
              </a:buBlip>
              <a:defRPr/>
            </a:pPr>
            <a:r>
              <a:rPr lang="en-US" sz="1400" dirty="0" smtClean="0">
                <a:solidFill>
                  <a:srgbClr val="00508E"/>
                </a:solidFill>
                <a:latin typeface="Trebuchet MS"/>
              </a:rPr>
              <a:t>Operating conditions</a:t>
            </a:r>
            <a:endParaRPr lang="fr-FR" sz="1400" dirty="0" smtClean="0">
              <a:solidFill>
                <a:srgbClr val="00508E"/>
              </a:solidFill>
              <a:latin typeface="Trebuchet MS"/>
            </a:endParaRP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Blowing or extraction, if extraction is chosen the equipment could be ATEX-certified</a:t>
            </a:r>
            <a:endParaRPr lang="fr-FR" sz="1400" dirty="0" smtClean="0">
              <a:solidFill>
                <a:schemeClr val="bg1">
                  <a:lumMod val="50000"/>
                </a:schemeClr>
              </a:solidFill>
              <a:latin typeface="Trebuchet MS"/>
            </a:endParaRP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Automatic or manual </a:t>
            </a:r>
            <a:endParaRPr lang="fr-FR" sz="1400" dirty="0" smtClean="0">
              <a:solidFill>
                <a:schemeClr val="bg1">
                  <a:lumMod val="50000"/>
                </a:schemeClr>
              </a:solidFill>
              <a:latin typeface="Trebuchet MS"/>
            </a:endParaRP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Permanent or punctual</a:t>
            </a:r>
            <a:endParaRPr lang="fr-FR" sz="1400" dirty="0" smtClean="0">
              <a:solidFill>
                <a:schemeClr val="bg1">
                  <a:lumMod val="50000"/>
                </a:schemeClr>
              </a:solidFill>
              <a:latin typeface="Trebuchet MS"/>
            </a:endParaRP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Adequate ventilation flow rate to be determined</a:t>
            </a:r>
            <a:endParaRPr lang="fr-FR" sz="1400" dirty="0" smtClean="0">
              <a:solidFill>
                <a:schemeClr val="bg1">
                  <a:lumMod val="50000"/>
                </a:schemeClr>
              </a:solidFill>
              <a:latin typeface="Trebuchet MS"/>
            </a:endParaRPr>
          </a:p>
          <a:p>
            <a:pPr lvl="1" indent="-228600">
              <a:spcBef>
                <a:spcPts val="600"/>
              </a:spcBef>
              <a:buClr>
                <a:srgbClr val="9AC052"/>
              </a:buClr>
              <a:buSzPct val="100000"/>
              <a:buBlip>
                <a:blip r:embed="rId2"/>
              </a:buBlip>
              <a:defRPr/>
            </a:pPr>
            <a:r>
              <a:rPr lang="fr-FR" sz="1400" dirty="0" smtClean="0">
                <a:solidFill>
                  <a:srgbClr val="00508E"/>
                </a:solidFill>
                <a:latin typeface="Trebuchet MS"/>
              </a:rPr>
              <a:t>Setup</a:t>
            </a: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Sufficient openings for air admission or expulsion (according to the ventilation mode)</a:t>
            </a:r>
            <a:endParaRPr lang="fr-FR" sz="1400" dirty="0" smtClean="0">
              <a:solidFill>
                <a:schemeClr val="bg1">
                  <a:lumMod val="50000"/>
                </a:schemeClr>
              </a:solidFill>
              <a:latin typeface="Trebuchet MS"/>
            </a:endParaRP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Correct location of openings in order to avoid by-pass (i.e. areas which will not be ventilated)</a:t>
            </a:r>
            <a:endParaRPr lang="fr-FR" sz="1400" dirty="0" smtClean="0">
              <a:solidFill>
                <a:schemeClr val="bg1">
                  <a:lumMod val="50000"/>
                </a:schemeClr>
              </a:solidFill>
              <a:latin typeface="Trebuchet MS"/>
            </a:endParaRPr>
          </a:p>
          <a:p>
            <a:pPr lvl="2" indent="-228600">
              <a:spcBef>
                <a:spcPts val="600"/>
              </a:spcBef>
              <a:buClr>
                <a:srgbClr val="9AC052"/>
              </a:buClr>
              <a:buSzPct val="100000"/>
              <a:buBlip>
                <a:blip r:embed="rId2"/>
              </a:buBlip>
              <a:defRPr/>
            </a:pPr>
            <a:r>
              <a:rPr lang="en-US" sz="1400" dirty="0" smtClean="0">
                <a:solidFill>
                  <a:schemeClr val="bg1">
                    <a:lumMod val="50000"/>
                  </a:schemeClr>
                </a:solidFill>
                <a:latin typeface="Trebuchet MS"/>
              </a:rPr>
              <a:t>Take car about internal congestion which can create unventilated areas too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463" y="188746"/>
            <a:ext cx="6256337" cy="920750"/>
          </a:xfrm>
        </p:spPr>
        <p:txBody>
          <a:bodyPr/>
          <a:lstStyle/>
          <a:p>
            <a:r>
              <a:rPr lang="fr-FR" dirty="0" err="1" smtClean="0"/>
              <a:t>Additional</a:t>
            </a:r>
            <a:r>
              <a:rPr lang="fr-FR" dirty="0" smtClean="0"/>
              <a:t> mitigation </a:t>
            </a:r>
            <a:r>
              <a:rPr lang="fr-FR" dirty="0" err="1" smtClean="0"/>
              <a:t>means</a:t>
            </a:r>
            <a:r>
              <a:rPr lang="fr-FR" dirty="0" smtClean="0"/>
              <a:t> for </a:t>
            </a:r>
            <a:r>
              <a:rPr lang="fr-FR" dirty="0" err="1" smtClean="0"/>
              <a:t>hydrogen</a:t>
            </a:r>
            <a:r>
              <a:rPr lang="fr-FR" dirty="0" smtClean="0"/>
              <a:t> </a:t>
            </a:r>
            <a:r>
              <a:rPr lang="fr-FR" dirty="0" err="1" smtClean="0"/>
              <a:t>build</a:t>
            </a:r>
            <a:r>
              <a:rPr lang="fr-FR" dirty="0" smtClean="0"/>
              <a:t>-up limitation</a:t>
            </a:r>
            <a:endParaRPr lang="fr-FR" dirty="0"/>
          </a:p>
        </p:txBody>
      </p:sp>
      <p:sp>
        <p:nvSpPr>
          <p:cNvPr id="5" name="Espace réservé du contenu 2"/>
          <p:cNvSpPr txBox="1">
            <a:spLocks/>
          </p:cNvSpPr>
          <p:nvPr/>
        </p:nvSpPr>
        <p:spPr bwMode="auto">
          <a:xfrm>
            <a:off x="906463" y="1469725"/>
            <a:ext cx="8691562" cy="4555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28600" indent="-228600">
              <a:spcBef>
                <a:spcPts val="2000"/>
              </a:spcBef>
              <a:buClr>
                <a:schemeClr val="accent1"/>
              </a:buClr>
              <a:buSzPct val="75000"/>
              <a:buFont typeface="Wingdings" charset="0"/>
              <a:buChar char="n"/>
              <a:defRPr/>
            </a:pPr>
            <a:r>
              <a:rPr lang="fr-FR" sz="1600" b="1" dirty="0" err="1" smtClean="0">
                <a:latin typeface="Trebuchet MS"/>
              </a:rPr>
              <a:t>Mechanical</a:t>
            </a:r>
            <a:r>
              <a:rPr lang="fr-FR" sz="1600" b="1" dirty="0" smtClean="0">
                <a:latin typeface="Trebuchet MS"/>
              </a:rPr>
              <a:t>/</a:t>
            </a:r>
            <a:r>
              <a:rPr lang="fr-FR" sz="1600" b="1" dirty="0" err="1" smtClean="0">
                <a:latin typeface="Trebuchet MS"/>
              </a:rPr>
              <a:t>forced</a:t>
            </a:r>
            <a:r>
              <a:rPr lang="fr-FR" sz="1600" b="1" dirty="0" smtClean="0">
                <a:latin typeface="Trebuchet MS"/>
              </a:rPr>
              <a:t> ventilation – </a:t>
            </a:r>
            <a:r>
              <a:rPr lang="fr-FR" sz="1600" b="1" dirty="0" err="1" smtClean="0">
                <a:latin typeface="Trebuchet MS"/>
              </a:rPr>
              <a:t>characteristics</a:t>
            </a:r>
            <a:r>
              <a:rPr lang="fr-FR" sz="1600" b="1" dirty="0" smtClean="0">
                <a:latin typeface="Trebuchet MS"/>
              </a:rPr>
              <a:t> to </a:t>
            </a:r>
            <a:r>
              <a:rPr lang="fr-FR" sz="1600" b="1" dirty="0" err="1" smtClean="0">
                <a:latin typeface="Trebuchet MS"/>
              </a:rPr>
              <a:t>be</a:t>
            </a:r>
            <a:r>
              <a:rPr lang="fr-FR" sz="1600" b="1" dirty="0" smtClean="0">
                <a:latin typeface="Trebuchet MS"/>
              </a:rPr>
              <a:t> </a:t>
            </a:r>
            <a:r>
              <a:rPr lang="fr-FR" sz="1600" b="1" dirty="0" err="1" smtClean="0">
                <a:latin typeface="Trebuchet MS"/>
              </a:rPr>
              <a:t>considered</a:t>
            </a:r>
            <a:endParaRPr lang="fr-FR" sz="1600" b="1" dirty="0" smtClean="0">
              <a:latin typeface="Trebuchet MS"/>
            </a:endParaRPr>
          </a:p>
          <a:p>
            <a:pPr lvl="1" indent="-228600">
              <a:spcBef>
                <a:spcPts val="600"/>
              </a:spcBef>
              <a:buClr>
                <a:srgbClr val="9AC052"/>
              </a:buClr>
              <a:buSzPct val="100000"/>
              <a:buBlip>
                <a:blip r:embed="rId2"/>
              </a:buBlip>
              <a:defRPr/>
            </a:pPr>
            <a:r>
              <a:rPr lang="fr-FR" sz="1400" dirty="0" err="1" smtClean="0">
                <a:solidFill>
                  <a:srgbClr val="00508E"/>
                </a:solidFill>
                <a:latin typeface="Trebuchet MS"/>
              </a:rPr>
              <a:t>Sizing</a:t>
            </a:r>
            <a:r>
              <a:rPr lang="fr-FR" sz="1400" dirty="0" smtClean="0">
                <a:solidFill>
                  <a:srgbClr val="00508E"/>
                </a:solidFill>
                <a:latin typeface="Trebuchet MS"/>
              </a:rPr>
              <a:t> of the </a:t>
            </a:r>
            <a:r>
              <a:rPr lang="fr-FR" sz="1400" dirty="0" err="1" smtClean="0">
                <a:solidFill>
                  <a:srgbClr val="00508E"/>
                </a:solidFill>
                <a:latin typeface="Trebuchet MS"/>
              </a:rPr>
              <a:t>mechanical</a:t>
            </a:r>
            <a:r>
              <a:rPr lang="fr-FR" sz="1400" dirty="0" smtClean="0">
                <a:solidFill>
                  <a:srgbClr val="00508E"/>
                </a:solidFill>
                <a:latin typeface="Trebuchet MS"/>
              </a:rPr>
              <a:t>/</a:t>
            </a:r>
            <a:r>
              <a:rPr lang="fr-FR" sz="1400" dirty="0" err="1" smtClean="0">
                <a:solidFill>
                  <a:srgbClr val="00508E"/>
                </a:solidFill>
                <a:latin typeface="Trebuchet MS"/>
              </a:rPr>
              <a:t>forced</a:t>
            </a:r>
            <a:r>
              <a:rPr lang="fr-FR" sz="1400" dirty="0" smtClean="0">
                <a:solidFill>
                  <a:srgbClr val="00508E"/>
                </a:solidFill>
                <a:latin typeface="Trebuchet MS"/>
              </a:rPr>
              <a:t> ventilation</a:t>
            </a:r>
          </a:p>
          <a:p>
            <a:pPr lvl="2" indent="-228600">
              <a:spcBef>
                <a:spcPts val="600"/>
              </a:spcBef>
              <a:buClr>
                <a:srgbClr val="9AC052"/>
              </a:buClr>
              <a:buSzPct val="100000"/>
              <a:buBlip>
                <a:blip r:embed="rId2"/>
              </a:buBlip>
              <a:defRPr/>
            </a:pPr>
            <a:r>
              <a:rPr lang="en-GB" sz="1400" b="1" dirty="0" smtClean="0">
                <a:solidFill>
                  <a:schemeClr val="bg1">
                    <a:lumMod val="50000"/>
                  </a:schemeClr>
                </a:solidFill>
              </a:rPr>
              <a:t>Waiting new developments</a:t>
            </a:r>
            <a:r>
              <a:rPr lang="en-GB" sz="1400" dirty="0" smtClean="0">
                <a:solidFill>
                  <a:schemeClr val="bg1">
                    <a:lumMod val="50000"/>
                  </a:schemeClr>
                </a:solidFill>
              </a:rPr>
              <a:t>, forced ventilation in an enclosure with one opening could be calculated using equations and/or the </a:t>
            </a:r>
            <a:r>
              <a:rPr lang="en-GB" sz="1400" b="1" dirty="0" err="1" smtClean="0">
                <a:solidFill>
                  <a:schemeClr val="bg1">
                    <a:lumMod val="50000"/>
                  </a:schemeClr>
                </a:solidFill>
              </a:rPr>
              <a:t>nomogram</a:t>
            </a:r>
            <a:r>
              <a:rPr lang="en-GB" sz="1400" dirty="0" smtClean="0">
                <a:solidFill>
                  <a:schemeClr val="bg1">
                    <a:lumMod val="50000"/>
                  </a:schemeClr>
                </a:solidFill>
              </a:rPr>
              <a:t> proposed in </a:t>
            </a:r>
            <a:r>
              <a:rPr lang="en-GB" sz="1400" dirty="0" err="1" smtClean="0">
                <a:solidFill>
                  <a:schemeClr val="bg1">
                    <a:lumMod val="50000"/>
                  </a:schemeClr>
                </a:solidFill>
              </a:rPr>
              <a:t>Hyindoor</a:t>
            </a:r>
            <a:r>
              <a:rPr lang="en-GB" sz="1400" dirty="0" smtClean="0">
                <a:solidFill>
                  <a:schemeClr val="bg1">
                    <a:lumMod val="50000"/>
                  </a:schemeClr>
                </a:solidFill>
              </a:rPr>
              <a:t> Guidelines Report</a:t>
            </a:r>
          </a:p>
          <a:p>
            <a:pPr lvl="2" indent="-228600">
              <a:spcBef>
                <a:spcPts val="600"/>
              </a:spcBef>
              <a:buClr>
                <a:srgbClr val="9AC052"/>
              </a:buClr>
              <a:buSzPct val="100000"/>
              <a:buBlip>
                <a:blip r:embed="rId2"/>
              </a:buBlip>
              <a:defRPr/>
            </a:pPr>
            <a:endParaRPr lang="fr-FR" sz="1400" dirty="0" smtClean="0">
              <a:solidFill>
                <a:schemeClr val="bg1">
                  <a:lumMod val="50000"/>
                </a:schemeClr>
              </a:solidFill>
              <a:latin typeface="Trebuchet MS"/>
            </a:endParaRPr>
          </a:p>
          <a:p>
            <a:pPr marL="228600" indent="-228600">
              <a:spcBef>
                <a:spcPts val="2000"/>
              </a:spcBef>
              <a:buClr>
                <a:schemeClr val="accent1"/>
              </a:buClr>
              <a:buSzPct val="75000"/>
              <a:buFont typeface="Wingdings" charset="0"/>
              <a:buChar char="n"/>
              <a:defRPr/>
            </a:pPr>
            <a:r>
              <a:rPr lang="fr-FR" sz="1600" b="1" dirty="0" smtClean="0">
                <a:latin typeface="Trebuchet MS"/>
              </a:rPr>
              <a:t>Flow </a:t>
            </a:r>
            <a:r>
              <a:rPr lang="fr-FR" sz="1600" b="1" dirty="0" err="1" smtClean="0">
                <a:latin typeface="Trebuchet MS"/>
              </a:rPr>
              <a:t>restrictors</a:t>
            </a:r>
            <a:endParaRPr lang="fr-FR" sz="1600" b="1" dirty="0" smtClean="0">
              <a:latin typeface="Trebuchet MS"/>
            </a:endParaRPr>
          </a:p>
          <a:p>
            <a:pPr lvl="1" indent="-228600">
              <a:spcBef>
                <a:spcPts val="600"/>
              </a:spcBef>
              <a:buClr>
                <a:srgbClr val="9AC052"/>
              </a:buClr>
              <a:buSzPct val="100000"/>
              <a:buBlip>
                <a:blip r:embed="rId2"/>
              </a:buBlip>
              <a:defRPr/>
            </a:pPr>
            <a:r>
              <a:rPr lang="en-GB" sz="1400" dirty="0" smtClean="0">
                <a:solidFill>
                  <a:srgbClr val="00508E"/>
                </a:solidFill>
              </a:rPr>
              <a:t>Flow restrictors could be used to reduce the maximal leakage flow rate</a:t>
            </a:r>
          </a:p>
          <a:p>
            <a:pPr lvl="1" indent="-228600">
              <a:spcBef>
                <a:spcPts val="600"/>
              </a:spcBef>
              <a:buClr>
                <a:srgbClr val="9AC052"/>
              </a:buClr>
              <a:buSzPct val="100000"/>
              <a:buBlip>
                <a:blip r:embed="rId2"/>
              </a:buBlip>
              <a:defRPr/>
            </a:pPr>
            <a:r>
              <a:rPr lang="en-GB" sz="1400" dirty="0" smtClean="0">
                <a:solidFill>
                  <a:srgbClr val="00508E"/>
                </a:solidFill>
                <a:latin typeface="Trebuchet MS"/>
              </a:rPr>
              <a:t>A </a:t>
            </a:r>
            <a:r>
              <a:rPr lang="en-GB" sz="1400" b="1" dirty="0" smtClean="0">
                <a:latin typeface="Trebuchet MS"/>
              </a:rPr>
              <a:t>correlation</a:t>
            </a:r>
            <a:r>
              <a:rPr lang="en-GB" sz="1400" dirty="0" smtClean="0">
                <a:solidFill>
                  <a:srgbClr val="00508E"/>
                </a:solidFill>
                <a:latin typeface="Trebuchet MS"/>
              </a:rPr>
              <a:t> to size the flow restrictors is given in </a:t>
            </a:r>
            <a:r>
              <a:rPr lang="en-GB" sz="1400" dirty="0" err="1" smtClean="0">
                <a:solidFill>
                  <a:srgbClr val="00508E"/>
                </a:solidFill>
                <a:latin typeface="Trebuchet MS"/>
              </a:rPr>
              <a:t>Hyindoor</a:t>
            </a:r>
            <a:r>
              <a:rPr lang="en-GB" sz="1400" dirty="0" smtClean="0">
                <a:solidFill>
                  <a:srgbClr val="00508E"/>
                </a:solidFill>
                <a:latin typeface="Trebuchet MS"/>
              </a:rPr>
              <a:t> </a:t>
            </a:r>
            <a:r>
              <a:rPr lang="en-GB" sz="1400" dirty="0" smtClean="0">
                <a:solidFill>
                  <a:srgbClr val="00508E"/>
                </a:solidFill>
                <a:latin typeface="Trebuchet MS"/>
              </a:rPr>
              <a:t>Guidelines </a:t>
            </a:r>
            <a:r>
              <a:rPr lang="en-GB" sz="1400" dirty="0" smtClean="0">
                <a:solidFill>
                  <a:srgbClr val="00508E"/>
                </a:solidFill>
                <a:latin typeface="Trebuchet MS"/>
              </a:rPr>
              <a:t>Report</a:t>
            </a:r>
            <a:endParaRPr lang="en-GB" sz="1400" dirty="0" smtClean="0">
              <a:solidFill>
                <a:schemeClr val="accent6"/>
              </a:solidFill>
              <a:latin typeface="Trebuchet MS"/>
            </a:endParaRPr>
          </a:p>
          <a:p>
            <a:pPr lvl="1" indent="-228600">
              <a:spcBef>
                <a:spcPts val="600"/>
              </a:spcBef>
              <a:buClr>
                <a:srgbClr val="9AC052"/>
              </a:buClr>
              <a:buSzPct val="100000"/>
              <a:buBlip>
                <a:blip r:embed="rId2"/>
              </a:buBlip>
              <a:defRPr/>
            </a:pPr>
            <a:endParaRPr lang="fr-FR" sz="1400" dirty="0" smtClean="0">
              <a:solidFill>
                <a:srgbClr val="00508E"/>
              </a:solidFill>
              <a:latin typeface="Trebuchet MS"/>
            </a:endParaRPr>
          </a:p>
          <a:p>
            <a:pPr marL="228600" indent="-228600">
              <a:spcBef>
                <a:spcPts val="2000"/>
              </a:spcBef>
              <a:buClr>
                <a:schemeClr val="accent1"/>
              </a:buClr>
              <a:buSzPct val="75000"/>
              <a:buFont typeface="Wingdings" charset="0"/>
              <a:buChar char="n"/>
              <a:defRPr/>
            </a:pPr>
            <a:r>
              <a:rPr lang="fr-FR" sz="1600" b="1" dirty="0" err="1" smtClean="0">
                <a:latin typeface="Trebuchet MS"/>
              </a:rPr>
              <a:t>Sensors</a:t>
            </a:r>
            <a:endParaRPr lang="fr-FR" sz="1600" b="1" dirty="0" smtClean="0">
              <a:latin typeface="Trebuchet MS"/>
            </a:endParaRPr>
          </a:p>
          <a:p>
            <a:pPr lvl="1" indent="-228600">
              <a:spcBef>
                <a:spcPts val="600"/>
              </a:spcBef>
              <a:buClr>
                <a:srgbClr val="9AC052"/>
              </a:buClr>
              <a:buSzPct val="100000"/>
              <a:buBlip>
                <a:blip r:embed="rId2"/>
              </a:buBlip>
              <a:defRPr/>
            </a:pPr>
            <a:r>
              <a:rPr lang="fr-FR" sz="1400" b="1" dirty="0" smtClean="0">
                <a:latin typeface="Trebuchet MS"/>
              </a:rPr>
              <a:t>Performances and good practices </a:t>
            </a:r>
            <a:r>
              <a:rPr lang="fr-FR" sz="1400" dirty="0" smtClean="0">
                <a:solidFill>
                  <a:srgbClr val="00508E"/>
                </a:solidFill>
                <a:latin typeface="Trebuchet MS"/>
              </a:rPr>
              <a:t>are </a:t>
            </a:r>
            <a:r>
              <a:rPr lang="fr-FR" sz="1400" dirty="0" err="1" smtClean="0">
                <a:solidFill>
                  <a:srgbClr val="00508E"/>
                </a:solidFill>
                <a:latin typeface="Trebuchet MS"/>
              </a:rPr>
              <a:t>given</a:t>
            </a:r>
            <a:r>
              <a:rPr lang="fr-FR" sz="1400" dirty="0" smtClean="0">
                <a:solidFill>
                  <a:srgbClr val="00508E"/>
                </a:solidFill>
                <a:latin typeface="Trebuchet MS"/>
              </a:rPr>
              <a:t> </a:t>
            </a:r>
            <a:r>
              <a:rPr lang="fr-FR" sz="1400" dirty="0" err="1" smtClean="0">
                <a:solidFill>
                  <a:srgbClr val="00508E"/>
                </a:solidFill>
                <a:latin typeface="Trebuchet MS"/>
              </a:rPr>
              <a:t>into</a:t>
            </a:r>
            <a:r>
              <a:rPr lang="fr-FR" sz="1400" dirty="0" smtClean="0">
                <a:solidFill>
                  <a:srgbClr val="00508E"/>
                </a:solidFill>
                <a:latin typeface="Trebuchet MS"/>
              </a:rPr>
              <a:t> </a:t>
            </a:r>
            <a:r>
              <a:rPr lang="fr-FR" sz="1400" dirty="0" err="1" smtClean="0">
                <a:solidFill>
                  <a:srgbClr val="00508E"/>
                </a:solidFill>
                <a:latin typeface="Trebuchet MS"/>
              </a:rPr>
              <a:t>Hyindoor</a:t>
            </a:r>
            <a:r>
              <a:rPr lang="fr-FR" sz="1400" dirty="0" smtClean="0">
                <a:solidFill>
                  <a:srgbClr val="00508E"/>
                </a:solidFill>
                <a:latin typeface="Trebuchet MS"/>
              </a:rPr>
              <a:t> Guidelines Report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yindoor">
  <a:themeElements>
    <a:clrScheme name="Hyindoor 1">
      <a:dk1>
        <a:srgbClr val="142D73"/>
      </a:dk1>
      <a:lt1>
        <a:sysClr val="window" lastClr="FFFFFF"/>
      </a:lt1>
      <a:dk2>
        <a:srgbClr val="007160"/>
      </a:dk2>
      <a:lt2>
        <a:srgbClr val="3E96BA"/>
      </a:lt2>
      <a:accent1>
        <a:srgbClr val="006EAD"/>
      </a:accent1>
      <a:accent2>
        <a:srgbClr val="539A9C"/>
      </a:accent2>
      <a:accent3>
        <a:srgbClr val="9AC052"/>
      </a:accent3>
      <a:accent4>
        <a:srgbClr val="00508E"/>
      </a:accent4>
      <a:accent5>
        <a:srgbClr val="8CAEC5"/>
      </a:accent5>
      <a:accent6>
        <a:srgbClr val="B43334"/>
      </a:accent6>
      <a:hlink>
        <a:srgbClr val="142D73"/>
      </a:hlink>
      <a:folHlink>
        <a:srgbClr val="00508E"/>
      </a:folHlink>
    </a:clrScheme>
    <a:fontScheme name="Ré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14578</TotalTime>
  <Words>2218</Words>
  <Application>Microsoft Office PowerPoint</Application>
  <PresentationFormat>Format A4 (210 x 297 mm)</PresentationFormat>
  <Paragraphs>190</Paragraphs>
  <Slides>27</Slides>
  <Notes>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Hyindoor</vt:lpstr>
      <vt:lpstr>Guidelines and Recommendations for indoor use of fuel cells and hydrogen systems</vt:lpstr>
      <vt:lpstr>Context </vt:lpstr>
      <vt:lpstr>Addressed phenomena</vt:lpstr>
      <vt:lpstr>Diapositive 4</vt:lpstr>
      <vt:lpstr>Limiting hydrogen build-up inside a confined area</vt:lpstr>
      <vt:lpstr>Limiting hydrogen build-up inside a confined area and calculation mean</vt:lpstr>
      <vt:lpstr>Calculation means for hydrogen build-up assessment</vt:lpstr>
      <vt:lpstr>Additional mitigation means for hydrogen build-up limitation</vt:lpstr>
      <vt:lpstr>Additional mitigation means for hydrogen build-up limitation</vt:lpstr>
      <vt:lpstr>Diapositive 10</vt:lpstr>
      <vt:lpstr>Limiting deflagration consequences</vt:lpstr>
      <vt:lpstr>Calculation means for deflagration consequences assessment</vt:lpstr>
      <vt:lpstr>Diapositive 13</vt:lpstr>
      <vt:lpstr>Dealing with jet fire and underventilated fire</vt:lpstr>
      <vt:lpstr>Calculation means for fire consequences assessment</vt:lpstr>
      <vt:lpstr>Diapositive 16</vt:lpstr>
      <vt:lpstr>RCS recommendations</vt:lpstr>
      <vt:lpstr>To go further…</vt:lpstr>
      <vt:lpstr>Diapositive 19</vt:lpstr>
      <vt:lpstr>Diapositive 20</vt:lpstr>
      <vt:lpstr>RCS recommendations 1. Ventilation</vt:lpstr>
      <vt:lpstr>RCS recommendations 1. Ventilation</vt:lpstr>
      <vt:lpstr>RCS recommendations 1. Ventilation</vt:lpstr>
      <vt:lpstr>RCS recommendations 2. Limitation of overpressure</vt:lpstr>
      <vt:lpstr>RCS recommendations 2. Limitation of overpressure</vt:lpstr>
      <vt:lpstr>RCS recommendations 3. Other</vt:lpstr>
      <vt:lpstr>RCS recommendations 3. Other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la version d'évaluation de Office 2004</dc:creator>
  <cp:lastModifiedBy>deborah.houssin</cp:lastModifiedBy>
  <cp:revision>554</cp:revision>
  <dcterms:created xsi:type="dcterms:W3CDTF">2012-04-05T11:48:25Z</dcterms:created>
  <dcterms:modified xsi:type="dcterms:W3CDTF">2015-10-20T05:01:21Z</dcterms:modified>
</cp:coreProperties>
</file>