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5"/>
  </p:notes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80" r:id="rId21"/>
    <p:sldId id="281" r:id="rId22"/>
    <p:sldId id="282" r:id="rId23"/>
    <p:sldId id="283" r:id="rId24"/>
  </p:sldIdLst>
  <p:sldSz cx="9144000" cy="6858000" type="screen4x3"/>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81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VINATA\PROJECT\HSE%20Projects\Conventional%20H&amp;S\PH02236\wp14\University_of_Quebec\Attached%20Jets%20Project\Test%20Data\Rig%20Data%20Overview%20-%20Series%201.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VINATA\PROJECT\HSE%20Projects\Conventional%20H&amp;S\PH02236\wp14\University_of_Quebec\Attached%20Jets%20Project\Test%20Data\Hydrogen%20Data%20-%20Series%20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angersb\Desktop\HRI_HSL\Expeirmental%20Results\Hydrogen%20Data%20-%20Series%201.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angersb\Desktop\HRI_HSL\Expeirmental%20Results\Hydrogen%20Data%20-%20Series%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380484982624974"/>
          <c:y val="5.8332854128149259E-2"/>
          <c:w val="0.55910750677123444"/>
          <c:h val="0.74349170336758752"/>
        </c:manualLayout>
      </c:layout>
      <c:scatterChart>
        <c:scatterStyle val="smoothMarker"/>
        <c:varyColors val="0"/>
        <c:ser>
          <c:idx val="0"/>
          <c:order val="0"/>
          <c:tx>
            <c:strRef>
              <c:f>'Test 1'!$B$1</c:f>
              <c:strCache>
                <c:ptCount val="1"/>
                <c:pt idx="0">
                  <c:v>PT12 Release Pressure (barg)</c:v>
                </c:pt>
              </c:strCache>
            </c:strRef>
          </c:tx>
          <c:marker>
            <c:symbol val="none"/>
          </c:marker>
          <c:xVal>
            <c:numRef>
              <c:f>'Test 1'!$A$2:$A$237</c:f>
              <c:numCache>
                <c:formatCode>General</c:formatCode>
                <c:ptCount val="236"/>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numCache>
            </c:numRef>
          </c:xVal>
          <c:yVal>
            <c:numRef>
              <c:f>'Test 1'!$B$2:$B$237</c:f>
              <c:numCache>
                <c:formatCode>0.00</c:formatCode>
                <c:ptCount val="23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16.96829</c:v>
                </c:pt>
                <c:pt idx="21">
                  <c:v>140.29358999999999</c:v>
                </c:pt>
                <c:pt idx="22">
                  <c:v>140.29358999999999</c:v>
                </c:pt>
                <c:pt idx="23">
                  <c:v>143.13181</c:v>
                </c:pt>
                <c:pt idx="24">
                  <c:v>146.09209999999999</c:v>
                </c:pt>
                <c:pt idx="25">
                  <c:v>147.74010000000001</c:v>
                </c:pt>
                <c:pt idx="26">
                  <c:v>147.74010000000001</c:v>
                </c:pt>
                <c:pt idx="27">
                  <c:v>148.47255000000001</c:v>
                </c:pt>
                <c:pt idx="28">
                  <c:v>148.77773999999999</c:v>
                </c:pt>
                <c:pt idx="29">
                  <c:v>148.77773999999999</c:v>
                </c:pt>
                <c:pt idx="30">
                  <c:v>148.83878000000001</c:v>
                </c:pt>
                <c:pt idx="31">
                  <c:v>148.77773999999999</c:v>
                </c:pt>
                <c:pt idx="32">
                  <c:v>148.68617</c:v>
                </c:pt>
                <c:pt idx="33">
                  <c:v>148.53358</c:v>
                </c:pt>
                <c:pt idx="34">
                  <c:v>148.53358</c:v>
                </c:pt>
                <c:pt idx="35">
                  <c:v>148.381</c:v>
                </c:pt>
                <c:pt idx="36">
                  <c:v>148.22838999999999</c:v>
                </c:pt>
                <c:pt idx="37">
                  <c:v>148.22838999999999</c:v>
                </c:pt>
                <c:pt idx="38">
                  <c:v>148.04528999999999</c:v>
                </c:pt>
                <c:pt idx="39">
                  <c:v>147.89269999999999</c:v>
                </c:pt>
                <c:pt idx="40">
                  <c:v>147.70957999999999</c:v>
                </c:pt>
                <c:pt idx="41">
                  <c:v>147.70957999999999</c:v>
                </c:pt>
                <c:pt idx="42">
                  <c:v>147.49596</c:v>
                </c:pt>
                <c:pt idx="43">
                  <c:v>147.31285</c:v>
                </c:pt>
                <c:pt idx="44">
                  <c:v>147.16024999999999</c:v>
                </c:pt>
                <c:pt idx="45">
                  <c:v>147.16024999999999</c:v>
                </c:pt>
                <c:pt idx="46">
                  <c:v>146.97713999999999</c:v>
                </c:pt>
                <c:pt idx="47">
                  <c:v>146.82454999999999</c:v>
                </c:pt>
                <c:pt idx="48">
                  <c:v>146.82454999999999</c:v>
                </c:pt>
                <c:pt idx="49">
                  <c:v>146.61091999999999</c:v>
                </c:pt>
                <c:pt idx="50">
                  <c:v>146.45832999999999</c:v>
                </c:pt>
                <c:pt idx="51">
                  <c:v>146.27521999999999</c:v>
                </c:pt>
                <c:pt idx="52">
                  <c:v>146.27521999999999</c:v>
                </c:pt>
                <c:pt idx="53">
                  <c:v>146.09209999999999</c:v>
                </c:pt>
                <c:pt idx="54">
                  <c:v>145.90899999999999</c:v>
                </c:pt>
                <c:pt idx="55">
                  <c:v>145.75640999999999</c:v>
                </c:pt>
                <c:pt idx="56">
                  <c:v>145.75640999999999</c:v>
                </c:pt>
                <c:pt idx="57">
                  <c:v>145.57328999999999</c:v>
                </c:pt>
                <c:pt idx="58">
                  <c:v>145.39017999999999</c:v>
                </c:pt>
                <c:pt idx="59">
                  <c:v>145.39017999999999</c:v>
                </c:pt>
                <c:pt idx="60">
                  <c:v>145.20706000000001</c:v>
                </c:pt>
                <c:pt idx="61">
                  <c:v>145.02395999999999</c:v>
                </c:pt>
                <c:pt idx="62">
                  <c:v>144.87137000000001</c:v>
                </c:pt>
                <c:pt idx="63">
                  <c:v>144.87137000000001</c:v>
                </c:pt>
                <c:pt idx="64">
                  <c:v>144.68825000000001</c:v>
                </c:pt>
                <c:pt idx="65">
                  <c:v>144.53566000000001</c:v>
                </c:pt>
                <c:pt idx="66">
                  <c:v>144.32203999999999</c:v>
                </c:pt>
                <c:pt idx="67">
                  <c:v>144.32203999999999</c:v>
                </c:pt>
                <c:pt idx="68">
                  <c:v>144.19995</c:v>
                </c:pt>
                <c:pt idx="69">
                  <c:v>144.01685000000001</c:v>
                </c:pt>
                <c:pt idx="70">
                  <c:v>144.01685000000001</c:v>
                </c:pt>
                <c:pt idx="71">
                  <c:v>143.83374000000001</c:v>
                </c:pt>
                <c:pt idx="72">
                  <c:v>143.68114</c:v>
                </c:pt>
                <c:pt idx="73">
                  <c:v>143.49803</c:v>
                </c:pt>
                <c:pt idx="74">
                  <c:v>143.34544</c:v>
                </c:pt>
                <c:pt idx="75">
                  <c:v>143.34544</c:v>
                </c:pt>
                <c:pt idx="76">
                  <c:v>143.19283999999999</c:v>
                </c:pt>
                <c:pt idx="77">
                  <c:v>142.97922</c:v>
                </c:pt>
                <c:pt idx="78">
                  <c:v>142.97922</c:v>
                </c:pt>
                <c:pt idx="79">
                  <c:v>142.82662999999999</c:v>
                </c:pt>
                <c:pt idx="80">
                  <c:v>142.64350999999999</c:v>
                </c:pt>
                <c:pt idx="81">
                  <c:v>142.49091999999999</c:v>
                </c:pt>
                <c:pt idx="82">
                  <c:v>142.49091999999999</c:v>
                </c:pt>
                <c:pt idx="83">
                  <c:v>142.33833000000001</c:v>
                </c:pt>
                <c:pt idx="84">
                  <c:v>142.15521000000001</c:v>
                </c:pt>
                <c:pt idx="85">
                  <c:v>142.03314</c:v>
                </c:pt>
                <c:pt idx="86">
                  <c:v>142.03314</c:v>
                </c:pt>
                <c:pt idx="87">
                  <c:v>141.85004000000001</c:v>
                </c:pt>
                <c:pt idx="88">
                  <c:v>141.66692</c:v>
                </c:pt>
                <c:pt idx="89">
                  <c:v>141.66692</c:v>
                </c:pt>
                <c:pt idx="90">
                  <c:v>141.51433</c:v>
                </c:pt>
                <c:pt idx="91">
                  <c:v>141.33122</c:v>
                </c:pt>
                <c:pt idx="92">
                  <c:v>141.17862</c:v>
                </c:pt>
                <c:pt idx="93">
                  <c:v>141.17862</c:v>
                </c:pt>
                <c:pt idx="94">
                  <c:v>140.99551</c:v>
                </c:pt>
                <c:pt idx="95">
                  <c:v>140.84293</c:v>
                </c:pt>
                <c:pt idx="96">
                  <c:v>140.72084000000001</c:v>
                </c:pt>
                <c:pt idx="97">
                  <c:v>140.72084000000001</c:v>
                </c:pt>
                <c:pt idx="98">
                  <c:v>140.53773000000001</c:v>
                </c:pt>
                <c:pt idx="99">
                  <c:v>140.38515000000001</c:v>
                </c:pt>
                <c:pt idx="100">
                  <c:v>140.38515000000001</c:v>
                </c:pt>
                <c:pt idx="101">
                  <c:v>140.20203000000001</c:v>
                </c:pt>
                <c:pt idx="102">
                  <c:v>140.04944</c:v>
                </c:pt>
                <c:pt idx="103">
                  <c:v>139.89685</c:v>
                </c:pt>
                <c:pt idx="104">
                  <c:v>139.74424999999999</c:v>
                </c:pt>
                <c:pt idx="105">
                  <c:v>139.74424999999999</c:v>
                </c:pt>
                <c:pt idx="106">
                  <c:v>139.59165999999999</c:v>
                </c:pt>
                <c:pt idx="107">
                  <c:v>139.43906999999999</c:v>
                </c:pt>
                <c:pt idx="108">
                  <c:v>139.43906999999999</c:v>
                </c:pt>
                <c:pt idx="109">
                  <c:v>139.28648000000001</c:v>
                </c:pt>
                <c:pt idx="110">
                  <c:v>139.13388</c:v>
                </c:pt>
                <c:pt idx="111">
                  <c:v>138.95078000000001</c:v>
                </c:pt>
                <c:pt idx="112">
                  <c:v>138.95078000000001</c:v>
                </c:pt>
                <c:pt idx="113">
                  <c:v>138.79819000000001</c:v>
                </c:pt>
                <c:pt idx="114">
                  <c:v>138.61507</c:v>
                </c:pt>
                <c:pt idx="115">
                  <c:v>138.46248</c:v>
                </c:pt>
                <c:pt idx="116">
                  <c:v>138.46248</c:v>
                </c:pt>
                <c:pt idx="117">
                  <c:v>138.34040999999999</c:v>
                </c:pt>
                <c:pt idx="118">
                  <c:v>138.18781000000001</c:v>
                </c:pt>
                <c:pt idx="119">
                  <c:v>138.18781000000001</c:v>
                </c:pt>
                <c:pt idx="120">
                  <c:v>138.03522000000001</c:v>
                </c:pt>
                <c:pt idx="121">
                  <c:v>137.85211000000001</c:v>
                </c:pt>
                <c:pt idx="122">
                  <c:v>137.73003</c:v>
                </c:pt>
                <c:pt idx="123">
                  <c:v>137.73003</c:v>
                </c:pt>
                <c:pt idx="124">
                  <c:v>137.57744</c:v>
                </c:pt>
                <c:pt idx="125">
                  <c:v>137.39433</c:v>
                </c:pt>
                <c:pt idx="126">
                  <c:v>137.27225999999999</c:v>
                </c:pt>
                <c:pt idx="127">
                  <c:v>137.27225999999999</c:v>
                </c:pt>
                <c:pt idx="128">
                  <c:v>137.11966000000001</c:v>
                </c:pt>
                <c:pt idx="129">
                  <c:v>136.93655000000001</c:v>
                </c:pt>
                <c:pt idx="130">
                  <c:v>136.78397000000001</c:v>
                </c:pt>
                <c:pt idx="131">
                  <c:v>136.78397000000001</c:v>
                </c:pt>
                <c:pt idx="132">
                  <c:v>136.66188</c:v>
                </c:pt>
                <c:pt idx="133">
                  <c:v>136.50928999999999</c:v>
                </c:pt>
                <c:pt idx="134">
                  <c:v>136.50928999999999</c:v>
                </c:pt>
                <c:pt idx="135">
                  <c:v>136.32619</c:v>
                </c:pt>
                <c:pt idx="136">
                  <c:v>136.17357999999999</c:v>
                </c:pt>
                <c:pt idx="137">
                  <c:v>136.05151000000001</c:v>
                </c:pt>
                <c:pt idx="138">
                  <c:v>136.05151000000001</c:v>
                </c:pt>
                <c:pt idx="139">
                  <c:v>135.86841000000001</c:v>
                </c:pt>
                <c:pt idx="140">
                  <c:v>135.74632</c:v>
                </c:pt>
                <c:pt idx="141">
                  <c:v>135.74632</c:v>
                </c:pt>
                <c:pt idx="142">
                  <c:v>135.59372999999999</c:v>
                </c:pt>
                <c:pt idx="143">
                  <c:v>135.44114999999999</c:v>
                </c:pt>
                <c:pt idx="144">
                  <c:v>135.28855999999999</c:v>
                </c:pt>
                <c:pt idx="145">
                  <c:v>135.13596000000001</c:v>
                </c:pt>
                <c:pt idx="146">
                  <c:v>135.13596000000001</c:v>
                </c:pt>
                <c:pt idx="147">
                  <c:v>134.98337000000001</c:v>
                </c:pt>
                <c:pt idx="148">
                  <c:v>134.8613</c:v>
                </c:pt>
                <c:pt idx="149">
                  <c:v>134.8613</c:v>
                </c:pt>
                <c:pt idx="150">
                  <c:v>134.73921000000001</c:v>
                </c:pt>
                <c:pt idx="151">
                  <c:v>134.55610999999999</c:v>
                </c:pt>
                <c:pt idx="152">
                  <c:v>134.40351999999999</c:v>
                </c:pt>
                <c:pt idx="153">
                  <c:v>134.40351999999999</c:v>
                </c:pt>
                <c:pt idx="154">
                  <c:v>134.28145000000001</c:v>
                </c:pt>
                <c:pt idx="155">
                  <c:v>134.09833</c:v>
                </c:pt>
                <c:pt idx="156">
                  <c:v>133.97626</c:v>
                </c:pt>
                <c:pt idx="157">
                  <c:v>133.97626</c:v>
                </c:pt>
                <c:pt idx="158">
                  <c:v>133.82366999999999</c:v>
                </c:pt>
                <c:pt idx="159">
                  <c:v>133.67106999999999</c:v>
                </c:pt>
                <c:pt idx="160">
                  <c:v>133.67106999999999</c:v>
                </c:pt>
                <c:pt idx="161">
                  <c:v>133.54900000000001</c:v>
                </c:pt>
                <c:pt idx="162">
                  <c:v>133.42693</c:v>
                </c:pt>
                <c:pt idx="163">
                  <c:v>133.42693</c:v>
                </c:pt>
                <c:pt idx="164">
                  <c:v>133.24379999999999</c:v>
                </c:pt>
                <c:pt idx="165">
                  <c:v>133.09121999999999</c:v>
                </c:pt>
                <c:pt idx="166">
                  <c:v>132.96915000000001</c:v>
                </c:pt>
                <c:pt idx="167">
                  <c:v>132.81656000000001</c:v>
                </c:pt>
                <c:pt idx="168">
                  <c:v>132.81656000000001</c:v>
                </c:pt>
                <c:pt idx="169">
                  <c:v>132.69447</c:v>
                </c:pt>
                <c:pt idx="170">
                  <c:v>132.54189</c:v>
                </c:pt>
                <c:pt idx="171">
                  <c:v>132.38929999999999</c:v>
                </c:pt>
                <c:pt idx="172">
                  <c:v>132.38929999999999</c:v>
                </c:pt>
                <c:pt idx="173">
                  <c:v>132.26723000000001</c:v>
                </c:pt>
                <c:pt idx="174">
                  <c:v>132.11462</c:v>
                </c:pt>
                <c:pt idx="175">
                  <c:v>132.11462</c:v>
                </c:pt>
                <c:pt idx="176">
                  <c:v>131.99254999999999</c:v>
                </c:pt>
                <c:pt idx="177">
                  <c:v>131.87047999999999</c:v>
                </c:pt>
                <c:pt idx="178">
                  <c:v>131.71788000000001</c:v>
                </c:pt>
                <c:pt idx="179">
                  <c:v>131.71788000000001</c:v>
                </c:pt>
                <c:pt idx="180">
                  <c:v>131.56529</c:v>
                </c:pt>
                <c:pt idx="181">
                  <c:v>131.44322</c:v>
                </c:pt>
                <c:pt idx="182">
                  <c:v>131.29062999999999</c:v>
                </c:pt>
                <c:pt idx="183">
                  <c:v>131.29062999999999</c:v>
                </c:pt>
                <c:pt idx="184">
                  <c:v>131.16855000000001</c:v>
                </c:pt>
                <c:pt idx="185">
                  <c:v>131.01596000000001</c:v>
                </c:pt>
                <c:pt idx="186">
                  <c:v>130.89389</c:v>
                </c:pt>
                <c:pt idx="187">
                  <c:v>130.89389</c:v>
                </c:pt>
                <c:pt idx="188">
                  <c:v>130.74128999999999</c:v>
                </c:pt>
                <c:pt idx="189">
                  <c:v>130.61922000000001</c:v>
                </c:pt>
                <c:pt idx="190">
                  <c:v>130.61922000000001</c:v>
                </c:pt>
                <c:pt idx="191">
                  <c:v>130.46663000000001</c:v>
                </c:pt>
                <c:pt idx="192">
                  <c:v>130.34456</c:v>
                </c:pt>
                <c:pt idx="193">
                  <c:v>130.22246999999999</c:v>
                </c:pt>
                <c:pt idx="194">
                  <c:v>130.22246999999999</c:v>
                </c:pt>
                <c:pt idx="195">
                  <c:v>130.06988999999999</c:v>
                </c:pt>
                <c:pt idx="196">
                  <c:v>129.91730000000001</c:v>
                </c:pt>
                <c:pt idx="197">
                  <c:v>129.91730000000001</c:v>
                </c:pt>
                <c:pt idx="198">
                  <c:v>129.79523</c:v>
                </c:pt>
                <c:pt idx="199">
                  <c:v>129.67313999999999</c:v>
                </c:pt>
                <c:pt idx="200">
                  <c:v>129.52054999999999</c:v>
                </c:pt>
                <c:pt idx="201">
                  <c:v>129.36797000000001</c:v>
                </c:pt>
                <c:pt idx="202">
                  <c:v>129.36797000000001</c:v>
                </c:pt>
                <c:pt idx="203">
                  <c:v>129.24588</c:v>
                </c:pt>
                <c:pt idx="204">
                  <c:v>129.12380999999999</c:v>
                </c:pt>
                <c:pt idx="205">
                  <c:v>129.00174000000001</c:v>
                </c:pt>
                <c:pt idx="206">
                  <c:v>129.00174000000001</c:v>
                </c:pt>
                <c:pt idx="207">
                  <c:v>128.84915000000001</c:v>
                </c:pt>
                <c:pt idx="208">
                  <c:v>128.72707</c:v>
                </c:pt>
                <c:pt idx="209">
                  <c:v>128.72707</c:v>
                </c:pt>
                <c:pt idx="210">
                  <c:v>128.60499999999999</c:v>
                </c:pt>
                <c:pt idx="211">
                  <c:v>128.45240999999999</c:v>
                </c:pt>
                <c:pt idx="212">
                  <c:v>128.33034000000001</c:v>
                </c:pt>
                <c:pt idx="213">
                  <c:v>128.33034000000001</c:v>
                </c:pt>
                <c:pt idx="214">
                  <c:v>128.20824999999999</c:v>
                </c:pt>
                <c:pt idx="215">
                  <c:v>128.05565999999999</c:v>
                </c:pt>
                <c:pt idx="216">
                  <c:v>127.90308</c:v>
                </c:pt>
                <c:pt idx="217">
                  <c:v>127.90308</c:v>
                </c:pt>
                <c:pt idx="218">
                  <c:v>127.81152</c:v>
                </c:pt>
                <c:pt idx="219">
                  <c:v>127.68944999999999</c:v>
                </c:pt>
                <c:pt idx="220">
                  <c:v>127.68944999999999</c:v>
                </c:pt>
                <c:pt idx="221">
                  <c:v>126.83492</c:v>
                </c:pt>
                <c:pt idx="222">
                  <c:v>94.668419999999998</c:v>
                </c:pt>
                <c:pt idx="223">
                  <c:v>71.901610000000005</c:v>
                </c:pt>
                <c:pt idx="224">
                  <c:v>57.55791</c:v>
                </c:pt>
                <c:pt idx="225">
                  <c:v>57.55791</c:v>
                </c:pt>
                <c:pt idx="226">
                  <c:v>46.449170000000002</c:v>
                </c:pt>
                <c:pt idx="227">
                  <c:v>46.449170000000002</c:v>
                </c:pt>
                <c:pt idx="228">
                  <c:v>37.141030000000001</c:v>
                </c:pt>
                <c:pt idx="229">
                  <c:v>29.328289999999999</c:v>
                </c:pt>
                <c:pt idx="230">
                  <c:v>22.980440000000002</c:v>
                </c:pt>
                <c:pt idx="231">
                  <c:v>22.980440000000002</c:v>
                </c:pt>
                <c:pt idx="232">
                  <c:v>18.066960000000002</c:v>
                </c:pt>
                <c:pt idx="233">
                  <c:v>14.252140000000001</c:v>
                </c:pt>
                <c:pt idx="234">
                  <c:v>14.252140000000001</c:v>
                </c:pt>
                <c:pt idx="235">
                  <c:v>11.200290000000001</c:v>
                </c:pt>
              </c:numCache>
            </c:numRef>
          </c:yVal>
          <c:smooth val="1"/>
        </c:ser>
        <c:ser>
          <c:idx val="1"/>
          <c:order val="1"/>
          <c:tx>
            <c:strRef>
              <c:f>'Test 1'!$C$1</c:f>
              <c:strCache>
                <c:ptCount val="1"/>
                <c:pt idx="0">
                  <c:v>PT07 Reservoir Pressure (barg)</c:v>
                </c:pt>
              </c:strCache>
            </c:strRef>
          </c:tx>
          <c:marker>
            <c:symbol val="none"/>
          </c:marker>
          <c:xVal>
            <c:numRef>
              <c:f>'Test 1'!$A$2:$A$237</c:f>
              <c:numCache>
                <c:formatCode>General</c:formatCode>
                <c:ptCount val="236"/>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numCache>
            </c:numRef>
          </c:xVal>
          <c:yVal>
            <c:numRef>
              <c:f>'Test 1'!$C$2:$C$237</c:f>
              <c:numCache>
                <c:formatCode>0.00</c:formatCode>
                <c:ptCount val="236"/>
                <c:pt idx="0">
                  <c:v>151.15817000000001</c:v>
                </c:pt>
                <c:pt idx="1">
                  <c:v>151.15817000000001</c:v>
                </c:pt>
                <c:pt idx="2">
                  <c:v>151.18869000000001</c:v>
                </c:pt>
                <c:pt idx="3">
                  <c:v>151.15817000000001</c:v>
                </c:pt>
                <c:pt idx="4">
                  <c:v>151.15817000000001</c:v>
                </c:pt>
                <c:pt idx="5">
                  <c:v>151.15817000000001</c:v>
                </c:pt>
                <c:pt idx="6">
                  <c:v>151.15817000000001</c:v>
                </c:pt>
                <c:pt idx="7">
                  <c:v>151.15817000000001</c:v>
                </c:pt>
                <c:pt idx="8">
                  <c:v>151.15817000000001</c:v>
                </c:pt>
                <c:pt idx="9">
                  <c:v>151.18869000000001</c:v>
                </c:pt>
                <c:pt idx="10">
                  <c:v>151.12765999999999</c:v>
                </c:pt>
                <c:pt idx="11">
                  <c:v>151.12765999999999</c:v>
                </c:pt>
                <c:pt idx="12">
                  <c:v>150.94454999999999</c:v>
                </c:pt>
                <c:pt idx="13">
                  <c:v>150.91403</c:v>
                </c:pt>
                <c:pt idx="14">
                  <c:v>150.91403</c:v>
                </c:pt>
                <c:pt idx="15">
                  <c:v>150.91403</c:v>
                </c:pt>
                <c:pt idx="16">
                  <c:v>150.91403</c:v>
                </c:pt>
                <c:pt idx="17">
                  <c:v>150.91403</c:v>
                </c:pt>
                <c:pt idx="18">
                  <c:v>150.91403</c:v>
                </c:pt>
                <c:pt idx="19">
                  <c:v>150.91403</c:v>
                </c:pt>
                <c:pt idx="20">
                  <c:v>150.85300000000001</c:v>
                </c:pt>
                <c:pt idx="21">
                  <c:v>150.15106</c:v>
                </c:pt>
                <c:pt idx="22">
                  <c:v>150.15106</c:v>
                </c:pt>
                <c:pt idx="23">
                  <c:v>149.90692000000001</c:v>
                </c:pt>
                <c:pt idx="24">
                  <c:v>149.72380000000001</c:v>
                </c:pt>
                <c:pt idx="25">
                  <c:v>149.57121000000001</c:v>
                </c:pt>
                <c:pt idx="26">
                  <c:v>149.57121000000001</c:v>
                </c:pt>
                <c:pt idx="27">
                  <c:v>149.38811000000001</c:v>
                </c:pt>
                <c:pt idx="28">
                  <c:v>149.20499000000001</c:v>
                </c:pt>
                <c:pt idx="29">
                  <c:v>149.02188000000001</c:v>
                </c:pt>
                <c:pt idx="30">
                  <c:v>149.02188000000001</c:v>
                </c:pt>
                <c:pt idx="31">
                  <c:v>148.83878000000001</c:v>
                </c:pt>
                <c:pt idx="32">
                  <c:v>148.65565000000001</c:v>
                </c:pt>
                <c:pt idx="33">
                  <c:v>148.47255000000001</c:v>
                </c:pt>
                <c:pt idx="34">
                  <c:v>148.47255000000001</c:v>
                </c:pt>
                <c:pt idx="35">
                  <c:v>148.28944000000001</c:v>
                </c:pt>
                <c:pt idx="36">
                  <c:v>148.13684000000001</c:v>
                </c:pt>
                <c:pt idx="37">
                  <c:v>148.13684000000001</c:v>
                </c:pt>
                <c:pt idx="38">
                  <c:v>147.95374000000001</c:v>
                </c:pt>
                <c:pt idx="39">
                  <c:v>147.77063000000001</c:v>
                </c:pt>
                <c:pt idx="40">
                  <c:v>147.58751000000001</c:v>
                </c:pt>
                <c:pt idx="41">
                  <c:v>147.40440000000001</c:v>
                </c:pt>
                <c:pt idx="42">
                  <c:v>147.40440000000001</c:v>
                </c:pt>
                <c:pt idx="43">
                  <c:v>147.25182000000001</c:v>
                </c:pt>
                <c:pt idx="44">
                  <c:v>147.03818000000001</c:v>
                </c:pt>
                <c:pt idx="45">
                  <c:v>147.03818000000001</c:v>
                </c:pt>
                <c:pt idx="46">
                  <c:v>146.88559000000001</c:v>
                </c:pt>
                <c:pt idx="47">
                  <c:v>146.70247000000001</c:v>
                </c:pt>
                <c:pt idx="48">
                  <c:v>146.70247000000001</c:v>
                </c:pt>
                <c:pt idx="49">
                  <c:v>146.54988</c:v>
                </c:pt>
                <c:pt idx="50">
                  <c:v>146.33626000000001</c:v>
                </c:pt>
                <c:pt idx="51">
                  <c:v>146.18365</c:v>
                </c:pt>
                <c:pt idx="52">
                  <c:v>146.18365</c:v>
                </c:pt>
                <c:pt idx="53">
                  <c:v>145.97003000000001</c:v>
                </c:pt>
                <c:pt idx="54">
                  <c:v>145.81744</c:v>
                </c:pt>
                <c:pt idx="55">
                  <c:v>145.66484</c:v>
                </c:pt>
                <c:pt idx="56">
                  <c:v>145.66484</c:v>
                </c:pt>
                <c:pt idx="57">
                  <c:v>145.48174</c:v>
                </c:pt>
                <c:pt idx="58">
                  <c:v>145.32915</c:v>
                </c:pt>
                <c:pt idx="59">
                  <c:v>145.32915</c:v>
                </c:pt>
                <c:pt idx="60">
                  <c:v>145.11551</c:v>
                </c:pt>
                <c:pt idx="61">
                  <c:v>144.96292</c:v>
                </c:pt>
                <c:pt idx="62">
                  <c:v>144.74928</c:v>
                </c:pt>
                <c:pt idx="63">
                  <c:v>144.74928</c:v>
                </c:pt>
                <c:pt idx="64">
                  <c:v>144.59669</c:v>
                </c:pt>
                <c:pt idx="65">
                  <c:v>144.44410999999999</c:v>
                </c:pt>
                <c:pt idx="66">
                  <c:v>144.261</c:v>
                </c:pt>
                <c:pt idx="67">
                  <c:v>144.261</c:v>
                </c:pt>
                <c:pt idx="68">
                  <c:v>144.10839999999999</c:v>
                </c:pt>
                <c:pt idx="69">
                  <c:v>143.95581000000001</c:v>
                </c:pt>
                <c:pt idx="70">
                  <c:v>143.77270999999999</c:v>
                </c:pt>
                <c:pt idx="71">
                  <c:v>143.77270999999999</c:v>
                </c:pt>
                <c:pt idx="72">
                  <c:v>143.58958000000001</c:v>
                </c:pt>
                <c:pt idx="73">
                  <c:v>143.40647999999999</c:v>
                </c:pt>
                <c:pt idx="74">
                  <c:v>143.22336000000001</c:v>
                </c:pt>
                <c:pt idx="75">
                  <c:v>143.22336000000001</c:v>
                </c:pt>
                <c:pt idx="76">
                  <c:v>143.10129000000001</c:v>
                </c:pt>
                <c:pt idx="77">
                  <c:v>142.91818000000001</c:v>
                </c:pt>
                <c:pt idx="78">
                  <c:v>142.91818000000001</c:v>
                </c:pt>
                <c:pt idx="79">
                  <c:v>142.73506</c:v>
                </c:pt>
                <c:pt idx="80">
                  <c:v>142.55196000000001</c:v>
                </c:pt>
                <c:pt idx="81">
                  <c:v>142.42989</c:v>
                </c:pt>
                <c:pt idx="82">
                  <c:v>142.42989</c:v>
                </c:pt>
                <c:pt idx="83">
                  <c:v>142.24677</c:v>
                </c:pt>
                <c:pt idx="84">
                  <c:v>142.09417999999999</c:v>
                </c:pt>
                <c:pt idx="85">
                  <c:v>141.91107</c:v>
                </c:pt>
                <c:pt idx="86">
                  <c:v>141.91107</c:v>
                </c:pt>
                <c:pt idx="87">
                  <c:v>141.75847999999999</c:v>
                </c:pt>
                <c:pt idx="88">
                  <c:v>141.57535999999999</c:v>
                </c:pt>
                <c:pt idx="89">
                  <c:v>141.57535999999999</c:v>
                </c:pt>
                <c:pt idx="90">
                  <c:v>141.42277999999999</c:v>
                </c:pt>
                <c:pt idx="91">
                  <c:v>141.23965000000001</c:v>
                </c:pt>
                <c:pt idx="92">
                  <c:v>141.08707000000001</c:v>
                </c:pt>
                <c:pt idx="93">
                  <c:v>141.08707000000001</c:v>
                </c:pt>
                <c:pt idx="94">
                  <c:v>140.90396000000001</c:v>
                </c:pt>
                <c:pt idx="95">
                  <c:v>140.75137000000001</c:v>
                </c:pt>
                <c:pt idx="96">
                  <c:v>140.59877</c:v>
                </c:pt>
                <c:pt idx="97">
                  <c:v>140.59877</c:v>
                </c:pt>
                <c:pt idx="98">
                  <c:v>140.41566</c:v>
                </c:pt>
                <c:pt idx="99">
                  <c:v>140.26308</c:v>
                </c:pt>
                <c:pt idx="100">
                  <c:v>140.26308</c:v>
                </c:pt>
                <c:pt idx="101">
                  <c:v>140.11046999999999</c:v>
                </c:pt>
                <c:pt idx="102">
                  <c:v>139.95788999999999</c:v>
                </c:pt>
                <c:pt idx="103">
                  <c:v>139.77477999999999</c:v>
                </c:pt>
                <c:pt idx="104">
                  <c:v>139.62217999999999</c:v>
                </c:pt>
                <c:pt idx="105">
                  <c:v>139.62217999999999</c:v>
                </c:pt>
                <c:pt idx="106">
                  <c:v>139.50011000000001</c:v>
                </c:pt>
                <c:pt idx="107">
                  <c:v>139.31700000000001</c:v>
                </c:pt>
                <c:pt idx="108">
                  <c:v>139.1644</c:v>
                </c:pt>
                <c:pt idx="109">
                  <c:v>139.1644</c:v>
                </c:pt>
                <c:pt idx="110">
                  <c:v>139.01181</c:v>
                </c:pt>
                <c:pt idx="111">
                  <c:v>138.85921999999999</c:v>
                </c:pt>
                <c:pt idx="112">
                  <c:v>138.85921999999999</c:v>
                </c:pt>
                <c:pt idx="113">
                  <c:v>138.70661999999999</c:v>
                </c:pt>
                <c:pt idx="114">
                  <c:v>138.52350999999999</c:v>
                </c:pt>
                <c:pt idx="115">
                  <c:v>138.37092999999999</c:v>
                </c:pt>
                <c:pt idx="116">
                  <c:v>138.37092999999999</c:v>
                </c:pt>
                <c:pt idx="117">
                  <c:v>138.21832000000001</c:v>
                </c:pt>
                <c:pt idx="118">
                  <c:v>138.06573</c:v>
                </c:pt>
                <c:pt idx="119">
                  <c:v>138.06573</c:v>
                </c:pt>
                <c:pt idx="120">
                  <c:v>137.91315</c:v>
                </c:pt>
                <c:pt idx="121">
                  <c:v>137.76056</c:v>
                </c:pt>
                <c:pt idx="122">
                  <c:v>137.57744</c:v>
                </c:pt>
                <c:pt idx="123">
                  <c:v>137.57744</c:v>
                </c:pt>
                <c:pt idx="124">
                  <c:v>137.45536999999999</c:v>
                </c:pt>
                <c:pt idx="125">
                  <c:v>137.30278000000001</c:v>
                </c:pt>
                <c:pt idx="126">
                  <c:v>137.11966000000001</c:v>
                </c:pt>
                <c:pt idx="127">
                  <c:v>137.11966000000001</c:v>
                </c:pt>
                <c:pt idx="128">
                  <c:v>136.96707000000001</c:v>
                </c:pt>
                <c:pt idx="129">
                  <c:v>136.81448</c:v>
                </c:pt>
                <c:pt idx="130">
                  <c:v>136.72291999999999</c:v>
                </c:pt>
                <c:pt idx="131">
                  <c:v>136.72291999999999</c:v>
                </c:pt>
                <c:pt idx="132">
                  <c:v>136.53980999999999</c:v>
                </c:pt>
                <c:pt idx="133">
                  <c:v>136.38722000000001</c:v>
                </c:pt>
                <c:pt idx="134">
                  <c:v>136.38722000000001</c:v>
                </c:pt>
                <c:pt idx="135">
                  <c:v>136.23462000000001</c:v>
                </c:pt>
                <c:pt idx="136">
                  <c:v>136.08203</c:v>
                </c:pt>
                <c:pt idx="137">
                  <c:v>135.92944</c:v>
                </c:pt>
                <c:pt idx="138">
                  <c:v>135.92944</c:v>
                </c:pt>
                <c:pt idx="139">
                  <c:v>135.77686</c:v>
                </c:pt>
                <c:pt idx="140">
                  <c:v>135.62424999999999</c:v>
                </c:pt>
                <c:pt idx="141">
                  <c:v>135.62424999999999</c:v>
                </c:pt>
                <c:pt idx="142">
                  <c:v>135.47166000000001</c:v>
                </c:pt>
                <c:pt idx="143">
                  <c:v>135.31908000000001</c:v>
                </c:pt>
                <c:pt idx="144">
                  <c:v>135.16647</c:v>
                </c:pt>
                <c:pt idx="145">
                  <c:v>135.01389</c:v>
                </c:pt>
                <c:pt idx="146">
                  <c:v>135.01389</c:v>
                </c:pt>
                <c:pt idx="147">
                  <c:v>134.92232999999999</c:v>
                </c:pt>
                <c:pt idx="148">
                  <c:v>134.76974000000001</c:v>
                </c:pt>
                <c:pt idx="149">
                  <c:v>134.58662000000001</c:v>
                </c:pt>
                <c:pt idx="150">
                  <c:v>134.58662000000001</c:v>
                </c:pt>
                <c:pt idx="151">
                  <c:v>134.46455</c:v>
                </c:pt>
                <c:pt idx="152">
                  <c:v>134.31197</c:v>
                </c:pt>
                <c:pt idx="153">
                  <c:v>134.31197</c:v>
                </c:pt>
                <c:pt idx="154">
                  <c:v>134.15935999999999</c:v>
                </c:pt>
                <c:pt idx="155">
                  <c:v>134.00676999999999</c:v>
                </c:pt>
                <c:pt idx="156">
                  <c:v>133.88470000000001</c:v>
                </c:pt>
                <c:pt idx="157">
                  <c:v>133.88470000000001</c:v>
                </c:pt>
                <c:pt idx="158">
                  <c:v>133.70158000000001</c:v>
                </c:pt>
                <c:pt idx="159">
                  <c:v>133.57951</c:v>
                </c:pt>
                <c:pt idx="160">
                  <c:v>133.57951</c:v>
                </c:pt>
                <c:pt idx="161">
                  <c:v>133.45743999999999</c:v>
                </c:pt>
                <c:pt idx="162">
                  <c:v>133.30485999999999</c:v>
                </c:pt>
                <c:pt idx="163">
                  <c:v>133.12173000000001</c:v>
                </c:pt>
                <c:pt idx="164">
                  <c:v>133.12173000000001</c:v>
                </c:pt>
                <c:pt idx="165">
                  <c:v>132.96915000000001</c:v>
                </c:pt>
                <c:pt idx="166">
                  <c:v>132.87759</c:v>
                </c:pt>
                <c:pt idx="167">
                  <c:v>132.72498999999999</c:v>
                </c:pt>
                <c:pt idx="168">
                  <c:v>132.72498999999999</c:v>
                </c:pt>
                <c:pt idx="169">
                  <c:v>132.60292000000001</c:v>
                </c:pt>
                <c:pt idx="170">
                  <c:v>132.45033000000001</c:v>
                </c:pt>
                <c:pt idx="171">
                  <c:v>132.29774</c:v>
                </c:pt>
                <c:pt idx="172">
                  <c:v>132.29774</c:v>
                </c:pt>
                <c:pt idx="173">
                  <c:v>132.11462</c:v>
                </c:pt>
                <c:pt idx="174">
                  <c:v>131.99254999999999</c:v>
                </c:pt>
                <c:pt idx="175">
                  <c:v>131.99254999999999</c:v>
                </c:pt>
                <c:pt idx="176">
                  <c:v>131.87047999999999</c:v>
                </c:pt>
                <c:pt idx="177">
                  <c:v>131.7484</c:v>
                </c:pt>
                <c:pt idx="178">
                  <c:v>131.56529</c:v>
                </c:pt>
                <c:pt idx="179">
                  <c:v>131.56529</c:v>
                </c:pt>
                <c:pt idx="180">
                  <c:v>131.44322</c:v>
                </c:pt>
                <c:pt idx="181">
                  <c:v>131.32114999999999</c:v>
                </c:pt>
                <c:pt idx="182">
                  <c:v>131.16855000000001</c:v>
                </c:pt>
                <c:pt idx="183">
                  <c:v>131.16855000000001</c:v>
                </c:pt>
                <c:pt idx="184">
                  <c:v>131.01596000000001</c:v>
                </c:pt>
                <c:pt idx="185">
                  <c:v>130.89389</c:v>
                </c:pt>
                <c:pt idx="186">
                  <c:v>130.77181999999999</c:v>
                </c:pt>
                <c:pt idx="187">
                  <c:v>130.77181999999999</c:v>
                </c:pt>
                <c:pt idx="188">
                  <c:v>130.64973000000001</c:v>
                </c:pt>
                <c:pt idx="189">
                  <c:v>130.49715</c:v>
                </c:pt>
                <c:pt idx="190">
                  <c:v>130.49715</c:v>
                </c:pt>
                <c:pt idx="191">
                  <c:v>130.34456</c:v>
                </c:pt>
                <c:pt idx="192">
                  <c:v>130.22246999999999</c:v>
                </c:pt>
                <c:pt idx="193">
                  <c:v>130.06988999999999</c:v>
                </c:pt>
                <c:pt idx="194">
                  <c:v>130.06988999999999</c:v>
                </c:pt>
                <c:pt idx="195">
                  <c:v>129.94781</c:v>
                </c:pt>
                <c:pt idx="196">
                  <c:v>129.79523</c:v>
                </c:pt>
                <c:pt idx="197">
                  <c:v>129.67313999999999</c:v>
                </c:pt>
                <c:pt idx="198">
                  <c:v>129.67313999999999</c:v>
                </c:pt>
                <c:pt idx="199">
                  <c:v>129.58159000000001</c:v>
                </c:pt>
                <c:pt idx="200">
                  <c:v>129.429</c:v>
                </c:pt>
                <c:pt idx="201">
                  <c:v>129.30692999999999</c:v>
                </c:pt>
                <c:pt idx="202">
                  <c:v>129.30692999999999</c:v>
                </c:pt>
                <c:pt idx="203">
                  <c:v>129.15432999999999</c:v>
                </c:pt>
                <c:pt idx="204">
                  <c:v>129.03226000000001</c:v>
                </c:pt>
                <c:pt idx="205">
                  <c:v>128.87967</c:v>
                </c:pt>
                <c:pt idx="206">
                  <c:v>128.87967</c:v>
                </c:pt>
                <c:pt idx="207">
                  <c:v>128.72707</c:v>
                </c:pt>
                <c:pt idx="208">
                  <c:v>128.60499999999999</c:v>
                </c:pt>
                <c:pt idx="209">
                  <c:v>128.60499999999999</c:v>
                </c:pt>
                <c:pt idx="210">
                  <c:v>128.48293000000001</c:v>
                </c:pt>
                <c:pt idx="211">
                  <c:v>128.33034000000001</c:v>
                </c:pt>
                <c:pt idx="212">
                  <c:v>128.23876999999999</c:v>
                </c:pt>
                <c:pt idx="213">
                  <c:v>128.23876999999999</c:v>
                </c:pt>
                <c:pt idx="214">
                  <c:v>128.08618000000001</c:v>
                </c:pt>
                <c:pt idx="215">
                  <c:v>127.96411000000001</c:v>
                </c:pt>
                <c:pt idx="216">
                  <c:v>127.78100000000001</c:v>
                </c:pt>
                <c:pt idx="217">
                  <c:v>127.78100000000001</c:v>
                </c:pt>
                <c:pt idx="218">
                  <c:v>127.71996</c:v>
                </c:pt>
                <c:pt idx="219">
                  <c:v>127.59789000000001</c:v>
                </c:pt>
                <c:pt idx="220">
                  <c:v>127.59789000000001</c:v>
                </c:pt>
                <c:pt idx="221">
                  <c:v>127.4453</c:v>
                </c:pt>
                <c:pt idx="222">
                  <c:v>127.4453</c:v>
                </c:pt>
                <c:pt idx="223">
                  <c:v>127.47581</c:v>
                </c:pt>
                <c:pt idx="224">
                  <c:v>127.47581</c:v>
                </c:pt>
                <c:pt idx="225">
                  <c:v>127.47581</c:v>
                </c:pt>
                <c:pt idx="226">
                  <c:v>127.47581</c:v>
                </c:pt>
                <c:pt idx="227">
                  <c:v>127.50633000000001</c:v>
                </c:pt>
                <c:pt idx="228">
                  <c:v>127.50633000000001</c:v>
                </c:pt>
                <c:pt idx="229">
                  <c:v>127.50633000000001</c:v>
                </c:pt>
                <c:pt idx="230">
                  <c:v>127.53685</c:v>
                </c:pt>
                <c:pt idx="231">
                  <c:v>127.53685</c:v>
                </c:pt>
                <c:pt idx="232">
                  <c:v>127.53685</c:v>
                </c:pt>
                <c:pt idx="233">
                  <c:v>127.56737</c:v>
                </c:pt>
                <c:pt idx="234">
                  <c:v>127.56737</c:v>
                </c:pt>
                <c:pt idx="235">
                  <c:v>127.62841</c:v>
                </c:pt>
              </c:numCache>
            </c:numRef>
          </c:yVal>
          <c:smooth val="1"/>
        </c:ser>
        <c:dLbls>
          <c:showLegendKey val="0"/>
          <c:showVal val="0"/>
          <c:showCatName val="0"/>
          <c:showSerName val="0"/>
          <c:showPercent val="0"/>
          <c:showBubbleSize val="0"/>
        </c:dLbls>
        <c:axId val="96949376"/>
        <c:axId val="96951296"/>
      </c:scatterChart>
      <c:valAx>
        <c:axId val="96949376"/>
        <c:scaling>
          <c:orientation val="minMax"/>
        </c:scaling>
        <c:delete val="0"/>
        <c:axPos val="b"/>
        <c:title>
          <c:tx>
            <c:rich>
              <a:bodyPr/>
              <a:lstStyle/>
              <a:p>
                <a:pPr>
                  <a:defRPr/>
                </a:pPr>
                <a:r>
                  <a:rPr lang="en-US"/>
                  <a:t>Time (secs)</a:t>
                </a:r>
              </a:p>
            </c:rich>
          </c:tx>
          <c:layout/>
          <c:overlay val="0"/>
        </c:title>
        <c:numFmt formatCode="General" sourceLinked="1"/>
        <c:majorTickMark val="out"/>
        <c:minorTickMark val="none"/>
        <c:tickLblPos val="nextTo"/>
        <c:crossAx val="96951296"/>
        <c:crosses val="autoZero"/>
        <c:crossBetween val="midCat"/>
      </c:valAx>
      <c:valAx>
        <c:axId val="96951296"/>
        <c:scaling>
          <c:orientation val="minMax"/>
          <c:min val="0"/>
        </c:scaling>
        <c:delete val="0"/>
        <c:axPos val="l"/>
        <c:majorGridlines/>
        <c:title>
          <c:tx>
            <c:rich>
              <a:bodyPr rot="-5400000" vert="horz"/>
              <a:lstStyle/>
              <a:p>
                <a:pPr>
                  <a:defRPr/>
                </a:pPr>
                <a:r>
                  <a:rPr lang="en-US"/>
                  <a:t>Pressure (barg)</a:t>
                </a:r>
              </a:p>
            </c:rich>
          </c:tx>
          <c:layout/>
          <c:overlay val="0"/>
        </c:title>
        <c:numFmt formatCode="0" sourceLinked="0"/>
        <c:majorTickMark val="out"/>
        <c:minorTickMark val="none"/>
        <c:tickLblPos val="nextTo"/>
        <c:crossAx val="96949376"/>
        <c:crosses val="autoZero"/>
        <c:crossBetween val="midCat"/>
      </c:valAx>
    </c:plotArea>
    <c:legend>
      <c:legendPos val="r"/>
      <c:layout>
        <c:manualLayout>
          <c:xMode val="edge"/>
          <c:yMode val="edge"/>
          <c:x val="0.74565886812624682"/>
          <c:y val="0.35250456742683306"/>
          <c:w val="0.22870292724856883"/>
          <c:h val="0.32911146180469869"/>
        </c:manualLayout>
      </c:layout>
      <c:overlay val="0"/>
      <c:txPr>
        <a:bodyPr/>
        <a:lstStyle/>
        <a:p>
          <a:pPr>
            <a:defRPr sz="900"/>
          </a:pPr>
          <a:endParaRPr lang="en-US"/>
        </a:p>
      </c:txPr>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41896235573293"/>
          <c:y val="4.6364594309799792E-2"/>
          <c:w val="0.66389256822349263"/>
          <c:h val="0.88201734276886279"/>
        </c:manualLayout>
      </c:layout>
      <c:scatterChart>
        <c:scatterStyle val="smoothMarker"/>
        <c:varyColors val="0"/>
        <c:ser>
          <c:idx val="3"/>
          <c:order val="0"/>
          <c:tx>
            <c:strRef>
              <c:f>'Test 8'!$E$1</c:f>
              <c:strCache>
                <c:ptCount val="1"/>
                <c:pt idx="0">
                  <c:v>2.10m</c:v>
                </c:pt>
              </c:strCache>
            </c:strRef>
          </c:tx>
          <c:marker>
            <c:symbol val="none"/>
          </c:marker>
          <c:xVal>
            <c:numRef>
              <c:f>'Test 8'!$A$3:$A$676</c:f>
              <c:numCache>
                <c:formatCode>General</c:formatCode>
                <c:ptCount val="674"/>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numCache>
            </c:numRef>
          </c:xVal>
          <c:yVal>
            <c:numRef>
              <c:f>'Test 8'!$E$3:$E$676</c:f>
              <c:numCache>
                <c:formatCode>0.0</c:formatCode>
                <c:ptCount val="674"/>
                <c:pt idx="0">
                  <c:v>7.0758387096774289E-3</c:v>
                </c:pt>
                <c:pt idx="1">
                  <c:v>-2.4611612903225749E-3</c:v>
                </c:pt>
                <c:pt idx="2">
                  <c:v>-2.4611612903225749E-3</c:v>
                </c:pt>
                <c:pt idx="3">
                  <c:v>7.0758387096774289E-3</c:v>
                </c:pt>
                <c:pt idx="4">
                  <c:v>-2.4611612903225749E-3</c:v>
                </c:pt>
                <c:pt idx="5">
                  <c:v>7.0758387096774289E-3</c:v>
                </c:pt>
                <c:pt idx="6">
                  <c:v>7.0758387096774289E-3</c:v>
                </c:pt>
                <c:pt idx="7">
                  <c:v>-2.4611612903225749E-3</c:v>
                </c:pt>
                <c:pt idx="8">
                  <c:v>7.0758387096774289E-3</c:v>
                </c:pt>
                <c:pt idx="9">
                  <c:v>-2.4611612903225749E-3</c:v>
                </c:pt>
                <c:pt idx="10">
                  <c:v>-2.4611612903225749E-3</c:v>
                </c:pt>
                <c:pt idx="11">
                  <c:v>-2.4611612903225749E-3</c:v>
                </c:pt>
                <c:pt idx="12">
                  <c:v>-2.4611612903225749E-3</c:v>
                </c:pt>
                <c:pt idx="13">
                  <c:v>-2.4611612903225749E-3</c:v>
                </c:pt>
                <c:pt idx="14">
                  <c:v>7.0758387096774289E-3</c:v>
                </c:pt>
                <c:pt idx="15">
                  <c:v>-2.4611612903225749E-3</c:v>
                </c:pt>
                <c:pt idx="16">
                  <c:v>-2.4611612903225749E-3</c:v>
                </c:pt>
                <c:pt idx="17">
                  <c:v>7.0758387096774289E-3</c:v>
                </c:pt>
                <c:pt idx="18">
                  <c:v>-2.4611612903225749E-3</c:v>
                </c:pt>
                <c:pt idx="19">
                  <c:v>-2.4611612903225749E-3</c:v>
                </c:pt>
                <c:pt idx="20">
                  <c:v>7.0758387096774289E-3</c:v>
                </c:pt>
                <c:pt idx="21">
                  <c:v>-2.4611612903225749E-3</c:v>
                </c:pt>
                <c:pt idx="22">
                  <c:v>-2.4611612903225749E-3</c:v>
                </c:pt>
                <c:pt idx="23">
                  <c:v>-2.4611612903225749E-3</c:v>
                </c:pt>
                <c:pt idx="24">
                  <c:v>-2.4611612903225749E-3</c:v>
                </c:pt>
                <c:pt idx="25">
                  <c:v>-2.4611612903225749E-3</c:v>
                </c:pt>
                <c:pt idx="26">
                  <c:v>-2.4611612903225749E-3</c:v>
                </c:pt>
                <c:pt idx="27">
                  <c:v>-2.4611612903225749E-3</c:v>
                </c:pt>
                <c:pt idx="28">
                  <c:v>-2.4611612903225749E-3</c:v>
                </c:pt>
                <c:pt idx="29">
                  <c:v>-2.4611612903225749E-3</c:v>
                </c:pt>
                <c:pt idx="30">
                  <c:v>-2.4611612903225749E-3</c:v>
                </c:pt>
                <c:pt idx="31">
                  <c:v>7.0758387096774289E-3</c:v>
                </c:pt>
                <c:pt idx="32">
                  <c:v>-2.4611612903225749E-3</c:v>
                </c:pt>
                <c:pt idx="33">
                  <c:v>-2.4611612903225749E-3</c:v>
                </c:pt>
                <c:pt idx="34">
                  <c:v>7.0758387096774289E-3</c:v>
                </c:pt>
                <c:pt idx="35">
                  <c:v>-2.4611612903225749E-3</c:v>
                </c:pt>
                <c:pt idx="36">
                  <c:v>7.0758387096774289E-3</c:v>
                </c:pt>
                <c:pt idx="37">
                  <c:v>7.0758387096774289E-3</c:v>
                </c:pt>
                <c:pt idx="38">
                  <c:v>-2.4611612903225749E-3</c:v>
                </c:pt>
                <c:pt idx="39">
                  <c:v>-2.4611612903225749E-3</c:v>
                </c:pt>
                <c:pt idx="40">
                  <c:v>7.0758387096774289E-3</c:v>
                </c:pt>
                <c:pt idx="41">
                  <c:v>-2.4611612903225749E-3</c:v>
                </c:pt>
                <c:pt idx="42">
                  <c:v>-2.4611612903225749E-3</c:v>
                </c:pt>
                <c:pt idx="43">
                  <c:v>-2.4611612903225749E-3</c:v>
                </c:pt>
                <c:pt idx="44">
                  <c:v>-1.1998161290322579E-2</c:v>
                </c:pt>
                <c:pt idx="45">
                  <c:v>-2.4611612903225749E-3</c:v>
                </c:pt>
                <c:pt idx="46">
                  <c:v>7.0758387096774289E-3</c:v>
                </c:pt>
                <c:pt idx="47">
                  <c:v>-2.4611612903225749E-3</c:v>
                </c:pt>
                <c:pt idx="48">
                  <c:v>7.0758387096774289E-3</c:v>
                </c:pt>
                <c:pt idx="49">
                  <c:v>-2.4611612903225749E-3</c:v>
                </c:pt>
                <c:pt idx="50">
                  <c:v>-2.4611612903225749E-3</c:v>
                </c:pt>
                <c:pt idx="51">
                  <c:v>7.0758387096774289E-3</c:v>
                </c:pt>
                <c:pt idx="52">
                  <c:v>-2.4611612903225749E-3</c:v>
                </c:pt>
                <c:pt idx="53">
                  <c:v>-2.4611612903225749E-3</c:v>
                </c:pt>
                <c:pt idx="54">
                  <c:v>-2.4611612903225749E-3</c:v>
                </c:pt>
                <c:pt idx="55">
                  <c:v>-2.4611612903225749E-3</c:v>
                </c:pt>
                <c:pt idx="56">
                  <c:v>-2.4611612903225749E-3</c:v>
                </c:pt>
                <c:pt idx="57">
                  <c:v>-2.4611612903225749E-3</c:v>
                </c:pt>
                <c:pt idx="58">
                  <c:v>-2.4611612903225749E-3</c:v>
                </c:pt>
                <c:pt idx="59">
                  <c:v>-2.4611612903225749E-3</c:v>
                </c:pt>
                <c:pt idx="60">
                  <c:v>-2.4611612903225749E-3</c:v>
                </c:pt>
                <c:pt idx="61">
                  <c:v>-2.4611612903225749E-3</c:v>
                </c:pt>
                <c:pt idx="62">
                  <c:v>-2.4611612903225749E-3</c:v>
                </c:pt>
                <c:pt idx="63">
                  <c:v>7.0758387096774289E-3</c:v>
                </c:pt>
                <c:pt idx="64">
                  <c:v>-2.4611612903225749E-3</c:v>
                </c:pt>
                <c:pt idx="65">
                  <c:v>-2.4611612903225749E-3</c:v>
                </c:pt>
                <c:pt idx="66">
                  <c:v>7.0758387096774289E-3</c:v>
                </c:pt>
                <c:pt idx="67">
                  <c:v>-1.1998161290322579E-2</c:v>
                </c:pt>
                <c:pt idx="68">
                  <c:v>-2.4611612903225749E-3</c:v>
                </c:pt>
                <c:pt idx="69">
                  <c:v>7.0758387096774289E-3</c:v>
                </c:pt>
                <c:pt idx="70">
                  <c:v>-1.1998161290322579E-2</c:v>
                </c:pt>
                <c:pt idx="71">
                  <c:v>-2.4611612903225749E-3</c:v>
                </c:pt>
                <c:pt idx="72">
                  <c:v>-2.4611612903225749E-3</c:v>
                </c:pt>
                <c:pt idx="73">
                  <c:v>-2.4611612903225749E-3</c:v>
                </c:pt>
                <c:pt idx="74">
                  <c:v>-2.4611612903225749E-3</c:v>
                </c:pt>
                <c:pt idx="75">
                  <c:v>-2.4611612903225749E-3</c:v>
                </c:pt>
                <c:pt idx="76">
                  <c:v>-2.4611612903225749E-3</c:v>
                </c:pt>
                <c:pt idx="77">
                  <c:v>-2.4611612903225749E-3</c:v>
                </c:pt>
                <c:pt idx="78">
                  <c:v>-2.4611612903225749E-3</c:v>
                </c:pt>
                <c:pt idx="79">
                  <c:v>-2.4611612903225749E-3</c:v>
                </c:pt>
                <c:pt idx="80">
                  <c:v>-2.4611612903225749E-3</c:v>
                </c:pt>
                <c:pt idx="81">
                  <c:v>-2.4611612903225749E-3</c:v>
                </c:pt>
                <c:pt idx="82">
                  <c:v>-2.4611612903225749E-3</c:v>
                </c:pt>
                <c:pt idx="83">
                  <c:v>-2.4611612903225749E-3</c:v>
                </c:pt>
                <c:pt idx="84">
                  <c:v>-1.1998161290322579E-2</c:v>
                </c:pt>
                <c:pt idx="85">
                  <c:v>-2.4611612903225749E-3</c:v>
                </c:pt>
                <c:pt idx="86">
                  <c:v>7.0758387096774289E-3</c:v>
                </c:pt>
                <c:pt idx="87">
                  <c:v>-2.4611612903225749E-3</c:v>
                </c:pt>
                <c:pt idx="88">
                  <c:v>-2.4611612903225749E-3</c:v>
                </c:pt>
                <c:pt idx="89">
                  <c:v>-2.4611612903225749E-3</c:v>
                </c:pt>
                <c:pt idx="90">
                  <c:v>-2.4611612903225749E-3</c:v>
                </c:pt>
                <c:pt idx="91">
                  <c:v>-2.4611612903225749E-3</c:v>
                </c:pt>
                <c:pt idx="92">
                  <c:v>-2.4611612903225749E-3</c:v>
                </c:pt>
                <c:pt idx="93">
                  <c:v>-2.4611612903225749E-3</c:v>
                </c:pt>
                <c:pt idx="94">
                  <c:v>7.0758387096774289E-3</c:v>
                </c:pt>
                <c:pt idx="95">
                  <c:v>-2.4611612903225749E-3</c:v>
                </c:pt>
                <c:pt idx="96">
                  <c:v>-2.4611612903225749E-3</c:v>
                </c:pt>
                <c:pt idx="97">
                  <c:v>-2.4611612903225749E-3</c:v>
                </c:pt>
                <c:pt idx="98">
                  <c:v>-2.4611612903225749E-3</c:v>
                </c:pt>
                <c:pt idx="99">
                  <c:v>-2.4611612903225749E-3</c:v>
                </c:pt>
                <c:pt idx="100">
                  <c:v>7.0758387096774289E-3</c:v>
                </c:pt>
                <c:pt idx="101">
                  <c:v>-2.4611612903225749E-3</c:v>
                </c:pt>
                <c:pt idx="102">
                  <c:v>-2.4611612903225749E-3</c:v>
                </c:pt>
                <c:pt idx="103">
                  <c:v>-2.4611612903225749E-3</c:v>
                </c:pt>
                <c:pt idx="104">
                  <c:v>-2.4611612903225749E-3</c:v>
                </c:pt>
                <c:pt idx="105">
                  <c:v>-2.4611612903225749E-3</c:v>
                </c:pt>
                <c:pt idx="106">
                  <c:v>-2.4611612903225749E-3</c:v>
                </c:pt>
                <c:pt idx="107">
                  <c:v>-1.1998161290322579E-2</c:v>
                </c:pt>
                <c:pt idx="108">
                  <c:v>-2.4611612903225749E-3</c:v>
                </c:pt>
                <c:pt idx="109">
                  <c:v>7.0758387096774289E-3</c:v>
                </c:pt>
                <c:pt idx="110">
                  <c:v>-1.1998161290322579E-2</c:v>
                </c:pt>
                <c:pt idx="111">
                  <c:v>-2.4611612903225749E-3</c:v>
                </c:pt>
                <c:pt idx="112">
                  <c:v>7.0758387096774289E-3</c:v>
                </c:pt>
                <c:pt idx="113">
                  <c:v>-1.1998161290322579E-2</c:v>
                </c:pt>
                <c:pt idx="114">
                  <c:v>-2.4611612903225749E-3</c:v>
                </c:pt>
                <c:pt idx="115">
                  <c:v>7.0758387096774289E-3</c:v>
                </c:pt>
                <c:pt idx="116">
                  <c:v>-1.1998161290322579E-2</c:v>
                </c:pt>
                <c:pt idx="117">
                  <c:v>-2.4611612903225749E-3</c:v>
                </c:pt>
                <c:pt idx="118">
                  <c:v>-2.4611612903225749E-3</c:v>
                </c:pt>
                <c:pt idx="119">
                  <c:v>-2.4611612903225749E-3</c:v>
                </c:pt>
                <c:pt idx="120">
                  <c:v>7.0758387096774289E-3</c:v>
                </c:pt>
                <c:pt idx="121">
                  <c:v>-2.4611612903225749E-3</c:v>
                </c:pt>
                <c:pt idx="122">
                  <c:v>-2.4611612903225749E-3</c:v>
                </c:pt>
                <c:pt idx="123">
                  <c:v>7.0758387096774289E-3</c:v>
                </c:pt>
                <c:pt idx="124">
                  <c:v>-2.4611612903225749E-3</c:v>
                </c:pt>
                <c:pt idx="125">
                  <c:v>-2.4611612903225749E-3</c:v>
                </c:pt>
                <c:pt idx="126">
                  <c:v>7.0758387096774289E-3</c:v>
                </c:pt>
                <c:pt idx="127">
                  <c:v>-2.4611612903225749E-3</c:v>
                </c:pt>
                <c:pt idx="128">
                  <c:v>7.0758387096774289E-3</c:v>
                </c:pt>
                <c:pt idx="129">
                  <c:v>1.6612838709677433E-2</c:v>
                </c:pt>
                <c:pt idx="130">
                  <c:v>1.6612838709677433E-2</c:v>
                </c:pt>
                <c:pt idx="131">
                  <c:v>2.6149838709677423E-2</c:v>
                </c:pt>
                <c:pt idx="132">
                  <c:v>4.5219838709677426E-2</c:v>
                </c:pt>
                <c:pt idx="133">
                  <c:v>5.4759838709677433E-2</c:v>
                </c:pt>
                <c:pt idx="134">
                  <c:v>7.3829838709677437E-2</c:v>
                </c:pt>
                <c:pt idx="135">
                  <c:v>9.2909838709677423E-2</c:v>
                </c:pt>
                <c:pt idx="136">
                  <c:v>0.12151983870967742</c:v>
                </c:pt>
                <c:pt idx="137">
                  <c:v>0.15012983870967742</c:v>
                </c:pt>
                <c:pt idx="138">
                  <c:v>0.18827983870967743</c:v>
                </c:pt>
                <c:pt idx="139">
                  <c:v>0.22641983870967744</c:v>
                </c:pt>
                <c:pt idx="140">
                  <c:v>0.27410983870967742</c:v>
                </c:pt>
                <c:pt idx="141">
                  <c:v>0.31225983870967744</c:v>
                </c:pt>
                <c:pt idx="142">
                  <c:v>0.35993983870967738</c:v>
                </c:pt>
                <c:pt idx="143">
                  <c:v>0.40762983870967739</c:v>
                </c:pt>
                <c:pt idx="144">
                  <c:v>0.45530983870967745</c:v>
                </c:pt>
                <c:pt idx="145">
                  <c:v>0.49345983870967736</c:v>
                </c:pt>
                <c:pt idx="146">
                  <c:v>0.54113983870967741</c:v>
                </c:pt>
                <c:pt idx="147">
                  <c:v>0.56974983870967744</c:v>
                </c:pt>
                <c:pt idx="148">
                  <c:v>0.60789983870967745</c:v>
                </c:pt>
                <c:pt idx="149">
                  <c:v>0.6555798387096774</c:v>
                </c:pt>
                <c:pt idx="150">
                  <c:v>0.67465983870967738</c:v>
                </c:pt>
                <c:pt idx="151">
                  <c:v>0.7128098387096774</c:v>
                </c:pt>
                <c:pt idx="152">
                  <c:v>0.75094983870967735</c:v>
                </c:pt>
                <c:pt idx="153">
                  <c:v>0.77955983870967738</c:v>
                </c:pt>
                <c:pt idx="154">
                  <c:v>0.81770983870967739</c:v>
                </c:pt>
                <c:pt idx="155">
                  <c:v>0.84631983870967742</c:v>
                </c:pt>
                <c:pt idx="156">
                  <c:v>0.88446983870967744</c:v>
                </c:pt>
                <c:pt idx="157">
                  <c:v>0.92258983870967737</c:v>
                </c:pt>
                <c:pt idx="158">
                  <c:v>0.95118983870967733</c:v>
                </c:pt>
                <c:pt idx="159">
                  <c:v>0.97978983870967751</c:v>
                </c:pt>
                <c:pt idx="160">
                  <c:v>1.0084898387096775</c:v>
                </c:pt>
                <c:pt idx="161">
                  <c:v>1.0274898387096774</c:v>
                </c:pt>
                <c:pt idx="162">
                  <c:v>1.0465898387096775</c:v>
                </c:pt>
                <c:pt idx="163">
                  <c:v>1.0942898387096773</c:v>
                </c:pt>
                <c:pt idx="164">
                  <c:v>1.1133898387096774</c:v>
                </c:pt>
                <c:pt idx="165">
                  <c:v>1.1419898387096774</c:v>
                </c:pt>
                <c:pt idx="166">
                  <c:v>1.1800898387096774</c:v>
                </c:pt>
                <c:pt idx="167">
                  <c:v>1.2086898387096774</c:v>
                </c:pt>
                <c:pt idx="168">
                  <c:v>1.2277898387096775</c:v>
                </c:pt>
                <c:pt idx="169">
                  <c:v>1.2659898387096773</c:v>
                </c:pt>
                <c:pt idx="170">
                  <c:v>1.2849898387096774</c:v>
                </c:pt>
                <c:pt idx="171">
                  <c:v>1.3135898387096774</c:v>
                </c:pt>
                <c:pt idx="172">
                  <c:v>1.3422898387096773</c:v>
                </c:pt>
                <c:pt idx="173">
                  <c:v>1.3612898387096775</c:v>
                </c:pt>
                <c:pt idx="174">
                  <c:v>1.3898898387096774</c:v>
                </c:pt>
                <c:pt idx="175">
                  <c:v>1.4089898387096773</c:v>
                </c:pt>
                <c:pt idx="176">
                  <c:v>1.4184898387096774</c:v>
                </c:pt>
                <c:pt idx="177">
                  <c:v>1.4471898387096773</c:v>
                </c:pt>
                <c:pt idx="178">
                  <c:v>1.4661898387096775</c:v>
                </c:pt>
                <c:pt idx="179">
                  <c:v>1.4757898387096775</c:v>
                </c:pt>
                <c:pt idx="180">
                  <c:v>1.4947898387096774</c:v>
                </c:pt>
                <c:pt idx="181">
                  <c:v>1.5043898387096775</c:v>
                </c:pt>
                <c:pt idx="182">
                  <c:v>1.5138898387096773</c:v>
                </c:pt>
                <c:pt idx="183">
                  <c:v>1.5424898387096775</c:v>
                </c:pt>
                <c:pt idx="184">
                  <c:v>1.5424898387096775</c:v>
                </c:pt>
                <c:pt idx="185">
                  <c:v>1.5520898387096773</c:v>
                </c:pt>
                <c:pt idx="186">
                  <c:v>1.5710898387096774</c:v>
                </c:pt>
                <c:pt idx="187">
                  <c:v>1.5615898387096774</c:v>
                </c:pt>
                <c:pt idx="188">
                  <c:v>1.5806898387096775</c:v>
                </c:pt>
                <c:pt idx="189">
                  <c:v>1.5806898387096775</c:v>
                </c:pt>
                <c:pt idx="190">
                  <c:v>1.5710898387096774</c:v>
                </c:pt>
                <c:pt idx="191">
                  <c:v>1.5806898387096775</c:v>
                </c:pt>
                <c:pt idx="192">
                  <c:v>1.5806898387096775</c:v>
                </c:pt>
                <c:pt idx="193">
                  <c:v>1.5710898387096774</c:v>
                </c:pt>
                <c:pt idx="194">
                  <c:v>1.5806898387096775</c:v>
                </c:pt>
                <c:pt idx="195">
                  <c:v>1.5806898387096775</c:v>
                </c:pt>
                <c:pt idx="196">
                  <c:v>1.5615898387096774</c:v>
                </c:pt>
                <c:pt idx="197">
                  <c:v>1.5615898387096774</c:v>
                </c:pt>
                <c:pt idx="198">
                  <c:v>1.5424898387096775</c:v>
                </c:pt>
                <c:pt idx="199">
                  <c:v>1.5329898387096774</c:v>
                </c:pt>
                <c:pt idx="200">
                  <c:v>1.5329898387096774</c:v>
                </c:pt>
                <c:pt idx="201">
                  <c:v>1.5138898387096773</c:v>
                </c:pt>
                <c:pt idx="202">
                  <c:v>1.5043898387096775</c:v>
                </c:pt>
                <c:pt idx="203">
                  <c:v>1.4947898387096774</c:v>
                </c:pt>
                <c:pt idx="204">
                  <c:v>1.4661898387096775</c:v>
                </c:pt>
                <c:pt idx="205">
                  <c:v>1.4471898387096773</c:v>
                </c:pt>
                <c:pt idx="206">
                  <c:v>1.4471898387096773</c:v>
                </c:pt>
                <c:pt idx="207">
                  <c:v>1.4184898387096774</c:v>
                </c:pt>
                <c:pt idx="208">
                  <c:v>1.3994898387096775</c:v>
                </c:pt>
                <c:pt idx="209">
                  <c:v>1.3803898387096774</c:v>
                </c:pt>
                <c:pt idx="210">
                  <c:v>1.3517898387096774</c:v>
                </c:pt>
                <c:pt idx="211">
                  <c:v>1.3422898387096773</c:v>
                </c:pt>
                <c:pt idx="212">
                  <c:v>1.3135898387096774</c:v>
                </c:pt>
                <c:pt idx="213">
                  <c:v>1.2849898387096774</c:v>
                </c:pt>
                <c:pt idx="214">
                  <c:v>1.2659898387096773</c:v>
                </c:pt>
                <c:pt idx="215">
                  <c:v>1.2468898387096774</c:v>
                </c:pt>
                <c:pt idx="216">
                  <c:v>1.2182898387096774</c:v>
                </c:pt>
                <c:pt idx="217">
                  <c:v>1.1991898387096773</c:v>
                </c:pt>
                <c:pt idx="218">
                  <c:v>1.1800898387096774</c:v>
                </c:pt>
                <c:pt idx="219">
                  <c:v>1.1514898387096775</c:v>
                </c:pt>
                <c:pt idx="220">
                  <c:v>1.1323898387096774</c:v>
                </c:pt>
                <c:pt idx="221">
                  <c:v>1.1133898387096774</c:v>
                </c:pt>
                <c:pt idx="222">
                  <c:v>1.0942898387096773</c:v>
                </c:pt>
                <c:pt idx="223">
                  <c:v>1.0751898387096774</c:v>
                </c:pt>
                <c:pt idx="224">
                  <c:v>1.0656898387096774</c:v>
                </c:pt>
                <c:pt idx="225">
                  <c:v>1.0560898387096773</c:v>
                </c:pt>
                <c:pt idx="226">
                  <c:v>1.0656898387096774</c:v>
                </c:pt>
                <c:pt idx="227">
                  <c:v>1.0560898387096773</c:v>
                </c:pt>
                <c:pt idx="228">
                  <c:v>1.0656898387096774</c:v>
                </c:pt>
                <c:pt idx="229">
                  <c:v>1.0751898387096774</c:v>
                </c:pt>
                <c:pt idx="230">
                  <c:v>1.0847898387096775</c:v>
                </c:pt>
                <c:pt idx="231">
                  <c:v>1.1228898387096773</c:v>
                </c:pt>
                <c:pt idx="232">
                  <c:v>1.1609898387096773</c:v>
                </c:pt>
                <c:pt idx="233">
                  <c:v>1.1896898387096775</c:v>
                </c:pt>
                <c:pt idx="234">
                  <c:v>1.2372898387096773</c:v>
                </c:pt>
                <c:pt idx="235">
                  <c:v>1.2849898387096774</c:v>
                </c:pt>
                <c:pt idx="236">
                  <c:v>1.3422898387096773</c:v>
                </c:pt>
                <c:pt idx="237">
                  <c:v>1.4089898387096773</c:v>
                </c:pt>
                <c:pt idx="238">
                  <c:v>1.4661898387096775</c:v>
                </c:pt>
                <c:pt idx="239">
                  <c:v>1.5329898387096774</c:v>
                </c:pt>
                <c:pt idx="240">
                  <c:v>1.5996898387096774</c:v>
                </c:pt>
                <c:pt idx="241">
                  <c:v>1.6664898387096774</c:v>
                </c:pt>
                <c:pt idx="242">
                  <c:v>1.7427898387096774</c:v>
                </c:pt>
                <c:pt idx="243">
                  <c:v>1.8190898387096774</c:v>
                </c:pt>
                <c:pt idx="244">
                  <c:v>1.8858898387096774</c:v>
                </c:pt>
                <c:pt idx="245">
                  <c:v>1.9620898387096772</c:v>
                </c:pt>
                <c:pt idx="246">
                  <c:v>2.0479898387096775</c:v>
                </c:pt>
                <c:pt idx="247">
                  <c:v>2.1051898387096775</c:v>
                </c:pt>
                <c:pt idx="248">
                  <c:v>2.1814898387096777</c:v>
                </c:pt>
                <c:pt idx="249">
                  <c:v>2.2577898387096775</c:v>
                </c:pt>
                <c:pt idx="250">
                  <c:v>2.3149898387096774</c:v>
                </c:pt>
                <c:pt idx="251">
                  <c:v>2.3817898387096776</c:v>
                </c:pt>
                <c:pt idx="252">
                  <c:v>2.4389898387096776</c:v>
                </c:pt>
                <c:pt idx="253">
                  <c:v>2.4770898387096776</c:v>
                </c:pt>
                <c:pt idx="254">
                  <c:v>2.5343898387096777</c:v>
                </c:pt>
                <c:pt idx="255">
                  <c:v>2.5724898387096777</c:v>
                </c:pt>
                <c:pt idx="256">
                  <c:v>2.6010898387096777</c:v>
                </c:pt>
                <c:pt idx="257">
                  <c:v>2.6296898387096777</c:v>
                </c:pt>
                <c:pt idx="258">
                  <c:v>2.6487898387096775</c:v>
                </c:pt>
                <c:pt idx="259">
                  <c:v>2.6678898387096774</c:v>
                </c:pt>
                <c:pt idx="260">
                  <c:v>2.6773898387096775</c:v>
                </c:pt>
                <c:pt idx="261">
                  <c:v>2.6869898387096778</c:v>
                </c:pt>
                <c:pt idx="262">
                  <c:v>2.6869898387096778</c:v>
                </c:pt>
                <c:pt idx="263">
                  <c:v>2.6773898387096775</c:v>
                </c:pt>
                <c:pt idx="264">
                  <c:v>2.6582898387096776</c:v>
                </c:pt>
                <c:pt idx="265">
                  <c:v>2.6392898387096775</c:v>
                </c:pt>
                <c:pt idx="266">
                  <c:v>2.6296898387096777</c:v>
                </c:pt>
                <c:pt idx="267">
                  <c:v>2.6010898387096777</c:v>
                </c:pt>
                <c:pt idx="268">
                  <c:v>2.5724898387096777</c:v>
                </c:pt>
                <c:pt idx="269">
                  <c:v>2.5438898387096778</c:v>
                </c:pt>
                <c:pt idx="270">
                  <c:v>2.5057898387096778</c:v>
                </c:pt>
                <c:pt idx="271">
                  <c:v>2.4675898387096775</c:v>
                </c:pt>
                <c:pt idx="272">
                  <c:v>2.4294898387096775</c:v>
                </c:pt>
                <c:pt idx="273">
                  <c:v>2.3817898387096776</c:v>
                </c:pt>
                <c:pt idx="274">
                  <c:v>2.3435898387096774</c:v>
                </c:pt>
                <c:pt idx="275">
                  <c:v>2.2958898387096776</c:v>
                </c:pt>
                <c:pt idx="276">
                  <c:v>2.2577898387096775</c:v>
                </c:pt>
                <c:pt idx="277">
                  <c:v>2.2100898387096777</c:v>
                </c:pt>
                <c:pt idx="278">
                  <c:v>2.1528898387096778</c:v>
                </c:pt>
                <c:pt idx="279">
                  <c:v>2.1146898387096775</c:v>
                </c:pt>
                <c:pt idx="280">
                  <c:v>2.0670898387096774</c:v>
                </c:pt>
                <c:pt idx="281">
                  <c:v>2.0193898387096776</c:v>
                </c:pt>
                <c:pt idx="282">
                  <c:v>1.9716898387096775</c:v>
                </c:pt>
                <c:pt idx="283">
                  <c:v>1.9334898387096773</c:v>
                </c:pt>
                <c:pt idx="284">
                  <c:v>1.8858898387096774</c:v>
                </c:pt>
                <c:pt idx="285">
                  <c:v>1.8381898387096773</c:v>
                </c:pt>
                <c:pt idx="286">
                  <c:v>1.8095898387096774</c:v>
                </c:pt>
                <c:pt idx="287">
                  <c:v>1.7618898387096773</c:v>
                </c:pt>
                <c:pt idx="288">
                  <c:v>1.7332898387096773</c:v>
                </c:pt>
                <c:pt idx="289">
                  <c:v>1.6950898387096773</c:v>
                </c:pt>
                <c:pt idx="290">
                  <c:v>1.6664898387096774</c:v>
                </c:pt>
                <c:pt idx="291">
                  <c:v>1.6378898387096774</c:v>
                </c:pt>
                <c:pt idx="292">
                  <c:v>1.6092898387096775</c:v>
                </c:pt>
                <c:pt idx="293">
                  <c:v>1.5806898387096775</c:v>
                </c:pt>
                <c:pt idx="294">
                  <c:v>1.5520898387096773</c:v>
                </c:pt>
                <c:pt idx="295">
                  <c:v>1.5234898387096774</c:v>
                </c:pt>
                <c:pt idx="296">
                  <c:v>1.4947898387096774</c:v>
                </c:pt>
                <c:pt idx="297">
                  <c:v>1.4661898387096775</c:v>
                </c:pt>
                <c:pt idx="298">
                  <c:v>1.4471898387096773</c:v>
                </c:pt>
                <c:pt idx="299">
                  <c:v>1.4184898387096774</c:v>
                </c:pt>
                <c:pt idx="300">
                  <c:v>1.3898898387096774</c:v>
                </c:pt>
                <c:pt idx="301">
                  <c:v>1.3612898387096775</c:v>
                </c:pt>
                <c:pt idx="302">
                  <c:v>1.3422898387096773</c:v>
                </c:pt>
                <c:pt idx="303">
                  <c:v>1.3231898387096774</c:v>
                </c:pt>
                <c:pt idx="304">
                  <c:v>1.2849898387096774</c:v>
                </c:pt>
                <c:pt idx="305">
                  <c:v>1.2563898387096775</c:v>
                </c:pt>
                <c:pt idx="306">
                  <c:v>1.2372898387096773</c:v>
                </c:pt>
                <c:pt idx="307">
                  <c:v>1.2086898387096774</c:v>
                </c:pt>
                <c:pt idx="308">
                  <c:v>1.1800898387096774</c:v>
                </c:pt>
                <c:pt idx="309">
                  <c:v>1.1705898387096774</c:v>
                </c:pt>
                <c:pt idx="310">
                  <c:v>1.1323898387096774</c:v>
                </c:pt>
                <c:pt idx="311">
                  <c:v>1.1133898387096774</c:v>
                </c:pt>
                <c:pt idx="312">
                  <c:v>1.0942898387096773</c:v>
                </c:pt>
                <c:pt idx="313">
                  <c:v>1.0656898387096774</c:v>
                </c:pt>
                <c:pt idx="314">
                  <c:v>1.0465898387096775</c:v>
                </c:pt>
                <c:pt idx="315">
                  <c:v>1.0370898387096774</c:v>
                </c:pt>
                <c:pt idx="316">
                  <c:v>0.9988898387096774</c:v>
                </c:pt>
                <c:pt idx="317">
                  <c:v>0.98938983870967734</c:v>
                </c:pt>
                <c:pt idx="318">
                  <c:v>0.97978983870967751</c:v>
                </c:pt>
                <c:pt idx="319">
                  <c:v>0.95118983870967733</c:v>
                </c:pt>
                <c:pt idx="320">
                  <c:v>0.96078983870967738</c:v>
                </c:pt>
                <c:pt idx="321">
                  <c:v>0.95118983870967733</c:v>
                </c:pt>
                <c:pt idx="322">
                  <c:v>0.95118983870967733</c:v>
                </c:pt>
                <c:pt idx="323">
                  <c:v>0.96078983870967738</c:v>
                </c:pt>
                <c:pt idx="324">
                  <c:v>0.97028983870967744</c:v>
                </c:pt>
                <c:pt idx="325">
                  <c:v>0.97978983870967751</c:v>
                </c:pt>
                <c:pt idx="326">
                  <c:v>1.0084898387096775</c:v>
                </c:pt>
                <c:pt idx="327">
                  <c:v>1.0370898387096774</c:v>
                </c:pt>
                <c:pt idx="328">
                  <c:v>1.0751898387096774</c:v>
                </c:pt>
                <c:pt idx="329">
                  <c:v>1.1228898387096773</c:v>
                </c:pt>
                <c:pt idx="330">
                  <c:v>1.1514898387096775</c:v>
                </c:pt>
                <c:pt idx="331">
                  <c:v>1.1991898387096773</c:v>
                </c:pt>
                <c:pt idx="332">
                  <c:v>1.2468898387096774</c:v>
                </c:pt>
                <c:pt idx="333">
                  <c:v>1.2849898387096774</c:v>
                </c:pt>
                <c:pt idx="334">
                  <c:v>1.3326898387096775</c:v>
                </c:pt>
                <c:pt idx="335">
                  <c:v>1.3898898387096774</c:v>
                </c:pt>
                <c:pt idx="336">
                  <c:v>1.4184898387096774</c:v>
                </c:pt>
                <c:pt idx="337">
                  <c:v>1.4661898387096775</c:v>
                </c:pt>
                <c:pt idx="338">
                  <c:v>1.5043898387096775</c:v>
                </c:pt>
                <c:pt idx="339">
                  <c:v>1.5424898387096775</c:v>
                </c:pt>
                <c:pt idx="340">
                  <c:v>1.5710898387096774</c:v>
                </c:pt>
                <c:pt idx="341">
                  <c:v>1.5901898387096773</c:v>
                </c:pt>
                <c:pt idx="342">
                  <c:v>1.6187898387096773</c:v>
                </c:pt>
                <c:pt idx="343">
                  <c:v>1.6378898387096774</c:v>
                </c:pt>
                <c:pt idx="344">
                  <c:v>1.6569898387096773</c:v>
                </c:pt>
                <c:pt idx="345">
                  <c:v>1.6569898387096773</c:v>
                </c:pt>
                <c:pt idx="346">
                  <c:v>1.6664898387096774</c:v>
                </c:pt>
                <c:pt idx="347">
                  <c:v>1.6664898387096774</c:v>
                </c:pt>
                <c:pt idx="348">
                  <c:v>1.6664898387096774</c:v>
                </c:pt>
                <c:pt idx="349">
                  <c:v>1.6569898387096773</c:v>
                </c:pt>
                <c:pt idx="350">
                  <c:v>1.6569898387096773</c:v>
                </c:pt>
                <c:pt idx="351">
                  <c:v>1.6378898387096774</c:v>
                </c:pt>
                <c:pt idx="352">
                  <c:v>1.6378898387096774</c:v>
                </c:pt>
                <c:pt idx="353">
                  <c:v>1.6187898387096773</c:v>
                </c:pt>
                <c:pt idx="354">
                  <c:v>1.5901898387096773</c:v>
                </c:pt>
                <c:pt idx="355">
                  <c:v>1.5806898387096775</c:v>
                </c:pt>
                <c:pt idx="356">
                  <c:v>1.5520898387096773</c:v>
                </c:pt>
                <c:pt idx="357">
                  <c:v>1.5234898387096774</c:v>
                </c:pt>
                <c:pt idx="358">
                  <c:v>1.5043898387096775</c:v>
                </c:pt>
                <c:pt idx="359">
                  <c:v>1.4757898387096775</c:v>
                </c:pt>
                <c:pt idx="360">
                  <c:v>1.4471898387096773</c:v>
                </c:pt>
                <c:pt idx="361">
                  <c:v>1.4184898387096774</c:v>
                </c:pt>
                <c:pt idx="362">
                  <c:v>1.3803898387096774</c:v>
                </c:pt>
                <c:pt idx="363">
                  <c:v>1.3708898387096773</c:v>
                </c:pt>
                <c:pt idx="364">
                  <c:v>1.3326898387096775</c:v>
                </c:pt>
                <c:pt idx="365">
                  <c:v>1.3040898387096773</c:v>
                </c:pt>
                <c:pt idx="366">
                  <c:v>1.2754898387096774</c:v>
                </c:pt>
                <c:pt idx="367">
                  <c:v>1.2468898387096774</c:v>
                </c:pt>
                <c:pt idx="368">
                  <c:v>1.2086898387096774</c:v>
                </c:pt>
                <c:pt idx="369">
                  <c:v>1.1800898387096774</c:v>
                </c:pt>
                <c:pt idx="370">
                  <c:v>1.1514898387096775</c:v>
                </c:pt>
                <c:pt idx="371">
                  <c:v>1.1228898387096773</c:v>
                </c:pt>
                <c:pt idx="372">
                  <c:v>1.0942898387096773</c:v>
                </c:pt>
                <c:pt idx="373">
                  <c:v>1.0751898387096774</c:v>
                </c:pt>
                <c:pt idx="374">
                  <c:v>1.0370898387096774</c:v>
                </c:pt>
                <c:pt idx="375">
                  <c:v>1.0179898387096773</c:v>
                </c:pt>
                <c:pt idx="376">
                  <c:v>0.98938983870967734</c:v>
                </c:pt>
                <c:pt idx="377">
                  <c:v>0.96078983870967738</c:v>
                </c:pt>
                <c:pt idx="378">
                  <c:v>0.93218983870967742</c:v>
                </c:pt>
                <c:pt idx="379">
                  <c:v>0.90353983870967736</c:v>
                </c:pt>
                <c:pt idx="380">
                  <c:v>0.88446983870967744</c:v>
                </c:pt>
                <c:pt idx="381">
                  <c:v>0.84631983870967742</c:v>
                </c:pt>
                <c:pt idx="382">
                  <c:v>0.82724983870967739</c:v>
                </c:pt>
                <c:pt idx="383">
                  <c:v>0.8081698387096774</c:v>
                </c:pt>
                <c:pt idx="384">
                  <c:v>0.77955983870967738</c:v>
                </c:pt>
                <c:pt idx="385">
                  <c:v>0.76048983870967735</c:v>
                </c:pt>
                <c:pt idx="386">
                  <c:v>0.74141983870967743</c:v>
                </c:pt>
                <c:pt idx="387">
                  <c:v>0.73187983870967743</c:v>
                </c:pt>
                <c:pt idx="388">
                  <c:v>0.70326983870967741</c:v>
                </c:pt>
                <c:pt idx="389">
                  <c:v>0.68418983870967742</c:v>
                </c:pt>
                <c:pt idx="390">
                  <c:v>0.67465983870967738</c:v>
                </c:pt>
                <c:pt idx="391">
                  <c:v>0.6555798387096774</c:v>
                </c:pt>
                <c:pt idx="392">
                  <c:v>0.62696983870967737</c:v>
                </c:pt>
                <c:pt idx="393">
                  <c:v>0.62696983870967737</c:v>
                </c:pt>
                <c:pt idx="394">
                  <c:v>0.59835983870967735</c:v>
                </c:pt>
                <c:pt idx="395">
                  <c:v>0.57928983870967743</c:v>
                </c:pt>
                <c:pt idx="396">
                  <c:v>0.56974983870967744</c:v>
                </c:pt>
                <c:pt idx="397">
                  <c:v>0.55067983870967741</c:v>
                </c:pt>
                <c:pt idx="398">
                  <c:v>0.54113983870967741</c:v>
                </c:pt>
                <c:pt idx="399">
                  <c:v>0.53159983870967742</c:v>
                </c:pt>
                <c:pt idx="400">
                  <c:v>0.51252983870967739</c:v>
                </c:pt>
                <c:pt idx="401">
                  <c:v>0.50298983870967739</c:v>
                </c:pt>
                <c:pt idx="402">
                  <c:v>0.49345983870967736</c:v>
                </c:pt>
                <c:pt idx="403">
                  <c:v>0.47437983870967737</c:v>
                </c:pt>
                <c:pt idx="404">
                  <c:v>0.46484983870967744</c:v>
                </c:pt>
                <c:pt idx="405">
                  <c:v>0.45530983870967745</c:v>
                </c:pt>
                <c:pt idx="406">
                  <c:v>0.44576983870967735</c:v>
                </c:pt>
                <c:pt idx="407">
                  <c:v>0.43623983870967742</c:v>
                </c:pt>
                <c:pt idx="408">
                  <c:v>0.42669983870967743</c:v>
                </c:pt>
                <c:pt idx="409">
                  <c:v>0.40762983870967739</c:v>
                </c:pt>
                <c:pt idx="410">
                  <c:v>0.40762983870967739</c:v>
                </c:pt>
                <c:pt idx="411">
                  <c:v>0.3980898387096774</c:v>
                </c:pt>
                <c:pt idx="412">
                  <c:v>0.37900983870967742</c:v>
                </c:pt>
                <c:pt idx="413">
                  <c:v>0.37900983870967742</c:v>
                </c:pt>
                <c:pt idx="414">
                  <c:v>0.36947983870967738</c:v>
                </c:pt>
                <c:pt idx="415">
                  <c:v>0.35993983870967738</c:v>
                </c:pt>
                <c:pt idx="416">
                  <c:v>0.35993983870967738</c:v>
                </c:pt>
                <c:pt idx="417">
                  <c:v>0.35039983870967739</c:v>
                </c:pt>
                <c:pt idx="418">
                  <c:v>0.34086983870967746</c:v>
                </c:pt>
                <c:pt idx="419">
                  <c:v>0.34086983870967746</c:v>
                </c:pt>
                <c:pt idx="420">
                  <c:v>0.32178983870967748</c:v>
                </c:pt>
                <c:pt idx="421">
                  <c:v>0.32178983870967748</c:v>
                </c:pt>
                <c:pt idx="422">
                  <c:v>0.32178983870967748</c:v>
                </c:pt>
                <c:pt idx="423">
                  <c:v>0.31225983870967744</c:v>
                </c:pt>
                <c:pt idx="424">
                  <c:v>0.29317983870967745</c:v>
                </c:pt>
                <c:pt idx="425">
                  <c:v>0.30271983870967745</c:v>
                </c:pt>
                <c:pt idx="426">
                  <c:v>0.28364983870967742</c:v>
                </c:pt>
                <c:pt idx="427">
                  <c:v>0.28364983870967742</c:v>
                </c:pt>
                <c:pt idx="428">
                  <c:v>0.29317983870967745</c:v>
                </c:pt>
                <c:pt idx="429">
                  <c:v>0.27410983870967742</c:v>
                </c:pt>
                <c:pt idx="430">
                  <c:v>0.26456983870967743</c:v>
                </c:pt>
                <c:pt idx="431">
                  <c:v>0.27410983870967742</c:v>
                </c:pt>
                <c:pt idx="432">
                  <c:v>0.25502983870967744</c:v>
                </c:pt>
                <c:pt idx="433">
                  <c:v>0.25502983870967744</c:v>
                </c:pt>
                <c:pt idx="434">
                  <c:v>0.25502983870967744</c:v>
                </c:pt>
                <c:pt idx="435">
                  <c:v>0.24549983870967743</c:v>
                </c:pt>
                <c:pt idx="436">
                  <c:v>0.24549983870967743</c:v>
                </c:pt>
                <c:pt idx="437">
                  <c:v>0.24549983870967743</c:v>
                </c:pt>
                <c:pt idx="438">
                  <c:v>0.22641983870967744</c:v>
                </c:pt>
                <c:pt idx="439">
                  <c:v>0.23595983870967743</c:v>
                </c:pt>
                <c:pt idx="440">
                  <c:v>0.22641983870967744</c:v>
                </c:pt>
                <c:pt idx="441">
                  <c:v>0.2168898387096774</c:v>
                </c:pt>
                <c:pt idx="442">
                  <c:v>0.2168898387096774</c:v>
                </c:pt>
                <c:pt idx="443">
                  <c:v>0.2168898387096774</c:v>
                </c:pt>
                <c:pt idx="444">
                  <c:v>0.20734983870967741</c:v>
                </c:pt>
                <c:pt idx="445">
                  <c:v>0.20734983870967741</c:v>
                </c:pt>
                <c:pt idx="446">
                  <c:v>0.20734983870967741</c:v>
                </c:pt>
                <c:pt idx="447">
                  <c:v>0.19780983870967742</c:v>
                </c:pt>
                <c:pt idx="448">
                  <c:v>0.19780983870967742</c:v>
                </c:pt>
                <c:pt idx="449">
                  <c:v>0.19780983870967742</c:v>
                </c:pt>
                <c:pt idx="450">
                  <c:v>0.19780983870967742</c:v>
                </c:pt>
                <c:pt idx="451">
                  <c:v>0.18827983870967743</c:v>
                </c:pt>
                <c:pt idx="452">
                  <c:v>0.18827983870967743</c:v>
                </c:pt>
                <c:pt idx="453">
                  <c:v>0.17873983870967744</c:v>
                </c:pt>
                <c:pt idx="454">
                  <c:v>0.17873983870967744</c:v>
                </c:pt>
                <c:pt idx="455">
                  <c:v>0.17873983870967744</c:v>
                </c:pt>
                <c:pt idx="456">
                  <c:v>0.17873983870967744</c:v>
                </c:pt>
                <c:pt idx="457">
                  <c:v>0.17873983870967744</c:v>
                </c:pt>
                <c:pt idx="458">
                  <c:v>0.17873983870967744</c:v>
                </c:pt>
                <c:pt idx="459">
                  <c:v>0.15966983870967744</c:v>
                </c:pt>
                <c:pt idx="460">
                  <c:v>0.16919983870967742</c:v>
                </c:pt>
                <c:pt idx="461">
                  <c:v>0.15966983870967744</c:v>
                </c:pt>
                <c:pt idx="462">
                  <c:v>0.15966983870967744</c:v>
                </c:pt>
                <c:pt idx="463">
                  <c:v>0.15966983870967744</c:v>
                </c:pt>
                <c:pt idx="464">
                  <c:v>0.15966983870967744</c:v>
                </c:pt>
                <c:pt idx="465">
                  <c:v>0.15012983870967742</c:v>
                </c:pt>
                <c:pt idx="466">
                  <c:v>0.15966983870967744</c:v>
                </c:pt>
                <c:pt idx="467">
                  <c:v>0.15012983870967742</c:v>
                </c:pt>
                <c:pt idx="468">
                  <c:v>0.15012983870967742</c:v>
                </c:pt>
                <c:pt idx="469">
                  <c:v>0.15966983870967744</c:v>
                </c:pt>
                <c:pt idx="470">
                  <c:v>0.15012983870967742</c:v>
                </c:pt>
                <c:pt idx="471">
                  <c:v>0.14058983870967742</c:v>
                </c:pt>
                <c:pt idx="472">
                  <c:v>0.14058983870967742</c:v>
                </c:pt>
                <c:pt idx="473">
                  <c:v>0.14058983870967742</c:v>
                </c:pt>
                <c:pt idx="474">
                  <c:v>0.14058983870967742</c:v>
                </c:pt>
                <c:pt idx="475">
                  <c:v>0.14058983870967742</c:v>
                </c:pt>
                <c:pt idx="476">
                  <c:v>0.13105983870967744</c:v>
                </c:pt>
                <c:pt idx="477">
                  <c:v>0.13105983870967744</c:v>
                </c:pt>
                <c:pt idx="478">
                  <c:v>0.13105983870967744</c:v>
                </c:pt>
                <c:pt idx="479">
                  <c:v>0.12151983870967742</c:v>
                </c:pt>
                <c:pt idx="480">
                  <c:v>0.12151983870967742</c:v>
                </c:pt>
                <c:pt idx="481">
                  <c:v>0.12151983870967742</c:v>
                </c:pt>
                <c:pt idx="482">
                  <c:v>0.11197983870967743</c:v>
                </c:pt>
                <c:pt idx="483">
                  <c:v>0.12151983870967742</c:v>
                </c:pt>
                <c:pt idx="484">
                  <c:v>0.12151983870967742</c:v>
                </c:pt>
                <c:pt idx="485">
                  <c:v>0.11197983870967743</c:v>
                </c:pt>
                <c:pt idx="486">
                  <c:v>0.11197983870967743</c:v>
                </c:pt>
              </c:numCache>
            </c:numRef>
          </c:yVal>
          <c:smooth val="1"/>
        </c:ser>
        <c:ser>
          <c:idx val="4"/>
          <c:order val="1"/>
          <c:tx>
            <c:strRef>
              <c:f>'Test 8'!$F$1</c:f>
              <c:strCache>
                <c:ptCount val="1"/>
                <c:pt idx="0">
                  <c:v>2.39m</c:v>
                </c:pt>
              </c:strCache>
            </c:strRef>
          </c:tx>
          <c:marker>
            <c:symbol val="none"/>
          </c:marker>
          <c:xVal>
            <c:numRef>
              <c:f>'Test 8'!$A$3:$A$676</c:f>
              <c:numCache>
                <c:formatCode>General</c:formatCode>
                <c:ptCount val="674"/>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numCache>
            </c:numRef>
          </c:xVal>
          <c:yVal>
            <c:numRef>
              <c:f>'Test 8'!$F$3:$F$676</c:f>
              <c:numCache>
                <c:formatCode>0.0</c:formatCode>
                <c:ptCount val="674"/>
                <c:pt idx="0">
                  <c:v>-8.3483870967739904E-3</c:v>
                </c:pt>
                <c:pt idx="1">
                  <c:v>1.2516129032260626E-3</c:v>
                </c:pt>
                <c:pt idx="2">
                  <c:v>1.2516129032260626E-3</c:v>
                </c:pt>
                <c:pt idx="3">
                  <c:v>1.2516129032260626E-3</c:v>
                </c:pt>
                <c:pt idx="4">
                  <c:v>-8.3483870967739904E-3</c:v>
                </c:pt>
                <c:pt idx="5">
                  <c:v>1.2516129032260626E-3</c:v>
                </c:pt>
                <c:pt idx="6">
                  <c:v>-8.3483870967739904E-3</c:v>
                </c:pt>
                <c:pt idx="7">
                  <c:v>1.2516129032260626E-3</c:v>
                </c:pt>
                <c:pt idx="8">
                  <c:v>1.2516129032260626E-3</c:v>
                </c:pt>
                <c:pt idx="9">
                  <c:v>1.2516129032260626E-3</c:v>
                </c:pt>
                <c:pt idx="10">
                  <c:v>-8.3483870967739904E-3</c:v>
                </c:pt>
                <c:pt idx="11">
                  <c:v>1.2516129032260626E-3</c:v>
                </c:pt>
                <c:pt idx="12">
                  <c:v>1.2516129032260626E-3</c:v>
                </c:pt>
                <c:pt idx="13">
                  <c:v>1.2516129032260626E-3</c:v>
                </c:pt>
                <c:pt idx="14">
                  <c:v>1.2516129032260626E-3</c:v>
                </c:pt>
                <c:pt idx="15">
                  <c:v>1.0751612903226127E-2</c:v>
                </c:pt>
                <c:pt idx="16">
                  <c:v>1.2516129032260626E-3</c:v>
                </c:pt>
                <c:pt idx="17">
                  <c:v>1.2516129032260626E-3</c:v>
                </c:pt>
                <c:pt idx="18">
                  <c:v>1.2516129032260626E-3</c:v>
                </c:pt>
                <c:pt idx="19">
                  <c:v>1.0751612903226127E-2</c:v>
                </c:pt>
                <c:pt idx="20">
                  <c:v>-8.3483870967739904E-3</c:v>
                </c:pt>
                <c:pt idx="21">
                  <c:v>1.2516129032260626E-3</c:v>
                </c:pt>
                <c:pt idx="22">
                  <c:v>-8.3483870967739904E-3</c:v>
                </c:pt>
                <c:pt idx="23">
                  <c:v>1.2516129032260626E-3</c:v>
                </c:pt>
                <c:pt idx="24">
                  <c:v>-8.3483870967739904E-3</c:v>
                </c:pt>
                <c:pt idx="25">
                  <c:v>1.2516129032260626E-3</c:v>
                </c:pt>
                <c:pt idx="26">
                  <c:v>1.0751612903226127E-2</c:v>
                </c:pt>
                <c:pt idx="27">
                  <c:v>1.2516129032260626E-3</c:v>
                </c:pt>
                <c:pt idx="28">
                  <c:v>1.0751612903226127E-2</c:v>
                </c:pt>
                <c:pt idx="29">
                  <c:v>1.2516129032260626E-3</c:v>
                </c:pt>
                <c:pt idx="30">
                  <c:v>-8.3483870967739904E-3</c:v>
                </c:pt>
                <c:pt idx="31">
                  <c:v>-8.3483870967739904E-3</c:v>
                </c:pt>
                <c:pt idx="32">
                  <c:v>-8.3483870967739904E-3</c:v>
                </c:pt>
                <c:pt idx="33">
                  <c:v>1.2516129032260626E-3</c:v>
                </c:pt>
                <c:pt idx="34">
                  <c:v>1.2516129032260626E-3</c:v>
                </c:pt>
                <c:pt idx="35">
                  <c:v>1.2516129032260626E-3</c:v>
                </c:pt>
                <c:pt idx="36">
                  <c:v>1.2516129032260626E-3</c:v>
                </c:pt>
                <c:pt idx="37">
                  <c:v>1.2516129032260626E-3</c:v>
                </c:pt>
                <c:pt idx="38">
                  <c:v>1.2516129032260626E-3</c:v>
                </c:pt>
                <c:pt idx="39">
                  <c:v>1.2516129032260626E-3</c:v>
                </c:pt>
                <c:pt idx="40">
                  <c:v>1.2516129032260626E-3</c:v>
                </c:pt>
                <c:pt idx="41">
                  <c:v>-8.3483870967739904E-3</c:v>
                </c:pt>
                <c:pt idx="42">
                  <c:v>1.2516129032260626E-3</c:v>
                </c:pt>
                <c:pt idx="43">
                  <c:v>1.2516129032260626E-3</c:v>
                </c:pt>
                <c:pt idx="44">
                  <c:v>1.2516129032260626E-3</c:v>
                </c:pt>
                <c:pt idx="45">
                  <c:v>1.2516129032260626E-3</c:v>
                </c:pt>
                <c:pt idx="46">
                  <c:v>1.2516129032260626E-3</c:v>
                </c:pt>
                <c:pt idx="47">
                  <c:v>-8.3483870967739904E-3</c:v>
                </c:pt>
                <c:pt idx="48">
                  <c:v>1.2516129032260626E-3</c:v>
                </c:pt>
                <c:pt idx="49">
                  <c:v>1.2516129032260626E-3</c:v>
                </c:pt>
                <c:pt idx="50">
                  <c:v>1.2516129032260626E-3</c:v>
                </c:pt>
                <c:pt idx="51">
                  <c:v>-8.3483870967739904E-3</c:v>
                </c:pt>
                <c:pt idx="52">
                  <c:v>1.2516129032260626E-3</c:v>
                </c:pt>
                <c:pt idx="53">
                  <c:v>-8.3483870967739904E-3</c:v>
                </c:pt>
                <c:pt idx="54">
                  <c:v>1.0751612903226127E-2</c:v>
                </c:pt>
                <c:pt idx="55">
                  <c:v>-8.3483870967739904E-3</c:v>
                </c:pt>
                <c:pt idx="56">
                  <c:v>1.2516129032260626E-3</c:v>
                </c:pt>
                <c:pt idx="57">
                  <c:v>1.2516129032260626E-3</c:v>
                </c:pt>
                <c:pt idx="58">
                  <c:v>1.2516129032260626E-3</c:v>
                </c:pt>
                <c:pt idx="59">
                  <c:v>1.2516129032260626E-3</c:v>
                </c:pt>
                <c:pt idx="60">
                  <c:v>1.0751612903226127E-2</c:v>
                </c:pt>
                <c:pt idx="61">
                  <c:v>-8.3483870967739904E-3</c:v>
                </c:pt>
                <c:pt idx="62">
                  <c:v>-8.3483870967739904E-3</c:v>
                </c:pt>
                <c:pt idx="63">
                  <c:v>1.2516129032260626E-3</c:v>
                </c:pt>
                <c:pt idx="64">
                  <c:v>1.2516129032260626E-3</c:v>
                </c:pt>
                <c:pt idx="65">
                  <c:v>1.2516129032260626E-3</c:v>
                </c:pt>
                <c:pt idx="66">
                  <c:v>-8.3483870967739904E-3</c:v>
                </c:pt>
                <c:pt idx="67">
                  <c:v>-8.3483870967739904E-3</c:v>
                </c:pt>
                <c:pt idx="68">
                  <c:v>1.2516129032260626E-3</c:v>
                </c:pt>
                <c:pt idx="69">
                  <c:v>1.2516129032260626E-3</c:v>
                </c:pt>
                <c:pt idx="70">
                  <c:v>1.2516129032260626E-3</c:v>
                </c:pt>
                <c:pt idx="71">
                  <c:v>-8.3483870967739904E-3</c:v>
                </c:pt>
                <c:pt idx="72">
                  <c:v>1.2516129032260626E-3</c:v>
                </c:pt>
                <c:pt idx="73">
                  <c:v>-8.3483870967739904E-3</c:v>
                </c:pt>
                <c:pt idx="74">
                  <c:v>1.2516129032260626E-3</c:v>
                </c:pt>
                <c:pt idx="75">
                  <c:v>1.2516129032260626E-3</c:v>
                </c:pt>
                <c:pt idx="76">
                  <c:v>1.2516129032260626E-3</c:v>
                </c:pt>
                <c:pt idx="77">
                  <c:v>-8.3483870967739904E-3</c:v>
                </c:pt>
                <c:pt idx="78">
                  <c:v>1.2516129032260626E-3</c:v>
                </c:pt>
                <c:pt idx="79">
                  <c:v>1.2516129032260626E-3</c:v>
                </c:pt>
                <c:pt idx="80">
                  <c:v>1.2516129032260626E-3</c:v>
                </c:pt>
                <c:pt idx="81">
                  <c:v>1.2516129032260626E-3</c:v>
                </c:pt>
                <c:pt idx="82">
                  <c:v>1.2516129032260626E-3</c:v>
                </c:pt>
                <c:pt idx="83">
                  <c:v>1.2516129032260626E-3</c:v>
                </c:pt>
                <c:pt idx="84">
                  <c:v>1.2516129032260626E-3</c:v>
                </c:pt>
                <c:pt idx="85">
                  <c:v>-8.3483870967739904E-3</c:v>
                </c:pt>
                <c:pt idx="86">
                  <c:v>1.2516129032260626E-3</c:v>
                </c:pt>
                <c:pt idx="87">
                  <c:v>1.2516129032260626E-3</c:v>
                </c:pt>
                <c:pt idx="88">
                  <c:v>1.2516129032260626E-3</c:v>
                </c:pt>
                <c:pt idx="89">
                  <c:v>1.2516129032260626E-3</c:v>
                </c:pt>
                <c:pt idx="90">
                  <c:v>1.2516129032260626E-3</c:v>
                </c:pt>
                <c:pt idx="91">
                  <c:v>1.2516129032260626E-3</c:v>
                </c:pt>
                <c:pt idx="92">
                  <c:v>-8.3483870967739904E-3</c:v>
                </c:pt>
                <c:pt idx="93">
                  <c:v>1.2516129032260626E-3</c:v>
                </c:pt>
                <c:pt idx="94">
                  <c:v>1.2516129032260626E-3</c:v>
                </c:pt>
                <c:pt idx="95">
                  <c:v>1.2516129032260626E-3</c:v>
                </c:pt>
                <c:pt idx="96">
                  <c:v>-8.3483870967739904E-3</c:v>
                </c:pt>
                <c:pt idx="97">
                  <c:v>1.2516129032260626E-3</c:v>
                </c:pt>
                <c:pt idx="98">
                  <c:v>1.2516129032260626E-3</c:v>
                </c:pt>
                <c:pt idx="99">
                  <c:v>1.2516129032260626E-3</c:v>
                </c:pt>
                <c:pt idx="100">
                  <c:v>1.2516129032260626E-3</c:v>
                </c:pt>
                <c:pt idx="101">
                  <c:v>1.2516129032260626E-3</c:v>
                </c:pt>
                <c:pt idx="102">
                  <c:v>-8.3483870967739904E-3</c:v>
                </c:pt>
                <c:pt idx="103">
                  <c:v>1.2516129032260626E-3</c:v>
                </c:pt>
                <c:pt idx="104">
                  <c:v>1.2516129032260626E-3</c:v>
                </c:pt>
                <c:pt idx="105">
                  <c:v>1.2516129032260626E-3</c:v>
                </c:pt>
                <c:pt idx="106">
                  <c:v>1.2516129032260626E-3</c:v>
                </c:pt>
                <c:pt idx="107">
                  <c:v>1.2516129032260626E-3</c:v>
                </c:pt>
                <c:pt idx="108">
                  <c:v>-8.3483870967739904E-3</c:v>
                </c:pt>
                <c:pt idx="109">
                  <c:v>1.2516129032260626E-3</c:v>
                </c:pt>
                <c:pt idx="110">
                  <c:v>-8.3483870967739904E-3</c:v>
                </c:pt>
                <c:pt idx="111">
                  <c:v>1.2516129032260626E-3</c:v>
                </c:pt>
                <c:pt idx="112">
                  <c:v>1.2516129032260626E-3</c:v>
                </c:pt>
                <c:pt idx="113">
                  <c:v>1.2516129032260626E-3</c:v>
                </c:pt>
                <c:pt idx="114">
                  <c:v>1.2516129032260626E-3</c:v>
                </c:pt>
                <c:pt idx="115">
                  <c:v>1.2516129032260626E-3</c:v>
                </c:pt>
                <c:pt idx="116">
                  <c:v>-8.3483870967739904E-3</c:v>
                </c:pt>
                <c:pt idx="117">
                  <c:v>1.2516129032260626E-3</c:v>
                </c:pt>
                <c:pt idx="118">
                  <c:v>1.2516129032260626E-3</c:v>
                </c:pt>
                <c:pt idx="119">
                  <c:v>-8.3483870967739904E-3</c:v>
                </c:pt>
                <c:pt idx="120">
                  <c:v>-8.3483870967739904E-3</c:v>
                </c:pt>
                <c:pt idx="121">
                  <c:v>1.2516129032260626E-3</c:v>
                </c:pt>
                <c:pt idx="122">
                  <c:v>1.2516129032260626E-3</c:v>
                </c:pt>
                <c:pt idx="123">
                  <c:v>1.2516129032260626E-3</c:v>
                </c:pt>
                <c:pt idx="124">
                  <c:v>-8.3483870967739904E-3</c:v>
                </c:pt>
                <c:pt idx="125">
                  <c:v>-8.3483870967739904E-3</c:v>
                </c:pt>
                <c:pt idx="126">
                  <c:v>1.2516129032260626E-3</c:v>
                </c:pt>
                <c:pt idx="127">
                  <c:v>-8.3483870967739904E-3</c:v>
                </c:pt>
                <c:pt idx="128">
                  <c:v>1.2516129032260626E-3</c:v>
                </c:pt>
                <c:pt idx="129">
                  <c:v>-8.3483870967739904E-3</c:v>
                </c:pt>
                <c:pt idx="130">
                  <c:v>1.2516129032260626E-3</c:v>
                </c:pt>
                <c:pt idx="131">
                  <c:v>1.2516129032260626E-3</c:v>
                </c:pt>
                <c:pt idx="132">
                  <c:v>1.0751612903226127E-2</c:v>
                </c:pt>
                <c:pt idx="133">
                  <c:v>1.0751612903226127E-2</c:v>
                </c:pt>
                <c:pt idx="134">
                  <c:v>2.0351612903225957E-2</c:v>
                </c:pt>
                <c:pt idx="135">
                  <c:v>2.9851612903226021E-2</c:v>
                </c:pt>
                <c:pt idx="136">
                  <c:v>4.8951612903226138E-2</c:v>
                </c:pt>
                <c:pt idx="137">
                  <c:v>4.8951612903226138E-2</c:v>
                </c:pt>
                <c:pt idx="138">
                  <c:v>7.7551612903226097E-2</c:v>
                </c:pt>
                <c:pt idx="139">
                  <c:v>8.7051612903225939E-2</c:v>
                </c:pt>
                <c:pt idx="140">
                  <c:v>0.11565161290322612</c:v>
                </c:pt>
                <c:pt idx="141">
                  <c:v>0.13475161290322601</c:v>
                </c:pt>
                <c:pt idx="142">
                  <c:v>0.16335161290322597</c:v>
                </c:pt>
                <c:pt idx="143">
                  <c:v>0.18245161290322609</c:v>
                </c:pt>
                <c:pt idx="144">
                  <c:v>0.21105161290322605</c:v>
                </c:pt>
                <c:pt idx="145">
                  <c:v>0.23965161290322601</c:v>
                </c:pt>
                <c:pt idx="146">
                  <c:v>0.26825161290322597</c:v>
                </c:pt>
                <c:pt idx="147">
                  <c:v>0.27785161290322602</c:v>
                </c:pt>
                <c:pt idx="148">
                  <c:v>0.32545161290322611</c:v>
                </c:pt>
                <c:pt idx="149">
                  <c:v>0.33505161290322594</c:v>
                </c:pt>
                <c:pt idx="150">
                  <c:v>0.36365161290322612</c:v>
                </c:pt>
                <c:pt idx="151">
                  <c:v>0.38275161290322601</c:v>
                </c:pt>
                <c:pt idx="152">
                  <c:v>0.41135161290322597</c:v>
                </c:pt>
                <c:pt idx="153">
                  <c:v>0.42085161290322604</c:v>
                </c:pt>
                <c:pt idx="154">
                  <c:v>0.44945161290322599</c:v>
                </c:pt>
                <c:pt idx="155">
                  <c:v>0.47805161290322595</c:v>
                </c:pt>
                <c:pt idx="156">
                  <c:v>0.48765161290322601</c:v>
                </c:pt>
                <c:pt idx="157">
                  <c:v>0.51625161290322619</c:v>
                </c:pt>
                <c:pt idx="158">
                  <c:v>0.53525161290322587</c:v>
                </c:pt>
                <c:pt idx="159">
                  <c:v>0.55435161290322621</c:v>
                </c:pt>
                <c:pt idx="160">
                  <c:v>0.58295161290322617</c:v>
                </c:pt>
                <c:pt idx="161">
                  <c:v>0.61155161290322613</c:v>
                </c:pt>
                <c:pt idx="162">
                  <c:v>0.63065161290322602</c:v>
                </c:pt>
                <c:pt idx="163">
                  <c:v>0.65925161290322598</c:v>
                </c:pt>
                <c:pt idx="164">
                  <c:v>0.65925161290322598</c:v>
                </c:pt>
                <c:pt idx="165">
                  <c:v>0.69745161290322621</c:v>
                </c:pt>
                <c:pt idx="166">
                  <c:v>0.70695161290322583</c:v>
                </c:pt>
                <c:pt idx="167">
                  <c:v>0.74515161290322607</c:v>
                </c:pt>
                <c:pt idx="168">
                  <c:v>0.75465161290322613</c:v>
                </c:pt>
                <c:pt idx="169">
                  <c:v>0.77375161290322603</c:v>
                </c:pt>
                <c:pt idx="170">
                  <c:v>0.79275161290322615</c:v>
                </c:pt>
                <c:pt idx="171">
                  <c:v>0.80235161290322599</c:v>
                </c:pt>
                <c:pt idx="172">
                  <c:v>0.81185161290322605</c:v>
                </c:pt>
                <c:pt idx="173">
                  <c:v>0.83095161290322594</c:v>
                </c:pt>
                <c:pt idx="174">
                  <c:v>0.83095161290322594</c:v>
                </c:pt>
                <c:pt idx="175">
                  <c:v>0.84045161290322601</c:v>
                </c:pt>
                <c:pt idx="176">
                  <c:v>0.85005161290322584</c:v>
                </c:pt>
                <c:pt idx="177">
                  <c:v>0.8595516129032259</c:v>
                </c:pt>
                <c:pt idx="178">
                  <c:v>0.8595516129032259</c:v>
                </c:pt>
                <c:pt idx="179">
                  <c:v>0.86905161290322597</c:v>
                </c:pt>
                <c:pt idx="180">
                  <c:v>0.87865161290322624</c:v>
                </c:pt>
                <c:pt idx="181">
                  <c:v>0.88815161290322586</c:v>
                </c:pt>
                <c:pt idx="182">
                  <c:v>0.89765161290322593</c:v>
                </c:pt>
                <c:pt idx="183">
                  <c:v>0.9072516129032262</c:v>
                </c:pt>
                <c:pt idx="184">
                  <c:v>0.91675161290322582</c:v>
                </c:pt>
                <c:pt idx="185">
                  <c:v>0.9263516129032261</c:v>
                </c:pt>
                <c:pt idx="186">
                  <c:v>0.94535161290322622</c:v>
                </c:pt>
                <c:pt idx="187">
                  <c:v>0.94535161290322622</c:v>
                </c:pt>
                <c:pt idx="188">
                  <c:v>0.96445161290322612</c:v>
                </c:pt>
                <c:pt idx="189">
                  <c:v>0.96445161290322612</c:v>
                </c:pt>
                <c:pt idx="190">
                  <c:v>0.99305161290322608</c:v>
                </c:pt>
                <c:pt idx="191">
                  <c:v>0.99305161290322608</c:v>
                </c:pt>
                <c:pt idx="192">
                  <c:v>1.012151612903226</c:v>
                </c:pt>
                <c:pt idx="193">
                  <c:v>1.012151612903226</c:v>
                </c:pt>
                <c:pt idx="194">
                  <c:v>1.0312516129032259</c:v>
                </c:pt>
                <c:pt idx="195">
                  <c:v>1.0312516129032259</c:v>
                </c:pt>
                <c:pt idx="196">
                  <c:v>1.050251612903226</c:v>
                </c:pt>
                <c:pt idx="197">
                  <c:v>1.0407516129032259</c:v>
                </c:pt>
                <c:pt idx="198">
                  <c:v>1.050251612903226</c:v>
                </c:pt>
                <c:pt idx="199">
                  <c:v>1.050251612903226</c:v>
                </c:pt>
                <c:pt idx="200">
                  <c:v>1.0598516129032258</c:v>
                </c:pt>
                <c:pt idx="201">
                  <c:v>1.050251612903226</c:v>
                </c:pt>
                <c:pt idx="202">
                  <c:v>1.050251612903226</c:v>
                </c:pt>
                <c:pt idx="203">
                  <c:v>1.0407516129032259</c:v>
                </c:pt>
                <c:pt idx="204">
                  <c:v>1.0407516129032259</c:v>
                </c:pt>
                <c:pt idx="205">
                  <c:v>1.021651612903226</c:v>
                </c:pt>
                <c:pt idx="206">
                  <c:v>1.012151612903226</c:v>
                </c:pt>
                <c:pt idx="207">
                  <c:v>1.012151612903226</c:v>
                </c:pt>
                <c:pt idx="208">
                  <c:v>0.99305161290322608</c:v>
                </c:pt>
                <c:pt idx="209">
                  <c:v>0.99305161290322608</c:v>
                </c:pt>
                <c:pt idx="210">
                  <c:v>0.97395161290322618</c:v>
                </c:pt>
                <c:pt idx="211">
                  <c:v>0.96445161290322612</c:v>
                </c:pt>
                <c:pt idx="212">
                  <c:v>0.94535161290322622</c:v>
                </c:pt>
                <c:pt idx="213">
                  <c:v>0.9263516129032261</c:v>
                </c:pt>
                <c:pt idx="214">
                  <c:v>0.9072516129032262</c:v>
                </c:pt>
                <c:pt idx="215">
                  <c:v>0.89765161290322593</c:v>
                </c:pt>
                <c:pt idx="216">
                  <c:v>0.87865161290322624</c:v>
                </c:pt>
                <c:pt idx="217">
                  <c:v>0.86905161290322597</c:v>
                </c:pt>
                <c:pt idx="218">
                  <c:v>0.84045161290322601</c:v>
                </c:pt>
                <c:pt idx="219">
                  <c:v>0.83095161290322594</c:v>
                </c:pt>
                <c:pt idx="220">
                  <c:v>0.80235161290322599</c:v>
                </c:pt>
                <c:pt idx="221">
                  <c:v>0.79275161290322615</c:v>
                </c:pt>
                <c:pt idx="222">
                  <c:v>0.7641516129032262</c:v>
                </c:pt>
                <c:pt idx="223">
                  <c:v>0.75465161290322613</c:v>
                </c:pt>
                <c:pt idx="224">
                  <c:v>0.73555161290322624</c:v>
                </c:pt>
                <c:pt idx="225">
                  <c:v>0.73555161290322624</c:v>
                </c:pt>
                <c:pt idx="226">
                  <c:v>0.70695161290322583</c:v>
                </c:pt>
                <c:pt idx="227">
                  <c:v>0.70695161290322583</c:v>
                </c:pt>
                <c:pt idx="228">
                  <c:v>0.70695161290322583</c:v>
                </c:pt>
                <c:pt idx="229">
                  <c:v>0.7164516129032259</c:v>
                </c:pt>
                <c:pt idx="230">
                  <c:v>0.7164516129032259</c:v>
                </c:pt>
                <c:pt idx="231">
                  <c:v>0.74515161290322607</c:v>
                </c:pt>
                <c:pt idx="232">
                  <c:v>0.75465161290322613</c:v>
                </c:pt>
                <c:pt idx="233">
                  <c:v>0.80235161290322599</c:v>
                </c:pt>
                <c:pt idx="234">
                  <c:v>0.82145161290322588</c:v>
                </c:pt>
                <c:pt idx="235">
                  <c:v>0.87865161290322624</c:v>
                </c:pt>
                <c:pt idx="236">
                  <c:v>0.91675161290322582</c:v>
                </c:pt>
                <c:pt idx="237">
                  <c:v>0.98355161290322601</c:v>
                </c:pt>
                <c:pt idx="238">
                  <c:v>1.050251612903226</c:v>
                </c:pt>
                <c:pt idx="239">
                  <c:v>1.1170516129032262</c:v>
                </c:pt>
                <c:pt idx="240">
                  <c:v>1.1838516129032259</c:v>
                </c:pt>
                <c:pt idx="241">
                  <c:v>1.2601516129032262</c:v>
                </c:pt>
                <c:pt idx="242">
                  <c:v>1.3268516129032262</c:v>
                </c:pt>
                <c:pt idx="243">
                  <c:v>1.403151612903226</c:v>
                </c:pt>
                <c:pt idx="244">
                  <c:v>1.4985516129032261</c:v>
                </c:pt>
                <c:pt idx="245">
                  <c:v>1.574851612903226</c:v>
                </c:pt>
                <c:pt idx="246">
                  <c:v>1.6606516129032258</c:v>
                </c:pt>
                <c:pt idx="247">
                  <c:v>1.7369516129032261</c:v>
                </c:pt>
                <c:pt idx="248">
                  <c:v>1.822751612903226</c:v>
                </c:pt>
                <c:pt idx="249">
                  <c:v>1.8990516129032262</c:v>
                </c:pt>
                <c:pt idx="250">
                  <c:v>1.9849516129032259</c:v>
                </c:pt>
                <c:pt idx="251">
                  <c:v>2.0516516129032256</c:v>
                </c:pt>
                <c:pt idx="252">
                  <c:v>2.1279516129032263</c:v>
                </c:pt>
                <c:pt idx="253">
                  <c:v>2.1851516129032262</c:v>
                </c:pt>
                <c:pt idx="254">
                  <c:v>2.251951612903226</c:v>
                </c:pt>
                <c:pt idx="255">
                  <c:v>2.2996516129032258</c:v>
                </c:pt>
                <c:pt idx="256">
                  <c:v>2.3568516129032258</c:v>
                </c:pt>
                <c:pt idx="257">
                  <c:v>2.3854516129032257</c:v>
                </c:pt>
                <c:pt idx="258">
                  <c:v>2.4426516129032256</c:v>
                </c:pt>
                <c:pt idx="259">
                  <c:v>2.4617516129032264</c:v>
                </c:pt>
                <c:pt idx="260">
                  <c:v>2.4998516129032264</c:v>
                </c:pt>
                <c:pt idx="261">
                  <c:v>2.5094516129032263</c:v>
                </c:pt>
                <c:pt idx="262">
                  <c:v>2.5189516129032263</c:v>
                </c:pt>
                <c:pt idx="263">
                  <c:v>2.5189516129032263</c:v>
                </c:pt>
                <c:pt idx="264">
                  <c:v>2.5189516129032263</c:v>
                </c:pt>
                <c:pt idx="265">
                  <c:v>2.5094516129032263</c:v>
                </c:pt>
                <c:pt idx="266">
                  <c:v>2.4998516129032264</c:v>
                </c:pt>
                <c:pt idx="267">
                  <c:v>2.4808516129032263</c:v>
                </c:pt>
                <c:pt idx="268">
                  <c:v>2.4522516129032264</c:v>
                </c:pt>
                <c:pt idx="269">
                  <c:v>2.4331516129032265</c:v>
                </c:pt>
                <c:pt idx="270">
                  <c:v>2.3949516129032258</c:v>
                </c:pt>
                <c:pt idx="271">
                  <c:v>2.3663516129032258</c:v>
                </c:pt>
                <c:pt idx="272">
                  <c:v>2.318651612903226</c:v>
                </c:pt>
                <c:pt idx="273">
                  <c:v>2.290051612903226</c:v>
                </c:pt>
                <c:pt idx="274">
                  <c:v>2.251951612903226</c:v>
                </c:pt>
                <c:pt idx="275">
                  <c:v>2.2137516129032262</c:v>
                </c:pt>
                <c:pt idx="276">
                  <c:v>2.1565516129032263</c:v>
                </c:pt>
                <c:pt idx="277">
                  <c:v>2.1279516129032263</c:v>
                </c:pt>
                <c:pt idx="278">
                  <c:v>2.0707516129032264</c:v>
                </c:pt>
                <c:pt idx="279">
                  <c:v>2.0325516129032257</c:v>
                </c:pt>
                <c:pt idx="280">
                  <c:v>1.975351612903226</c:v>
                </c:pt>
                <c:pt idx="281">
                  <c:v>1.937251612903226</c:v>
                </c:pt>
                <c:pt idx="282">
                  <c:v>1.8895516129032262</c:v>
                </c:pt>
                <c:pt idx="283">
                  <c:v>1.8323516129032262</c:v>
                </c:pt>
                <c:pt idx="284">
                  <c:v>1.7846516129032259</c:v>
                </c:pt>
                <c:pt idx="285">
                  <c:v>1.7464516129032261</c:v>
                </c:pt>
                <c:pt idx="286">
                  <c:v>1.6892516129032262</c:v>
                </c:pt>
                <c:pt idx="287">
                  <c:v>1.6511516129032262</c:v>
                </c:pt>
                <c:pt idx="288">
                  <c:v>1.6034516129032259</c:v>
                </c:pt>
                <c:pt idx="289">
                  <c:v>1.5652516129032261</c:v>
                </c:pt>
                <c:pt idx="290">
                  <c:v>1.5175516129032258</c:v>
                </c:pt>
                <c:pt idx="291">
                  <c:v>1.4889516129032259</c:v>
                </c:pt>
                <c:pt idx="292">
                  <c:v>1.4413516129032262</c:v>
                </c:pt>
                <c:pt idx="293">
                  <c:v>1.3936516129032259</c:v>
                </c:pt>
                <c:pt idx="294">
                  <c:v>1.365051612903226</c:v>
                </c:pt>
                <c:pt idx="295">
                  <c:v>1.3173516129032261</c:v>
                </c:pt>
                <c:pt idx="296">
                  <c:v>1.2887516129032262</c:v>
                </c:pt>
                <c:pt idx="297">
                  <c:v>1.2505516129032259</c:v>
                </c:pt>
                <c:pt idx="298">
                  <c:v>1.221951612903226</c:v>
                </c:pt>
                <c:pt idx="299">
                  <c:v>1.1838516129032259</c:v>
                </c:pt>
                <c:pt idx="300">
                  <c:v>1.164751612903226</c:v>
                </c:pt>
                <c:pt idx="301">
                  <c:v>1.1265516129032263</c:v>
                </c:pt>
                <c:pt idx="302">
                  <c:v>1.0979516129032258</c:v>
                </c:pt>
                <c:pt idx="303">
                  <c:v>1.0693516129032259</c:v>
                </c:pt>
                <c:pt idx="304">
                  <c:v>1.050251612903226</c:v>
                </c:pt>
                <c:pt idx="305">
                  <c:v>1.012151612903226</c:v>
                </c:pt>
                <c:pt idx="306">
                  <c:v>0.99305161290322608</c:v>
                </c:pt>
                <c:pt idx="307">
                  <c:v>0.94535161290322622</c:v>
                </c:pt>
                <c:pt idx="308">
                  <c:v>0.93585161290322616</c:v>
                </c:pt>
                <c:pt idx="309">
                  <c:v>0.9072516129032262</c:v>
                </c:pt>
                <c:pt idx="310">
                  <c:v>0.88815161290322586</c:v>
                </c:pt>
                <c:pt idx="311">
                  <c:v>0.8595516129032259</c:v>
                </c:pt>
                <c:pt idx="312">
                  <c:v>0.84045161290322601</c:v>
                </c:pt>
                <c:pt idx="313">
                  <c:v>0.82145161290322588</c:v>
                </c:pt>
                <c:pt idx="314">
                  <c:v>0.80235161290322599</c:v>
                </c:pt>
                <c:pt idx="315">
                  <c:v>0.78325161290322609</c:v>
                </c:pt>
                <c:pt idx="316">
                  <c:v>0.7641516129032262</c:v>
                </c:pt>
                <c:pt idx="317">
                  <c:v>0.74515161290322607</c:v>
                </c:pt>
                <c:pt idx="318">
                  <c:v>0.72605161290322617</c:v>
                </c:pt>
                <c:pt idx="319">
                  <c:v>0.70695161290322583</c:v>
                </c:pt>
                <c:pt idx="320">
                  <c:v>0.68785161290322594</c:v>
                </c:pt>
                <c:pt idx="321">
                  <c:v>0.67835161290322588</c:v>
                </c:pt>
                <c:pt idx="322">
                  <c:v>0.66885161290322581</c:v>
                </c:pt>
                <c:pt idx="323">
                  <c:v>0.65925161290322598</c:v>
                </c:pt>
                <c:pt idx="324">
                  <c:v>0.64025161290322585</c:v>
                </c:pt>
                <c:pt idx="325">
                  <c:v>0.64975161290322592</c:v>
                </c:pt>
                <c:pt idx="326">
                  <c:v>0.64025161290322585</c:v>
                </c:pt>
                <c:pt idx="327">
                  <c:v>0.64975161290322592</c:v>
                </c:pt>
                <c:pt idx="328">
                  <c:v>0.65925161290322598</c:v>
                </c:pt>
                <c:pt idx="329">
                  <c:v>0.66885161290322581</c:v>
                </c:pt>
                <c:pt idx="330">
                  <c:v>0.66885161290322581</c:v>
                </c:pt>
                <c:pt idx="331">
                  <c:v>0.68785161290322594</c:v>
                </c:pt>
                <c:pt idx="332">
                  <c:v>0.70695161290322583</c:v>
                </c:pt>
                <c:pt idx="333">
                  <c:v>0.73555161290322624</c:v>
                </c:pt>
                <c:pt idx="334">
                  <c:v>0.75465161290322613</c:v>
                </c:pt>
                <c:pt idx="335">
                  <c:v>0.78325161290322609</c:v>
                </c:pt>
                <c:pt idx="336">
                  <c:v>0.79275161290322615</c:v>
                </c:pt>
                <c:pt idx="337">
                  <c:v>0.83095161290322594</c:v>
                </c:pt>
                <c:pt idx="338">
                  <c:v>0.84045161290322601</c:v>
                </c:pt>
                <c:pt idx="339">
                  <c:v>0.87865161290322624</c:v>
                </c:pt>
                <c:pt idx="340">
                  <c:v>0.88815161290322586</c:v>
                </c:pt>
                <c:pt idx="341">
                  <c:v>0.91675161290322582</c:v>
                </c:pt>
                <c:pt idx="342">
                  <c:v>0.9263516129032261</c:v>
                </c:pt>
                <c:pt idx="343">
                  <c:v>0.94535161290322622</c:v>
                </c:pt>
                <c:pt idx="344">
                  <c:v>0.93585161290322616</c:v>
                </c:pt>
                <c:pt idx="345">
                  <c:v>0.96445161290322612</c:v>
                </c:pt>
                <c:pt idx="346">
                  <c:v>0.96445161290322612</c:v>
                </c:pt>
                <c:pt idx="347">
                  <c:v>0.97395161290322618</c:v>
                </c:pt>
                <c:pt idx="348">
                  <c:v>0.97395161290322618</c:v>
                </c:pt>
                <c:pt idx="349">
                  <c:v>0.98355161290322601</c:v>
                </c:pt>
                <c:pt idx="350">
                  <c:v>0.97395161290322618</c:v>
                </c:pt>
                <c:pt idx="351">
                  <c:v>0.97395161290322618</c:v>
                </c:pt>
                <c:pt idx="352">
                  <c:v>0.96445161290322612</c:v>
                </c:pt>
                <c:pt idx="353">
                  <c:v>0.96445161290322612</c:v>
                </c:pt>
                <c:pt idx="354">
                  <c:v>0.95495161290322605</c:v>
                </c:pt>
                <c:pt idx="355">
                  <c:v>0.94535161290322622</c:v>
                </c:pt>
                <c:pt idx="356">
                  <c:v>0.93585161290322616</c:v>
                </c:pt>
                <c:pt idx="357">
                  <c:v>0.9263516129032261</c:v>
                </c:pt>
                <c:pt idx="358">
                  <c:v>0.91675161290322582</c:v>
                </c:pt>
                <c:pt idx="359">
                  <c:v>0.9072516129032262</c:v>
                </c:pt>
                <c:pt idx="360">
                  <c:v>0.87865161290322624</c:v>
                </c:pt>
                <c:pt idx="361">
                  <c:v>0.86905161290322597</c:v>
                </c:pt>
                <c:pt idx="362">
                  <c:v>0.8595516129032259</c:v>
                </c:pt>
                <c:pt idx="363">
                  <c:v>0.84045161290322601</c:v>
                </c:pt>
                <c:pt idx="364">
                  <c:v>0.83095161290322594</c:v>
                </c:pt>
                <c:pt idx="365">
                  <c:v>0.81185161290322605</c:v>
                </c:pt>
                <c:pt idx="366">
                  <c:v>0.80235161290322599</c:v>
                </c:pt>
                <c:pt idx="367">
                  <c:v>0.77375161290322603</c:v>
                </c:pt>
                <c:pt idx="368">
                  <c:v>0.7641516129032262</c:v>
                </c:pt>
                <c:pt idx="369">
                  <c:v>0.74515161290322607</c:v>
                </c:pt>
                <c:pt idx="370">
                  <c:v>0.73555161290322624</c:v>
                </c:pt>
                <c:pt idx="371">
                  <c:v>0.70695161290322583</c:v>
                </c:pt>
                <c:pt idx="372">
                  <c:v>0.69745161290322621</c:v>
                </c:pt>
                <c:pt idx="373">
                  <c:v>0.67835161290322588</c:v>
                </c:pt>
                <c:pt idx="374">
                  <c:v>0.66885161290322581</c:v>
                </c:pt>
                <c:pt idx="375">
                  <c:v>0.64975161290322592</c:v>
                </c:pt>
                <c:pt idx="376">
                  <c:v>0.63065161290322602</c:v>
                </c:pt>
                <c:pt idx="377">
                  <c:v>0.61155161290322613</c:v>
                </c:pt>
                <c:pt idx="378">
                  <c:v>0.60205161290322606</c:v>
                </c:pt>
                <c:pt idx="379">
                  <c:v>0.592551612903226</c:v>
                </c:pt>
                <c:pt idx="380">
                  <c:v>0.56395161290322604</c:v>
                </c:pt>
                <c:pt idx="381">
                  <c:v>0.55435161290322621</c:v>
                </c:pt>
                <c:pt idx="382">
                  <c:v>0.54485161290322615</c:v>
                </c:pt>
                <c:pt idx="383">
                  <c:v>0.53525161290322587</c:v>
                </c:pt>
                <c:pt idx="384">
                  <c:v>0.51625161290322619</c:v>
                </c:pt>
                <c:pt idx="385">
                  <c:v>0.50665161290322591</c:v>
                </c:pt>
                <c:pt idx="386">
                  <c:v>0.48765161290322601</c:v>
                </c:pt>
                <c:pt idx="387">
                  <c:v>0.48765161290322601</c:v>
                </c:pt>
                <c:pt idx="388">
                  <c:v>0.46855161290322611</c:v>
                </c:pt>
                <c:pt idx="389">
                  <c:v>0.45905161290322605</c:v>
                </c:pt>
                <c:pt idx="390">
                  <c:v>0.44945161290322599</c:v>
                </c:pt>
                <c:pt idx="391">
                  <c:v>0.4303516129032261</c:v>
                </c:pt>
                <c:pt idx="392">
                  <c:v>0.41135161290322597</c:v>
                </c:pt>
                <c:pt idx="393">
                  <c:v>0.42085161290322604</c:v>
                </c:pt>
                <c:pt idx="394">
                  <c:v>0.39225161290322608</c:v>
                </c:pt>
                <c:pt idx="395">
                  <c:v>0.39225161290322608</c:v>
                </c:pt>
                <c:pt idx="396">
                  <c:v>0.38275161290322601</c:v>
                </c:pt>
                <c:pt idx="397">
                  <c:v>0.37315161290322596</c:v>
                </c:pt>
                <c:pt idx="398">
                  <c:v>0.36365161290322612</c:v>
                </c:pt>
                <c:pt idx="399">
                  <c:v>0.36365161290322612</c:v>
                </c:pt>
                <c:pt idx="400">
                  <c:v>0.344551612903226</c:v>
                </c:pt>
                <c:pt idx="401">
                  <c:v>0.344551612903226</c:v>
                </c:pt>
                <c:pt idx="402">
                  <c:v>0.33505161290322594</c:v>
                </c:pt>
                <c:pt idx="403">
                  <c:v>0.33505161290322594</c:v>
                </c:pt>
                <c:pt idx="404">
                  <c:v>0.31595161290322604</c:v>
                </c:pt>
                <c:pt idx="405">
                  <c:v>0.32545161290322611</c:v>
                </c:pt>
                <c:pt idx="406">
                  <c:v>0.30645161290322598</c:v>
                </c:pt>
                <c:pt idx="407">
                  <c:v>0.30645161290322598</c:v>
                </c:pt>
                <c:pt idx="408">
                  <c:v>0.28735161290322608</c:v>
                </c:pt>
                <c:pt idx="409">
                  <c:v>0.29685161290322593</c:v>
                </c:pt>
                <c:pt idx="410">
                  <c:v>0.28735161290322608</c:v>
                </c:pt>
                <c:pt idx="411">
                  <c:v>0.27785161290322602</c:v>
                </c:pt>
                <c:pt idx="412">
                  <c:v>0.26825161290322597</c:v>
                </c:pt>
                <c:pt idx="413">
                  <c:v>0.26825161290322597</c:v>
                </c:pt>
                <c:pt idx="414">
                  <c:v>0.25875161290322612</c:v>
                </c:pt>
                <c:pt idx="415">
                  <c:v>0.25875161290322612</c:v>
                </c:pt>
                <c:pt idx="416">
                  <c:v>0.24915161290322607</c:v>
                </c:pt>
                <c:pt idx="417">
                  <c:v>0.24915161290322607</c:v>
                </c:pt>
                <c:pt idx="418">
                  <c:v>0.23965161290322601</c:v>
                </c:pt>
                <c:pt idx="419">
                  <c:v>0.24915161290322607</c:v>
                </c:pt>
                <c:pt idx="420">
                  <c:v>0.23965161290322601</c:v>
                </c:pt>
                <c:pt idx="421">
                  <c:v>0.23015161290322594</c:v>
                </c:pt>
                <c:pt idx="422">
                  <c:v>0.23015161290322594</c:v>
                </c:pt>
                <c:pt idx="423">
                  <c:v>0.23015161290322594</c:v>
                </c:pt>
                <c:pt idx="424">
                  <c:v>0.23015161290322594</c:v>
                </c:pt>
                <c:pt idx="425">
                  <c:v>0.21105161290322605</c:v>
                </c:pt>
                <c:pt idx="426">
                  <c:v>0.21105161290322605</c:v>
                </c:pt>
                <c:pt idx="427">
                  <c:v>0.20155161290322599</c:v>
                </c:pt>
                <c:pt idx="428">
                  <c:v>0.21105161290322605</c:v>
                </c:pt>
                <c:pt idx="429">
                  <c:v>0.20155161290322599</c:v>
                </c:pt>
                <c:pt idx="430">
                  <c:v>0.20155161290322599</c:v>
                </c:pt>
                <c:pt idx="431">
                  <c:v>0.20155161290322599</c:v>
                </c:pt>
                <c:pt idx="432">
                  <c:v>0.20155161290322599</c:v>
                </c:pt>
                <c:pt idx="433">
                  <c:v>0.18245161290322609</c:v>
                </c:pt>
                <c:pt idx="434">
                  <c:v>0.19195161290322593</c:v>
                </c:pt>
                <c:pt idx="435">
                  <c:v>0.18245161290322609</c:v>
                </c:pt>
                <c:pt idx="436">
                  <c:v>0.18245161290322609</c:v>
                </c:pt>
                <c:pt idx="437">
                  <c:v>0.17285161290322604</c:v>
                </c:pt>
                <c:pt idx="438">
                  <c:v>0.19195161290322593</c:v>
                </c:pt>
                <c:pt idx="439">
                  <c:v>0.18245161290322609</c:v>
                </c:pt>
                <c:pt idx="440">
                  <c:v>0.17285161290322604</c:v>
                </c:pt>
                <c:pt idx="441">
                  <c:v>0.16335161290322597</c:v>
                </c:pt>
                <c:pt idx="442">
                  <c:v>0.17285161290322604</c:v>
                </c:pt>
                <c:pt idx="443">
                  <c:v>0.17285161290322604</c:v>
                </c:pt>
                <c:pt idx="444">
                  <c:v>0.16335161290322597</c:v>
                </c:pt>
                <c:pt idx="445">
                  <c:v>0.15385161290322613</c:v>
                </c:pt>
                <c:pt idx="446">
                  <c:v>0.16335161290322597</c:v>
                </c:pt>
                <c:pt idx="447">
                  <c:v>0.14425161290322608</c:v>
                </c:pt>
                <c:pt idx="448">
                  <c:v>0.15385161290322613</c:v>
                </c:pt>
                <c:pt idx="449">
                  <c:v>0.15385161290322613</c:v>
                </c:pt>
                <c:pt idx="450">
                  <c:v>0.15385161290322613</c:v>
                </c:pt>
                <c:pt idx="451">
                  <c:v>0.14425161290322608</c:v>
                </c:pt>
                <c:pt idx="452">
                  <c:v>0.15385161290322613</c:v>
                </c:pt>
                <c:pt idx="453">
                  <c:v>0.13475161290322601</c:v>
                </c:pt>
                <c:pt idx="454">
                  <c:v>0.14425161290322608</c:v>
                </c:pt>
                <c:pt idx="455">
                  <c:v>0.13475161290322601</c:v>
                </c:pt>
                <c:pt idx="456">
                  <c:v>0.13475161290322601</c:v>
                </c:pt>
                <c:pt idx="457">
                  <c:v>0.13475161290322601</c:v>
                </c:pt>
                <c:pt idx="458">
                  <c:v>0.13475161290322601</c:v>
                </c:pt>
                <c:pt idx="459">
                  <c:v>0.13475161290322601</c:v>
                </c:pt>
                <c:pt idx="460">
                  <c:v>0.13475161290322601</c:v>
                </c:pt>
                <c:pt idx="461">
                  <c:v>0.13475161290322601</c:v>
                </c:pt>
                <c:pt idx="462">
                  <c:v>0.12525161290322595</c:v>
                </c:pt>
                <c:pt idx="463">
                  <c:v>0.12525161290322595</c:v>
                </c:pt>
                <c:pt idx="464">
                  <c:v>0.11565161290322612</c:v>
                </c:pt>
                <c:pt idx="465">
                  <c:v>0.12525161290322595</c:v>
                </c:pt>
                <c:pt idx="466">
                  <c:v>0.12525161290322595</c:v>
                </c:pt>
                <c:pt idx="467">
                  <c:v>0.11565161290322612</c:v>
                </c:pt>
                <c:pt idx="468">
                  <c:v>0.11565161290322612</c:v>
                </c:pt>
                <c:pt idx="469">
                  <c:v>0.12525161290322595</c:v>
                </c:pt>
                <c:pt idx="470">
                  <c:v>0.11565161290322612</c:v>
                </c:pt>
                <c:pt idx="471">
                  <c:v>0.11565161290322612</c:v>
                </c:pt>
                <c:pt idx="472">
                  <c:v>0.10615161290322606</c:v>
                </c:pt>
                <c:pt idx="473">
                  <c:v>0.11565161290322612</c:v>
                </c:pt>
                <c:pt idx="474">
                  <c:v>0.10615161290322606</c:v>
                </c:pt>
                <c:pt idx="475">
                  <c:v>0.11565161290322612</c:v>
                </c:pt>
                <c:pt idx="476">
                  <c:v>0.10615161290322606</c:v>
                </c:pt>
                <c:pt idx="477">
                  <c:v>0.11565161290322612</c:v>
                </c:pt>
                <c:pt idx="478">
                  <c:v>9.6651612903225992E-2</c:v>
                </c:pt>
                <c:pt idx="479">
                  <c:v>0.10615161290322606</c:v>
                </c:pt>
                <c:pt idx="480">
                  <c:v>9.6651612903225992E-2</c:v>
                </c:pt>
                <c:pt idx="481">
                  <c:v>9.6651612903225992E-2</c:v>
                </c:pt>
                <c:pt idx="482">
                  <c:v>9.6651612903225992E-2</c:v>
                </c:pt>
                <c:pt idx="483">
                  <c:v>0.10615161290322606</c:v>
                </c:pt>
                <c:pt idx="484">
                  <c:v>9.6651612903225992E-2</c:v>
                </c:pt>
                <c:pt idx="485">
                  <c:v>9.6651612903225992E-2</c:v>
                </c:pt>
                <c:pt idx="486">
                  <c:v>8.7051612903225939E-2</c:v>
                </c:pt>
              </c:numCache>
            </c:numRef>
          </c:yVal>
          <c:smooth val="1"/>
        </c:ser>
        <c:ser>
          <c:idx val="2"/>
          <c:order val="2"/>
          <c:tx>
            <c:strRef>
              <c:f>'Test 8'!$D$1</c:f>
              <c:strCache>
                <c:ptCount val="1"/>
                <c:pt idx="0">
                  <c:v>2.64m</c:v>
                </c:pt>
              </c:strCache>
            </c:strRef>
          </c:tx>
          <c:marker>
            <c:symbol val="none"/>
          </c:marker>
          <c:xVal>
            <c:numRef>
              <c:f>'Test 8'!$A$3:$A$676</c:f>
              <c:numCache>
                <c:formatCode>General</c:formatCode>
                <c:ptCount val="674"/>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numCache>
            </c:numRef>
          </c:xVal>
          <c:yVal>
            <c:numRef>
              <c:f>'Test 8'!$D$3:$D$676</c:f>
              <c:numCache>
                <c:formatCode>0.0</c:formatCode>
                <c:ptCount val="674"/>
                <c:pt idx="0">
                  <c:v>-8.2741935483878759E-3</c:v>
                </c:pt>
                <c:pt idx="1">
                  <c:v>-8.2741935483878759E-3</c:v>
                </c:pt>
                <c:pt idx="2">
                  <c:v>1.225806451612188E-3</c:v>
                </c:pt>
                <c:pt idx="3">
                  <c:v>1.225806451612188E-3</c:v>
                </c:pt>
                <c:pt idx="4">
                  <c:v>1.0725806451612252E-2</c:v>
                </c:pt>
                <c:pt idx="5">
                  <c:v>1.225806451612188E-3</c:v>
                </c:pt>
                <c:pt idx="6">
                  <c:v>1.225806451612188E-3</c:v>
                </c:pt>
                <c:pt idx="7">
                  <c:v>1.0725806451612252E-2</c:v>
                </c:pt>
                <c:pt idx="8">
                  <c:v>1.0725806451612252E-2</c:v>
                </c:pt>
                <c:pt idx="9">
                  <c:v>1.0725806451612252E-2</c:v>
                </c:pt>
                <c:pt idx="10">
                  <c:v>1.0725806451612252E-2</c:v>
                </c:pt>
                <c:pt idx="11">
                  <c:v>1.225806451612188E-3</c:v>
                </c:pt>
                <c:pt idx="12">
                  <c:v>-8.2741935483878759E-3</c:v>
                </c:pt>
                <c:pt idx="13">
                  <c:v>1.225806451612188E-3</c:v>
                </c:pt>
                <c:pt idx="14">
                  <c:v>-8.2741935483878759E-3</c:v>
                </c:pt>
                <c:pt idx="15">
                  <c:v>1.225806451612188E-3</c:v>
                </c:pt>
                <c:pt idx="16">
                  <c:v>1.225806451612188E-3</c:v>
                </c:pt>
                <c:pt idx="17">
                  <c:v>1.225806451612188E-3</c:v>
                </c:pt>
                <c:pt idx="18">
                  <c:v>1.225806451612188E-3</c:v>
                </c:pt>
                <c:pt idx="19">
                  <c:v>1.225806451612188E-3</c:v>
                </c:pt>
                <c:pt idx="20">
                  <c:v>-8.2741935483878759E-3</c:v>
                </c:pt>
                <c:pt idx="21">
                  <c:v>1.0725806451612252E-2</c:v>
                </c:pt>
                <c:pt idx="22">
                  <c:v>1.225806451612188E-3</c:v>
                </c:pt>
                <c:pt idx="23">
                  <c:v>-8.2741935483878759E-3</c:v>
                </c:pt>
                <c:pt idx="24">
                  <c:v>-8.2741935483878759E-3</c:v>
                </c:pt>
                <c:pt idx="25">
                  <c:v>-8.2741935483878759E-3</c:v>
                </c:pt>
                <c:pt idx="26">
                  <c:v>-8.2741935483878759E-3</c:v>
                </c:pt>
                <c:pt idx="27">
                  <c:v>-8.2741935483878759E-3</c:v>
                </c:pt>
                <c:pt idx="28">
                  <c:v>1.225806451612188E-3</c:v>
                </c:pt>
                <c:pt idx="29">
                  <c:v>-8.2741935483878759E-3</c:v>
                </c:pt>
                <c:pt idx="30">
                  <c:v>1.0725806451612252E-2</c:v>
                </c:pt>
                <c:pt idx="31">
                  <c:v>-8.2741935483878759E-3</c:v>
                </c:pt>
                <c:pt idx="32">
                  <c:v>1.225806451612188E-3</c:v>
                </c:pt>
                <c:pt idx="33">
                  <c:v>1.225806451612188E-3</c:v>
                </c:pt>
                <c:pt idx="34">
                  <c:v>-8.2741935483878759E-3</c:v>
                </c:pt>
                <c:pt idx="35">
                  <c:v>-8.2741935483878759E-3</c:v>
                </c:pt>
                <c:pt idx="36">
                  <c:v>1.225806451612188E-3</c:v>
                </c:pt>
                <c:pt idx="37">
                  <c:v>1.225806451612188E-3</c:v>
                </c:pt>
                <c:pt idx="38">
                  <c:v>1.225806451612188E-3</c:v>
                </c:pt>
                <c:pt idx="39">
                  <c:v>-8.2741935483878759E-3</c:v>
                </c:pt>
                <c:pt idx="40">
                  <c:v>-8.2741935483878759E-3</c:v>
                </c:pt>
                <c:pt idx="41">
                  <c:v>-8.2741935483878759E-3</c:v>
                </c:pt>
                <c:pt idx="42">
                  <c:v>1.225806451612188E-3</c:v>
                </c:pt>
                <c:pt idx="43">
                  <c:v>1.225806451612188E-3</c:v>
                </c:pt>
                <c:pt idx="44">
                  <c:v>1.225806451612188E-3</c:v>
                </c:pt>
                <c:pt idx="45">
                  <c:v>1.0725806451612252E-2</c:v>
                </c:pt>
                <c:pt idx="46">
                  <c:v>1.225806451612188E-3</c:v>
                </c:pt>
                <c:pt idx="47">
                  <c:v>-8.2741935483878759E-3</c:v>
                </c:pt>
                <c:pt idx="48">
                  <c:v>-8.2741935483878759E-3</c:v>
                </c:pt>
                <c:pt idx="49">
                  <c:v>1.225806451612188E-3</c:v>
                </c:pt>
                <c:pt idx="50">
                  <c:v>-8.2741935483878759E-3</c:v>
                </c:pt>
                <c:pt idx="51">
                  <c:v>-8.2741935483878759E-3</c:v>
                </c:pt>
                <c:pt idx="52">
                  <c:v>1.225806451612188E-3</c:v>
                </c:pt>
                <c:pt idx="53">
                  <c:v>-8.2741935483878759E-3</c:v>
                </c:pt>
                <c:pt idx="54">
                  <c:v>1.225806451612188E-3</c:v>
                </c:pt>
                <c:pt idx="55">
                  <c:v>1.225806451612188E-3</c:v>
                </c:pt>
                <c:pt idx="56">
                  <c:v>-8.2741935483878759E-3</c:v>
                </c:pt>
                <c:pt idx="57">
                  <c:v>1.0725806451612252E-2</c:v>
                </c:pt>
                <c:pt idx="58">
                  <c:v>1.0725806451612252E-2</c:v>
                </c:pt>
                <c:pt idx="59">
                  <c:v>-8.2741935483878759E-3</c:v>
                </c:pt>
                <c:pt idx="60">
                  <c:v>1.0725806451612252E-2</c:v>
                </c:pt>
                <c:pt idx="61">
                  <c:v>1.225806451612188E-3</c:v>
                </c:pt>
                <c:pt idx="62">
                  <c:v>-8.2741935483878759E-3</c:v>
                </c:pt>
                <c:pt idx="63">
                  <c:v>-8.2741935483878759E-3</c:v>
                </c:pt>
                <c:pt idx="64">
                  <c:v>-8.2741935483878759E-3</c:v>
                </c:pt>
                <c:pt idx="65">
                  <c:v>1.225806451612188E-3</c:v>
                </c:pt>
                <c:pt idx="66">
                  <c:v>1.0725806451612252E-2</c:v>
                </c:pt>
                <c:pt idx="67">
                  <c:v>1.225806451612188E-3</c:v>
                </c:pt>
                <c:pt idx="68">
                  <c:v>1.0725806451612252E-2</c:v>
                </c:pt>
                <c:pt idx="69">
                  <c:v>1.225806451612188E-3</c:v>
                </c:pt>
                <c:pt idx="70">
                  <c:v>1.225806451612188E-3</c:v>
                </c:pt>
                <c:pt idx="71">
                  <c:v>1.225806451612188E-3</c:v>
                </c:pt>
                <c:pt idx="72">
                  <c:v>1.0725806451612252E-2</c:v>
                </c:pt>
                <c:pt idx="73">
                  <c:v>-8.2741935483878759E-3</c:v>
                </c:pt>
                <c:pt idx="74">
                  <c:v>1.0725806451612252E-2</c:v>
                </c:pt>
                <c:pt idx="75">
                  <c:v>-8.2741935483878759E-3</c:v>
                </c:pt>
                <c:pt idx="76">
                  <c:v>-8.2741935483878759E-3</c:v>
                </c:pt>
                <c:pt idx="77">
                  <c:v>-8.2741935483878759E-3</c:v>
                </c:pt>
                <c:pt idx="78">
                  <c:v>-8.2741935483878759E-3</c:v>
                </c:pt>
                <c:pt idx="79">
                  <c:v>1.225806451612188E-3</c:v>
                </c:pt>
                <c:pt idx="80">
                  <c:v>1.225806451612188E-3</c:v>
                </c:pt>
                <c:pt idx="81">
                  <c:v>-8.2741935483878759E-3</c:v>
                </c:pt>
                <c:pt idx="82">
                  <c:v>1.225806451612188E-3</c:v>
                </c:pt>
                <c:pt idx="83">
                  <c:v>-8.2741935483878759E-3</c:v>
                </c:pt>
                <c:pt idx="84">
                  <c:v>-8.2741935483878759E-3</c:v>
                </c:pt>
                <c:pt idx="85">
                  <c:v>1.225806451612188E-3</c:v>
                </c:pt>
                <c:pt idx="86">
                  <c:v>1.225806451612188E-3</c:v>
                </c:pt>
                <c:pt idx="87">
                  <c:v>-8.2741935483878759E-3</c:v>
                </c:pt>
                <c:pt idx="88">
                  <c:v>1.225806451612188E-3</c:v>
                </c:pt>
                <c:pt idx="89">
                  <c:v>1.225806451612188E-3</c:v>
                </c:pt>
                <c:pt idx="90">
                  <c:v>1.225806451612188E-3</c:v>
                </c:pt>
                <c:pt idx="91">
                  <c:v>1.225806451612188E-3</c:v>
                </c:pt>
                <c:pt idx="92">
                  <c:v>-8.2741935483878759E-3</c:v>
                </c:pt>
                <c:pt idx="93">
                  <c:v>-8.2741935483878759E-3</c:v>
                </c:pt>
                <c:pt idx="94">
                  <c:v>1.0725806451612252E-2</c:v>
                </c:pt>
                <c:pt idx="95">
                  <c:v>-8.2741935483878759E-3</c:v>
                </c:pt>
                <c:pt idx="96">
                  <c:v>-8.2741935483878759E-3</c:v>
                </c:pt>
                <c:pt idx="97">
                  <c:v>1.225806451612188E-3</c:v>
                </c:pt>
                <c:pt idx="98">
                  <c:v>1.225806451612188E-3</c:v>
                </c:pt>
                <c:pt idx="99">
                  <c:v>1.0725806451612252E-2</c:v>
                </c:pt>
                <c:pt idx="100">
                  <c:v>-8.2741935483878759E-3</c:v>
                </c:pt>
                <c:pt idx="101">
                  <c:v>1.225806451612188E-3</c:v>
                </c:pt>
                <c:pt idx="102">
                  <c:v>1.225806451612188E-3</c:v>
                </c:pt>
                <c:pt idx="103">
                  <c:v>-8.2741935483878759E-3</c:v>
                </c:pt>
                <c:pt idx="104">
                  <c:v>1.225806451612188E-3</c:v>
                </c:pt>
                <c:pt idx="105">
                  <c:v>1.225806451612188E-3</c:v>
                </c:pt>
                <c:pt idx="106">
                  <c:v>1.225806451612188E-3</c:v>
                </c:pt>
                <c:pt idx="107">
                  <c:v>1.0725806451612252E-2</c:v>
                </c:pt>
                <c:pt idx="108">
                  <c:v>1.0725806451612252E-2</c:v>
                </c:pt>
                <c:pt idx="109">
                  <c:v>1.225806451612188E-3</c:v>
                </c:pt>
                <c:pt idx="110">
                  <c:v>1.225806451612188E-3</c:v>
                </c:pt>
                <c:pt idx="111">
                  <c:v>1.225806451612188E-3</c:v>
                </c:pt>
                <c:pt idx="112">
                  <c:v>1.225806451612188E-3</c:v>
                </c:pt>
                <c:pt idx="113">
                  <c:v>1.225806451612188E-3</c:v>
                </c:pt>
                <c:pt idx="114">
                  <c:v>1.225806451612188E-3</c:v>
                </c:pt>
                <c:pt idx="115">
                  <c:v>1.225806451612188E-3</c:v>
                </c:pt>
                <c:pt idx="116">
                  <c:v>-8.2741935483878759E-3</c:v>
                </c:pt>
                <c:pt idx="117">
                  <c:v>1.225806451612188E-3</c:v>
                </c:pt>
                <c:pt idx="118">
                  <c:v>1.0725806451612252E-2</c:v>
                </c:pt>
                <c:pt idx="119">
                  <c:v>1.0725806451612252E-2</c:v>
                </c:pt>
                <c:pt idx="120">
                  <c:v>-8.2741935483878759E-3</c:v>
                </c:pt>
                <c:pt idx="121">
                  <c:v>1.225806451612188E-3</c:v>
                </c:pt>
                <c:pt idx="122">
                  <c:v>1.0725806451612252E-2</c:v>
                </c:pt>
                <c:pt idx="123">
                  <c:v>1.0725806451612252E-2</c:v>
                </c:pt>
                <c:pt idx="124">
                  <c:v>1.225806451612188E-3</c:v>
                </c:pt>
                <c:pt idx="125">
                  <c:v>1.225806451612188E-3</c:v>
                </c:pt>
                <c:pt idx="126">
                  <c:v>2.9825806451612147E-2</c:v>
                </c:pt>
                <c:pt idx="127">
                  <c:v>1.0725806451612252E-2</c:v>
                </c:pt>
                <c:pt idx="128">
                  <c:v>1.225806451612188E-3</c:v>
                </c:pt>
                <c:pt idx="129">
                  <c:v>1.0725806451612252E-2</c:v>
                </c:pt>
                <c:pt idx="130">
                  <c:v>1.225806451612188E-3</c:v>
                </c:pt>
                <c:pt idx="131">
                  <c:v>3.94258064516122E-2</c:v>
                </c:pt>
                <c:pt idx="132">
                  <c:v>2.9825806451612147E-2</c:v>
                </c:pt>
                <c:pt idx="133">
                  <c:v>5.8425806451612106E-2</c:v>
                </c:pt>
                <c:pt idx="134">
                  <c:v>7.7525806451612E-2</c:v>
                </c:pt>
                <c:pt idx="135">
                  <c:v>9.6625806451612339E-2</c:v>
                </c:pt>
                <c:pt idx="136">
                  <c:v>0.1061258064516124</c:v>
                </c:pt>
                <c:pt idx="137">
                  <c:v>0.1252258064516123</c:v>
                </c:pt>
                <c:pt idx="138">
                  <c:v>0.14432580645161219</c:v>
                </c:pt>
                <c:pt idx="139">
                  <c:v>0.16332580645161232</c:v>
                </c:pt>
                <c:pt idx="140">
                  <c:v>0.19192580645161228</c:v>
                </c:pt>
                <c:pt idx="141">
                  <c:v>0.22062580645161201</c:v>
                </c:pt>
                <c:pt idx="142">
                  <c:v>0.23962580645161213</c:v>
                </c:pt>
                <c:pt idx="143">
                  <c:v>0.25872580645161203</c:v>
                </c:pt>
                <c:pt idx="144">
                  <c:v>0.25872580645161203</c:v>
                </c:pt>
                <c:pt idx="145">
                  <c:v>0.29682580645161205</c:v>
                </c:pt>
                <c:pt idx="146">
                  <c:v>0.29682580645161205</c:v>
                </c:pt>
                <c:pt idx="147">
                  <c:v>0.31592580645161239</c:v>
                </c:pt>
                <c:pt idx="148">
                  <c:v>0.32552580645161222</c:v>
                </c:pt>
                <c:pt idx="149">
                  <c:v>0.33502580645161228</c:v>
                </c:pt>
                <c:pt idx="150">
                  <c:v>0.35412580645161218</c:v>
                </c:pt>
                <c:pt idx="151">
                  <c:v>0.35412580645161218</c:v>
                </c:pt>
                <c:pt idx="152">
                  <c:v>0.36362580645161224</c:v>
                </c:pt>
                <c:pt idx="153">
                  <c:v>0.37312580645161231</c:v>
                </c:pt>
                <c:pt idx="154">
                  <c:v>0.37312580645161231</c:v>
                </c:pt>
                <c:pt idx="155">
                  <c:v>0.3922258064516122</c:v>
                </c:pt>
                <c:pt idx="156">
                  <c:v>0.40182580645161203</c:v>
                </c:pt>
                <c:pt idx="157">
                  <c:v>0.40182580645161203</c:v>
                </c:pt>
                <c:pt idx="158">
                  <c:v>0.3922258064516122</c:v>
                </c:pt>
                <c:pt idx="159">
                  <c:v>0.4113258064516121</c:v>
                </c:pt>
                <c:pt idx="160">
                  <c:v>0.4113258064516121</c:v>
                </c:pt>
                <c:pt idx="161">
                  <c:v>0.43042580645161199</c:v>
                </c:pt>
                <c:pt idx="162">
                  <c:v>0.42082580645161216</c:v>
                </c:pt>
                <c:pt idx="163">
                  <c:v>0.43042580645161199</c:v>
                </c:pt>
                <c:pt idx="164">
                  <c:v>0.43042580645161199</c:v>
                </c:pt>
                <c:pt idx="165">
                  <c:v>0.43992580645161206</c:v>
                </c:pt>
                <c:pt idx="166">
                  <c:v>0.43042580645161199</c:v>
                </c:pt>
                <c:pt idx="167">
                  <c:v>0.43042580645161199</c:v>
                </c:pt>
                <c:pt idx="168">
                  <c:v>0.44942580645161212</c:v>
                </c:pt>
                <c:pt idx="169">
                  <c:v>0.43042580645161199</c:v>
                </c:pt>
                <c:pt idx="170">
                  <c:v>0.44942580645161212</c:v>
                </c:pt>
                <c:pt idx="171">
                  <c:v>0.43992580645161206</c:v>
                </c:pt>
                <c:pt idx="172">
                  <c:v>0.43992580645161206</c:v>
                </c:pt>
                <c:pt idx="173">
                  <c:v>0.43992580645161206</c:v>
                </c:pt>
                <c:pt idx="174">
                  <c:v>0.44942580645161212</c:v>
                </c:pt>
                <c:pt idx="175">
                  <c:v>0.43992580645161206</c:v>
                </c:pt>
                <c:pt idx="176">
                  <c:v>0.44942580645161212</c:v>
                </c:pt>
                <c:pt idx="177">
                  <c:v>0.44942580645161212</c:v>
                </c:pt>
                <c:pt idx="178">
                  <c:v>0.45902580645161239</c:v>
                </c:pt>
                <c:pt idx="179">
                  <c:v>0.46852580645161201</c:v>
                </c:pt>
                <c:pt idx="180">
                  <c:v>0.47802580645161208</c:v>
                </c:pt>
                <c:pt idx="181">
                  <c:v>0.47802580645161208</c:v>
                </c:pt>
                <c:pt idx="182">
                  <c:v>0.48762580645161235</c:v>
                </c:pt>
                <c:pt idx="183">
                  <c:v>0.48762580645161235</c:v>
                </c:pt>
                <c:pt idx="184">
                  <c:v>0.50672580645161225</c:v>
                </c:pt>
                <c:pt idx="185">
                  <c:v>0.49712580645161197</c:v>
                </c:pt>
                <c:pt idx="186">
                  <c:v>0.51622580645161231</c:v>
                </c:pt>
                <c:pt idx="187">
                  <c:v>0.53532580645161221</c:v>
                </c:pt>
                <c:pt idx="188">
                  <c:v>0.54482580645161227</c:v>
                </c:pt>
                <c:pt idx="189">
                  <c:v>0.56392580645161217</c:v>
                </c:pt>
                <c:pt idx="190">
                  <c:v>0.58302580645161206</c:v>
                </c:pt>
                <c:pt idx="191">
                  <c:v>0.59252580645161212</c:v>
                </c:pt>
                <c:pt idx="192">
                  <c:v>0.61162580645161202</c:v>
                </c:pt>
                <c:pt idx="193">
                  <c:v>0.62112580645161208</c:v>
                </c:pt>
                <c:pt idx="194">
                  <c:v>0.61162580645161202</c:v>
                </c:pt>
                <c:pt idx="195">
                  <c:v>0.63062580645161215</c:v>
                </c:pt>
                <c:pt idx="196">
                  <c:v>0.63062580645161215</c:v>
                </c:pt>
                <c:pt idx="197">
                  <c:v>0.63062580645161215</c:v>
                </c:pt>
                <c:pt idx="198">
                  <c:v>0.64022580645161198</c:v>
                </c:pt>
                <c:pt idx="199">
                  <c:v>0.64022580645161198</c:v>
                </c:pt>
                <c:pt idx="200">
                  <c:v>0.62112580645161208</c:v>
                </c:pt>
                <c:pt idx="201">
                  <c:v>0.63062580645161215</c:v>
                </c:pt>
                <c:pt idx="202">
                  <c:v>0.62112580645161208</c:v>
                </c:pt>
                <c:pt idx="203">
                  <c:v>0.62112580645161208</c:v>
                </c:pt>
                <c:pt idx="204">
                  <c:v>0.62112580645161208</c:v>
                </c:pt>
                <c:pt idx="205">
                  <c:v>0.61162580645161202</c:v>
                </c:pt>
                <c:pt idx="206">
                  <c:v>0.59252580645161212</c:v>
                </c:pt>
                <c:pt idx="207">
                  <c:v>0.58302580645161206</c:v>
                </c:pt>
                <c:pt idx="208">
                  <c:v>0.59252580645161212</c:v>
                </c:pt>
                <c:pt idx="209">
                  <c:v>0.57342580645161223</c:v>
                </c:pt>
                <c:pt idx="210">
                  <c:v>0.56392580645161217</c:v>
                </c:pt>
                <c:pt idx="211">
                  <c:v>0.56392580645161217</c:v>
                </c:pt>
                <c:pt idx="212">
                  <c:v>0.54482580645161227</c:v>
                </c:pt>
                <c:pt idx="213">
                  <c:v>0.54482580645161227</c:v>
                </c:pt>
                <c:pt idx="214">
                  <c:v>0.52572580645161238</c:v>
                </c:pt>
                <c:pt idx="215">
                  <c:v>0.51622580645161231</c:v>
                </c:pt>
                <c:pt idx="216">
                  <c:v>0.51622580645161231</c:v>
                </c:pt>
                <c:pt idx="217">
                  <c:v>0.51622580645161231</c:v>
                </c:pt>
                <c:pt idx="218">
                  <c:v>0.49712580645161197</c:v>
                </c:pt>
                <c:pt idx="219">
                  <c:v>0.50672580645161225</c:v>
                </c:pt>
                <c:pt idx="220">
                  <c:v>0.50672580645161225</c:v>
                </c:pt>
                <c:pt idx="221">
                  <c:v>0.50672580645161225</c:v>
                </c:pt>
                <c:pt idx="222">
                  <c:v>0.49712580645161197</c:v>
                </c:pt>
                <c:pt idx="223">
                  <c:v>0.50672580645161225</c:v>
                </c:pt>
                <c:pt idx="224">
                  <c:v>0.49712580645161197</c:v>
                </c:pt>
                <c:pt idx="225">
                  <c:v>0.49712580645161197</c:v>
                </c:pt>
                <c:pt idx="226">
                  <c:v>0.50672580645161225</c:v>
                </c:pt>
                <c:pt idx="227">
                  <c:v>0.51622580645161231</c:v>
                </c:pt>
                <c:pt idx="228">
                  <c:v>0.53532580645161221</c:v>
                </c:pt>
                <c:pt idx="229">
                  <c:v>0.54482580645161227</c:v>
                </c:pt>
                <c:pt idx="230">
                  <c:v>0.56392580645161217</c:v>
                </c:pt>
                <c:pt idx="231">
                  <c:v>0.60202580645161219</c:v>
                </c:pt>
                <c:pt idx="232">
                  <c:v>0.61162580645161202</c:v>
                </c:pt>
                <c:pt idx="233">
                  <c:v>0.65932580645161232</c:v>
                </c:pt>
                <c:pt idx="234">
                  <c:v>0.69742580645161234</c:v>
                </c:pt>
                <c:pt idx="235">
                  <c:v>0.74512580645161219</c:v>
                </c:pt>
                <c:pt idx="236">
                  <c:v>0.76422580645161209</c:v>
                </c:pt>
                <c:pt idx="237">
                  <c:v>0.83092580645161207</c:v>
                </c:pt>
                <c:pt idx="238">
                  <c:v>0.87862580645161237</c:v>
                </c:pt>
                <c:pt idx="239">
                  <c:v>0.92632580645161222</c:v>
                </c:pt>
                <c:pt idx="240">
                  <c:v>0.98352580645161214</c:v>
                </c:pt>
                <c:pt idx="241">
                  <c:v>1.0598258064516124</c:v>
                </c:pt>
                <c:pt idx="242">
                  <c:v>1.097925806451612</c:v>
                </c:pt>
                <c:pt idx="243">
                  <c:v>1.1742258064516122</c:v>
                </c:pt>
                <c:pt idx="244">
                  <c:v>1.2315258064516124</c:v>
                </c:pt>
                <c:pt idx="245">
                  <c:v>1.2982258064516123</c:v>
                </c:pt>
                <c:pt idx="246">
                  <c:v>1.3554258064516123</c:v>
                </c:pt>
                <c:pt idx="247">
                  <c:v>1.422225806451612</c:v>
                </c:pt>
                <c:pt idx="248">
                  <c:v>1.4794258064516124</c:v>
                </c:pt>
                <c:pt idx="249">
                  <c:v>1.5271258064516122</c:v>
                </c:pt>
                <c:pt idx="250">
                  <c:v>1.5748258064516121</c:v>
                </c:pt>
                <c:pt idx="251">
                  <c:v>1.6129258064516121</c:v>
                </c:pt>
                <c:pt idx="252">
                  <c:v>1.6511258064516123</c:v>
                </c:pt>
                <c:pt idx="253">
                  <c:v>1.7083258064516122</c:v>
                </c:pt>
                <c:pt idx="254">
                  <c:v>1.7178258064516123</c:v>
                </c:pt>
                <c:pt idx="255">
                  <c:v>1.746525806451612</c:v>
                </c:pt>
                <c:pt idx="256">
                  <c:v>1.7655258064516122</c:v>
                </c:pt>
                <c:pt idx="257">
                  <c:v>1.7941258064516121</c:v>
                </c:pt>
                <c:pt idx="258">
                  <c:v>1.7941258064516121</c:v>
                </c:pt>
                <c:pt idx="259">
                  <c:v>1.7941258064516121</c:v>
                </c:pt>
                <c:pt idx="260">
                  <c:v>1.8037258064516124</c:v>
                </c:pt>
                <c:pt idx="261">
                  <c:v>1.7941258064516121</c:v>
                </c:pt>
                <c:pt idx="262">
                  <c:v>1.7846258064516121</c:v>
                </c:pt>
                <c:pt idx="263">
                  <c:v>1.7846258064516121</c:v>
                </c:pt>
                <c:pt idx="264">
                  <c:v>1.7560258064516121</c:v>
                </c:pt>
                <c:pt idx="265">
                  <c:v>1.7369258064516122</c:v>
                </c:pt>
                <c:pt idx="266">
                  <c:v>1.7274258064516121</c:v>
                </c:pt>
                <c:pt idx="267">
                  <c:v>1.6892258064516124</c:v>
                </c:pt>
                <c:pt idx="268">
                  <c:v>1.6797258064516123</c:v>
                </c:pt>
                <c:pt idx="269">
                  <c:v>1.6416258064516123</c:v>
                </c:pt>
                <c:pt idx="270">
                  <c:v>1.6129258064516121</c:v>
                </c:pt>
                <c:pt idx="271">
                  <c:v>1.5843258064516121</c:v>
                </c:pt>
                <c:pt idx="272">
                  <c:v>1.5462258064516121</c:v>
                </c:pt>
                <c:pt idx="273">
                  <c:v>1.5080258064516123</c:v>
                </c:pt>
                <c:pt idx="274">
                  <c:v>1.460325806451612</c:v>
                </c:pt>
                <c:pt idx="275">
                  <c:v>1.450825806451612</c:v>
                </c:pt>
                <c:pt idx="276">
                  <c:v>1.4031258064516121</c:v>
                </c:pt>
                <c:pt idx="277">
                  <c:v>1.3745258064516122</c:v>
                </c:pt>
                <c:pt idx="278">
                  <c:v>1.3364258064516121</c:v>
                </c:pt>
                <c:pt idx="279">
                  <c:v>1.2982258064516123</c:v>
                </c:pt>
                <c:pt idx="280">
                  <c:v>1.2601258064516123</c:v>
                </c:pt>
                <c:pt idx="281">
                  <c:v>1.2219258064516121</c:v>
                </c:pt>
                <c:pt idx="282">
                  <c:v>1.2029258064516124</c:v>
                </c:pt>
                <c:pt idx="283">
                  <c:v>1.1742258064516122</c:v>
                </c:pt>
                <c:pt idx="284">
                  <c:v>1.1361258064516122</c:v>
                </c:pt>
                <c:pt idx="285">
                  <c:v>1.1075258064516122</c:v>
                </c:pt>
                <c:pt idx="286">
                  <c:v>1.0789258064516123</c:v>
                </c:pt>
                <c:pt idx="287">
                  <c:v>1.0503258064516123</c:v>
                </c:pt>
                <c:pt idx="288">
                  <c:v>1.002625806451612</c:v>
                </c:pt>
                <c:pt idx="289">
                  <c:v>0.9930258064516122</c:v>
                </c:pt>
                <c:pt idx="290">
                  <c:v>0.96442580645161224</c:v>
                </c:pt>
                <c:pt idx="291">
                  <c:v>0.93582580645161229</c:v>
                </c:pt>
                <c:pt idx="292">
                  <c:v>0.89772580645161226</c:v>
                </c:pt>
                <c:pt idx="293">
                  <c:v>0.87862580645161237</c:v>
                </c:pt>
                <c:pt idx="294">
                  <c:v>0.85952580645161203</c:v>
                </c:pt>
                <c:pt idx="295">
                  <c:v>0.84052580645161235</c:v>
                </c:pt>
                <c:pt idx="296">
                  <c:v>0.82142580645161201</c:v>
                </c:pt>
                <c:pt idx="297">
                  <c:v>0.80232580645161211</c:v>
                </c:pt>
                <c:pt idx="298">
                  <c:v>0.77372580645161215</c:v>
                </c:pt>
                <c:pt idx="299">
                  <c:v>0.75462580645161226</c:v>
                </c:pt>
                <c:pt idx="300">
                  <c:v>0.73552580645161236</c:v>
                </c:pt>
                <c:pt idx="301">
                  <c:v>0.71652580645161223</c:v>
                </c:pt>
                <c:pt idx="302">
                  <c:v>0.69742580645161234</c:v>
                </c:pt>
                <c:pt idx="303">
                  <c:v>0.69742580645161234</c:v>
                </c:pt>
                <c:pt idx="304">
                  <c:v>0.678325806451612</c:v>
                </c:pt>
                <c:pt idx="305">
                  <c:v>0.64972580645161204</c:v>
                </c:pt>
                <c:pt idx="306">
                  <c:v>0.63062580645161215</c:v>
                </c:pt>
                <c:pt idx="307">
                  <c:v>0.62112580645161208</c:v>
                </c:pt>
                <c:pt idx="308">
                  <c:v>0.60202580645161219</c:v>
                </c:pt>
                <c:pt idx="309">
                  <c:v>0.58302580645161206</c:v>
                </c:pt>
                <c:pt idx="310">
                  <c:v>0.56392580645161217</c:v>
                </c:pt>
                <c:pt idx="311">
                  <c:v>0.56392580645161217</c:v>
                </c:pt>
                <c:pt idx="312">
                  <c:v>0.53532580645161221</c:v>
                </c:pt>
                <c:pt idx="313">
                  <c:v>0.52572580645161238</c:v>
                </c:pt>
                <c:pt idx="314">
                  <c:v>0.50672580645161225</c:v>
                </c:pt>
                <c:pt idx="315">
                  <c:v>0.50672580645161225</c:v>
                </c:pt>
                <c:pt idx="316">
                  <c:v>0.49712580645161197</c:v>
                </c:pt>
                <c:pt idx="317">
                  <c:v>0.48762580645161235</c:v>
                </c:pt>
                <c:pt idx="318">
                  <c:v>0.45902580645161239</c:v>
                </c:pt>
                <c:pt idx="319">
                  <c:v>0.46852580645161201</c:v>
                </c:pt>
                <c:pt idx="320">
                  <c:v>0.46852580645161201</c:v>
                </c:pt>
                <c:pt idx="321">
                  <c:v>0.44942580645161212</c:v>
                </c:pt>
                <c:pt idx="322">
                  <c:v>0.45902580645161239</c:v>
                </c:pt>
                <c:pt idx="323">
                  <c:v>0.45902580645161239</c:v>
                </c:pt>
                <c:pt idx="324">
                  <c:v>0.45902580645161239</c:v>
                </c:pt>
                <c:pt idx="325">
                  <c:v>0.45902580645161239</c:v>
                </c:pt>
                <c:pt idx="326">
                  <c:v>0.46852580645161201</c:v>
                </c:pt>
                <c:pt idx="327">
                  <c:v>0.47802580645161208</c:v>
                </c:pt>
                <c:pt idx="328">
                  <c:v>0.48762580645161235</c:v>
                </c:pt>
                <c:pt idx="329">
                  <c:v>0.50672580645161225</c:v>
                </c:pt>
                <c:pt idx="330">
                  <c:v>0.52572580645161238</c:v>
                </c:pt>
                <c:pt idx="331">
                  <c:v>0.54482580645161227</c:v>
                </c:pt>
                <c:pt idx="332">
                  <c:v>0.55432580645161234</c:v>
                </c:pt>
                <c:pt idx="333">
                  <c:v>0.57342580645161223</c:v>
                </c:pt>
                <c:pt idx="334">
                  <c:v>0.60202580645161219</c:v>
                </c:pt>
                <c:pt idx="335">
                  <c:v>0.62112580645161208</c:v>
                </c:pt>
                <c:pt idx="336">
                  <c:v>0.63062580645161215</c:v>
                </c:pt>
                <c:pt idx="337">
                  <c:v>0.65932580645161232</c:v>
                </c:pt>
                <c:pt idx="338">
                  <c:v>0.65932580645161232</c:v>
                </c:pt>
                <c:pt idx="339">
                  <c:v>0.678325806451612</c:v>
                </c:pt>
                <c:pt idx="340">
                  <c:v>0.678325806451612</c:v>
                </c:pt>
                <c:pt idx="341">
                  <c:v>0.7069258064516124</c:v>
                </c:pt>
                <c:pt idx="342">
                  <c:v>0.7069258064516124</c:v>
                </c:pt>
                <c:pt idx="343">
                  <c:v>0.7069258064516124</c:v>
                </c:pt>
                <c:pt idx="344">
                  <c:v>0.7069258064516124</c:v>
                </c:pt>
                <c:pt idx="345">
                  <c:v>0.7069258064516124</c:v>
                </c:pt>
                <c:pt idx="346">
                  <c:v>0.7069258064516124</c:v>
                </c:pt>
                <c:pt idx="347">
                  <c:v>0.7069258064516124</c:v>
                </c:pt>
                <c:pt idx="348">
                  <c:v>0.69742580645161234</c:v>
                </c:pt>
                <c:pt idx="349">
                  <c:v>0.68792580645161228</c:v>
                </c:pt>
                <c:pt idx="350">
                  <c:v>0.68792580645161228</c:v>
                </c:pt>
                <c:pt idx="351">
                  <c:v>0.678325806451612</c:v>
                </c:pt>
                <c:pt idx="352">
                  <c:v>0.65932580645161232</c:v>
                </c:pt>
                <c:pt idx="353">
                  <c:v>0.66882580645161238</c:v>
                </c:pt>
                <c:pt idx="354">
                  <c:v>0.64972580645161204</c:v>
                </c:pt>
                <c:pt idx="355">
                  <c:v>0.64022580645161198</c:v>
                </c:pt>
                <c:pt idx="356">
                  <c:v>0.64022580645161198</c:v>
                </c:pt>
                <c:pt idx="357">
                  <c:v>0.61162580645161202</c:v>
                </c:pt>
                <c:pt idx="358">
                  <c:v>0.60202580645161219</c:v>
                </c:pt>
                <c:pt idx="359">
                  <c:v>0.61162580645161202</c:v>
                </c:pt>
                <c:pt idx="360">
                  <c:v>0.58302580645161206</c:v>
                </c:pt>
                <c:pt idx="361">
                  <c:v>0.56392580645161217</c:v>
                </c:pt>
                <c:pt idx="362">
                  <c:v>0.55432580645161234</c:v>
                </c:pt>
                <c:pt idx="363">
                  <c:v>0.54482580645161227</c:v>
                </c:pt>
                <c:pt idx="364">
                  <c:v>0.53532580645161221</c:v>
                </c:pt>
                <c:pt idx="365">
                  <c:v>0.51622580645161231</c:v>
                </c:pt>
                <c:pt idx="366">
                  <c:v>0.51622580645161231</c:v>
                </c:pt>
                <c:pt idx="367">
                  <c:v>0.48762580645161235</c:v>
                </c:pt>
                <c:pt idx="368">
                  <c:v>0.47802580645161208</c:v>
                </c:pt>
                <c:pt idx="369">
                  <c:v>0.46852580645161201</c:v>
                </c:pt>
                <c:pt idx="370">
                  <c:v>0.45902580645161239</c:v>
                </c:pt>
                <c:pt idx="371">
                  <c:v>0.43992580645161206</c:v>
                </c:pt>
                <c:pt idx="372">
                  <c:v>0.43992580645161206</c:v>
                </c:pt>
                <c:pt idx="373">
                  <c:v>0.42082580645161216</c:v>
                </c:pt>
                <c:pt idx="374">
                  <c:v>0.42082580645161216</c:v>
                </c:pt>
                <c:pt idx="375">
                  <c:v>0.40182580645161203</c:v>
                </c:pt>
                <c:pt idx="376">
                  <c:v>0.40182580645161203</c:v>
                </c:pt>
                <c:pt idx="377">
                  <c:v>0.38272580645161214</c:v>
                </c:pt>
                <c:pt idx="378">
                  <c:v>0.38272580645161214</c:v>
                </c:pt>
                <c:pt idx="379">
                  <c:v>0.37312580645161231</c:v>
                </c:pt>
                <c:pt idx="380">
                  <c:v>0.36362580645161224</c:v>
                </c:pt>
                <c:pt idx="381">
                  <c:v>0.35412580645161218</c:v>
                </c:pt>
                <c:pt idx="382">
                  <c:v>0.33502580645161228</c:v>
                </c:pt>
                <c:pt idx="383">
                  <c:v>0.33502580645161228</c:v>
                </c:pt>
                <c:pt idx="384">
                  <c:v>0.32552580645161222</c:v>
                </c:pt>
                <c:pt idx="385">
                  <c:v>0.31592580645161239</c:v>
                </c:pt>
                <c:pt idx="386">
                  <c:v>0.30642580645161233</c:v>
                </c:pt>
                <c:pt idx="387">
                  <c:v>0.30642580645161233</c:v>
                </c:pt>
                <c:pt idx="388">
                  <c:v>0.28732580645161199</c:v>
                </c:pt>
                <c:pt idx="389">
                  <c:v>0.27782580645161237</c:v>
                </c:pt>
                <c:pt idx="390">
                  <c:v>0.27782580645161237</c:v>
                </c:pt>
                <c:pt idx="391">
                  <c:v>0.26822580645161209</c:v>
                </c:pt>
                <c:pt idx="392">
                  <c:v>0.27782580645161237</c:v>
                </c:pt>
                <c:pt idx="393">
                  <c:v>0.25872580645161203</c:v>
                </c:pt>
                <c:pt idx="394">
                  <c:v>0.25872580645161203</c:v>
                </c:pt>
                <c:pt idx="395">
                  <c:v>0.25872580645161203</c:v>
                </c:pt>
                <c:pt idx="396">
                  <c:v>0.24922580645161196</c:v>
                </c:pt>
                <c:pt idx="397">
                  <c:v>0.24922580645161196</c:v>
                </c:pt>
                <c:pt idx="398">
                  <c:v>0.23962580645161213</c:v>
                </c:pt>
                <c:pt idx="399">
                  <c:v>0.23962580645161213</c:v>
                </c:pt>
                <c:pt idx="400">
                  <c:v>0.23962580645161213</c:v>
                </c:pt>
                <c:pt idx="401">
                  <c:v>0.23012580645161207</c:v>
                </c:pt>
                <c:pt idx="402">
                  <c:v>0.22062580645161201</c:v>
                </c:pt>
                <c:pt idx="403">
                  <c:v>0.21102580645161217</c:v>
                </c:pt>
                <c:pt idx="404">
                  <c:v>0.21102580645161217</c:v>
                </c:pt>
                <c:pt idx="405">
                  <c:v>0.21102580645161217</c:v>
                </c:pt>
                <c:pt idx="406">
                  <c:v>0.19192580645161228</c:v>
                </c:pt>
                <c:pt idx="407">
                  <c:v>0.20152580645161211</c:v>
                </c:pt>
                <c:pt idx="408">
                  <c:v>0.19192580645161228</c:v>
                </c:pt>
                <c:pt idx="409">
                  <c:v>0.18242580645161222</c:v>
                </c:pt>
                <c:pt idx="410">
                  <c:v>0.18242580645161222</c:v>
                </c:pt>
                <c:pt idx="411">
                  <c:v>0.19192580645161228</c:v>
                </c:pt>
                <c:pt idx="412">
                  <c:v>0.18242580645161222</c:v>
                </c:pt>
                <c:pt idx="413">
                  <c:v>0.19192580645161228</c:v>
                </c:pt>
                <c:pt idx="414">
                  <c:v>0.18242580645161222</c:v>
                </c:pt>
                <c:pt idx="415">
                  <c:v>0.18242580645161222</c:v>
                </c:pt>
                <c:pt idx="416">
                  <c:v>0.17292580645161215</c:v>
                </c:pt>
                <c:pt idx="417">
                  <c:v>0.18242580645161222</c:v>
                </c:pt>
                <c:pt idx="418">
                  <c:v>0.16332580645161232</c:v>
                </c:pt>
                <c:pt idx="419">
                  <c:v>0.16332580645161232</c:v>
                </c:pt>
                <c:pt idx="420">
                  <c:v>0.17292580645161215</c:v>
                </c:pt>
                <c:pt idx="421">
                  <c:v>0.15382580645161226</c:v>
                </c:pt>
                <c:pt idx="422">
                  <c:v>0.17292580645161215</c:v>
                </c:pt>
                <c:pt idx="423">
                  <c:v>0.16332580645161232</c:v>
                </c:pt>
                <c:pt idx="424">
                  <c:v>0.16332580645161232</c:v>
                </c:pt>
                <c:pt idx="425">
                  <c:v>0.15382580645161226</c:v>
                </c:pt>
                <c:pt idx="426">
                  <c:v>0.15382580645161226</c:v>
                </c:pt>
                <c:pt idx="427">
                  <c:v>0.15382580645161226</c:v>
                </c:pt>
                <c:pt idx="428">
                  <c:v>0.14432580645161219</c:v>
                </c:pt>
                <c:pt idx="429">
                  <c:v>0.15382580645161226</c:v>
                </c:pt>
                <c:pt idx="430">
                  <c:v>0.14432580645161219</c:v>
                </c:pt>
                <c:pt idx="431">
                  <c:v>0.14432580645161219</c:v>
                </c:pt>
                <c:pt idx="432">
                  <c:v>0.13472580645161236</c:v>
                </c:pt>
                <c:pt idx="433">
                  <c:v>0.1252258064516123</c:v>
                </c:pt>
                <c:pt idx="434">
                  <c:v>0.14432580645161219</c:v>
                </c:pt>
                <c:pt idx="435">
                  <c:v>0.13472580645161236</c:v>
                </c:pt>
                <c:pt idx="436">
                  <c:v>0.1252258064516123</c:v>
                </c:pt>
                <c:pt idx="437">
                  <c:v>0.14432580645161219</c:v>
                </c:pt>
                <c:pt idx="438">
                  <c:v>0.11562580645161202</c:v>
                </c:pt>
                <c:pt idx="439">
                  <c:v>0.11562580645161202</c:v>
                </c:pt>
                <c:pt idx="440">
                  <c:v>0.1252258064516123</c:v>
                </c:pt>
                <c:pt idx="441">
                  <c:v>0.1252258064516123</c:v>
                </c:pt>
                <c:pt idx="442">
                  <c:v>0.1252258064516123</c:v>
                </c:pt>
                <c:pt idx="443">
                  <c:v>0.11562580645161202</c:v>
                </c:pt>
                <c:pt idx="444">
                  <c:v>0.1061258064516124</c:v>
                </c:pt>
                <c:pt idx="445">
                  <c:v>0.1061258064516124</c:v>
                </c:pt>
                <c:pt idx="446">
                  <c:v>0.11562580645161202</c:v>
                </c:pt>
                <c:pt idx="447">
                  <c:v>0.11562580645161202</c:v>
                </c:pt>
                <c:pt idx="448">
                  <c:v>0.11562580645161202</c:v>
                </c:pt>
                <c:pt idx="449">
                  <c:v>0.11562580645161202</c:v>
                </c:pt>
                <c:pt idx="450">
                  <c:v>0.1061258064516124</c:v>
                </c:pt>
                <c:pt idx="451">
                  <c:v>0.1061258064516124</c:v>
                </c:pt>
                <c:pt idx="452">
                  <c:v>0.1061258064516124</c:v>
                </c:pt>
                <c:pt idx="453">
                  <c:v>0.11562580645161202</c:v>
                </c:pt>
                <c:pt idx="454">
                  <c:v>0.1061258064516124</c:v>
                </c:pt>
                <c:pt idx="455">
                  <c:v>9.6625806451612339E-2</c:v>
                </c:pt>
                <c:pt idx="456">
                  <c:v>9.6625806451612339E-2</c:v>
                </c:pt>
                <c:pt idx="457">
                  <c:v>9.6625806451612339E-2</c:v>
                </c:pt>
                <c:pt idx="458">
                  <c:v>9.6625806451612339E-2</c:v>
                </c:pt>
                <c:pt idx="459">
                  <c:v>0.1061258064516124</c:v>
                </c:pt>
                <c:pt idx="460">
                  <c:v>8.7025806451612064E-2</c:v>
                </c:pt>
                <c:pt idx="461">
                  <c:v>8.7025806451612064E-2</c:v>
                </c:pt>
                <c:pt idx="462">
                  <c:v>8.7025806451612064E-2</c:v>
                </c:pt>
                <c:pt idx="463">
                  <c:v>9.6625806451612339E-2</c:v>
                </c:pt>
                <c:pt idx="464">
                  <c:v>7.7525806451612E-2</c:v>
                </c:pt>
                <c:pt idx="465">
                  <c:v>8.7025806451612064E-2</c:v>
                </c:pt>
                <c:pt idx="466">
                  <c:v>8.7025806451612064E-2</c:v>
                </c:pt>
                <c:pt idx="467">
                  <c:v>8.7025806451612064E-2</c:v>
                </c:pt>
                <c:pt idx="468">
                  <c:v>8.7025806451612064E-2</c:v>
                </c:pt>
                <c:pt idx="469">
                  <c:v>7.7525806451612E-2</c:v>
                </c:pt>
                <c:pt idx="470">
                  <c:v>8.7025806451612064E-2</c:v>
                </c:pt>
                <c:pt idx="471">
                  <c:v>8.7025806451612064E-2</c:v>
                </c:pt>
                <c:pt idx="472">
                  <c:v>8.7025806451612064E-2</c:v>
                </c:pt>
                <c:pt idx="473">
                  <c:v>7.7525806451612E-2</c:v>
                </c:pt>
                <c:pt idx="474">
                  <c:v>7.7525806451612E-2</c:v>
                </c:pt>
                <c:pt idx="475">
                  <c:v>7.7525806451612E-2</c:v>
                </c:pt>
                <c:pt idx="476">
                  <c:v>6.8025806451612159E-2</c:v>
                </c:pt>
                <c:pt idx="477">
                  <c:v>7.7525806451612E-2</c:v>
                </c:pt>
                <c:pt idx="478">
                  <c:v>6.8025806451612159E-2</c:v>
                </c:pt>
                <c:pt idx="479">
                  <c:v>7.7525806451612E-2</c:v>
                </c:pt>
                <c:pt idx="480">
                  <c:v>7.7525806451612E-2</c:v>
                </c:pt>
                <c:pt idx="481">
                  <c:v>8.7025806451612064E-2</c:v>
                </c:pt>
                <c:pt idx="482">
                  <c:v>6.8025806451612159E-2</c:v>
                </c:pt>
                <c:pt idx="483">
                  <c:v>7.7525806451612E-2</c:v>
                </c:pt>
                <c:pt idx="484">
                  <c:v>6.8025806451612159E-2</c:v>
                </c:pt>
                <c:pt idx="485">
                  <c:v>6.8025806451612159E-2</c:v>
                </c:pt>
                <c:pt idx="486">
                  <c:v>7.7525806451612E-2</c:v>
                </c:pt>
              </c:numCache>
            </c:numRef>
          </c:yVal>
          <c:smooth val="1"/>
        </c:ser>
        <c:ser>
          <c:idx val="0"/>
          <c:order val="3"/>
          <c:tx>
            <c:strRef>
              <c:f>'Test 8'!$B$1</c:f>
              <c:strCache>
                <c:ptCount val="1"/>
                <c:pt idx="0">
                  <c:v>2.89m</c:v>
                </c:pt>
              </c:strCache>
            </c:strRef>
          </c:tx>
          <c:marker>
            <c:symbol val="none"/>
          </c:marker>
          <c:xVal>
            <c:numRef>
              <c:f>'Test 8'!$A$3:$A$676</c:f>
              <c:numCache>
                <c:formatCode>General</c:formatCode>
                <c:ptCount val="674"/>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numCache>
            </c:numRef>
          </c:xVal>
          <c:yVal>
            <c:numRef>
              <c:f>'Test 8'!$B$3:$B$676</c:f>
              <c:numCache>
                <c:formatCode>0.0</c:formatCode>
                <c:ptCount val="674"/>
                <c:pt idx="0">
                  <c:v>7.3831332258064569E-3</c:v>
                </c:pt>
                <c:pt idx="1">
                  <c:v>1.6920133225806457E-2</c:v>
                </c:pt>
                <c:pt idx="2">
                  <c:v>7.3831332258064569E-3</c:v>
                </c:pt>
                <c:pt idx="3">
                  <c:v>-2.1227066774193542E-2</c:v>
                </c:pt>
                <c:pt idx="4">
                  <c:v>2.6457133225806454E-2</c:v>
                </c:pt>
                <c:pt idx="5">
                  <c:v>-1.1690176774193543E-2</c:v>
                </c:pt>
                <c:pt idx="6">
                  <c:v>7.3831332258064569E-3</c:v>
                </c:pt>
                <c:pt idx="7">
                  <c:v>-1.1690176774193543E-2</c:v>
                </c:pt>
                <c:pt idx="8">
                  <c:v>-1.1690176774193543E-2</c:v>
                </c:pt>
                <c:pt idx="9">
                  <c:v>-2.1227066774193542E-2</c:v>
                </c:pt>
                <c:pt idx="10">
                  <c:v>7.3831332258064569E-3</c:v>
                </c:pt>
                <c:pt idx="11">
                  <c:v>2.6457133225806454E-2</c:v>
                </c:pt>
                <c:pt idx="12">
                  <c:v>7.3831332258064569E-3</c:v>
                </c:pt>
                <c:pt idx="13">
                  <c:v>2.6457133225806454E-2</c:v>
                </c:pt>
                <c:pt idx="14">
                  <c:v>7.3831332258064569E-3</c:v>
                </c:pt>
                <c:pt idx="15">
                  <c:v>2.6457133225806454E-2</c:v>
                </c:pt>
                <c:pt idx="16">
                  <c:v>7.3831332258064569E-3</c:v>
                </c:pt>
                <c:pt idx="17">
                  <c:v>-2.1227066774193542E-2</c:v>
                </c:pt>
                <c:pt idx="18">
                  <c:v>1.6920133225806457E-2</c:v>
                </c:pt>
                <c:pt idx="19">
                  <c:v>7.3831332258064569E-3</c:v>
                </c:pt>
                <c:pt idx="20">
                  <c:v>1.6920133225806457E-2</c:v>
                </c:pt>
                <c:pt idx="21">
                  <c:v>-2.1227066774193542E-2</c:v>
                </c:pt>
                <c:pt idx="22">
                  <c:v>-4.0300866774193547E-2</c:v>
                </c:pt>
                <c:pt idx="23">
                  <c:v>-2.1227066774193542E-2</c:v>
                </c:pt>
                <c:pt idx="24">
                  <c:v>-2.1528667741935424E-3</c:v>
                </c:pt>
                <c:pt idx="25">
                  <c:v>1.6920133225806457E-2</c:v>
                </c:pt>
                <c:pt idx="26">
                  <c:v>-3.0763866774193543E-2</c:v>
                </c:pt>
                <c:pt idx="27">
                  <c:v>1.6920133225806457E-2</c:v>
                </c:pt>
                <c:pt idx="28">
                  <c:v>-2.1227066774193542E-2</c:v>
                </c:pt>
                <c:pt idx="29">
                  <c:v>-3.0763866774193543E-2</c:v>
                </c:pt>
                <c:pt idx="30">
                  <c:v>1.6920133225806457E-2</c:v>
                </c:pt>
                <c:pt idx="31">
                  <c:v>-3.0763866774193543E-2</c:v>
                </c:pt>
                <c:pt idx="32">
                  <c:v>2.6457133225806454E-2</c:v>
                </c:pt>
                <c:pt idx="33">
                  <c:v>-1.1690176774193543E-2</c:v>
                </c:pt>
                <c:pt idx="34">
                  <c:v>7.3831332258064569E-3</c:v>
                </c:pt>
                <c:pt idx="35">
                  <c:v>7.3831332258064569E-3</c:v>
                </c:pt>
                <c:pt idx="36">
                  <c:v>-4.0300866774193547E-2</c:v>
                </c:pt>
                <c:pt idx="37">
                  <c:v>-2.1528667741935424E-3</c:v>
                </c:pt>
                <c:pt idx="38">
                  <c:v>-3.0763866774193543E-2</c:v>
                </c:pt>
                <c:pt idx="39">
                  <c:v>-2.1528667741935424E-3</c:v>
                </c:pt>
                <c:pt idx="40">
                  <c:v>-2.1227066774193542E-2</c:v>
                </c:pt>
                <c:pt idx="41">
                  <c:v>1.6920133225806457E-2</c:v>
                </c:pt>
                <c:pt idx="42">
                  <c:v>1.6920133225806457E-2</c:v>
                </c:pt>
                <c:pt idx="43">
                  <c:v>2.6457133225806454E-2</c:v>
                </c:pt>
                <c:pt idx="44">
                  <c:v>2.6457133225806454E-2</c:v>
                </c:pt>
                <c:pt idx="45">
                  <c:v>-2.1528667741935424E-3</c:v>
                </c:pt>
                <c:pt idx="46">
                  <c:v>-4.0300866774193547E-2</c:v>
                </c:pt>
                <c:pt idx="47">
                  <c:v>-2.1227066774193542E-2</c:v>
                </c:pt>
                <c:pt idx="48">
                  <c:v>1.6920133225806457E-2</c:v>
                </c:pt>
                <c:pt idx="49">
                  <c:v>-1.1690176774193543E-2</c:v>
                </c:pt>
                <c:pt idx="50">
                  <c:v>-4.0300866774193547E-2</c:v>
                </c:pt>
                <c:pt idx="51">
                  <c:v>-2.1227066774193542E-2</c:v>
                </c:pt>
                <c:pt idx="52">
                  <c:v>-2.1528667741935424E-3</c:v>
                </c:pt>
                <c:pt idx="53">
                  <c:v>-1.1690176774193543E-2</c:v>
                </c:pt>
                <c:pt idx="54">
                  <c:v>7.3831332258064569E-3</c:v>
                </c:pt>
                <c:pt idx="55">
                  <c:v>1.6920133225806457E-2</c:v>
                </c:pt>
                <c:pt idx="56">
                  <c:v>-4.0300866774193547E-2</c:v>
                </c:pt>
                <c:pt idx="57">
                  <c:v>-2.1227066774193542E-2</c:v>
                </c:pt>
                <c:pt idx="58">
                  <c:v>-1.1690176774193543E-2</c:v>
                </c:pt>
                <c:pt idx="59">
                  <c:v>-4.0300866774193547E-2</c:v>
                </c:pt>
                <c:pt idx="60">
                  <c:v>2.6457133225806454E-2</c:v>
                </c:pt>
                <c:pt idx="61">
                  <c:v>-2.1227066774193542E-2</c:v>
                </c:pt>
                <c:pt idx="62">
                  <c:v>-2.1227066774193542E-2</c:v>
                </c:pt>
                <c:pt idx="63">
                  <c:v>-2.1227066774193542E-2</c:v>
                </c:pt>
                <c:pt idx="64">
                  <c:v>-4.0300866774193547E-2</c:v>
                </c:pt>
                <c:pt idx="65">
                  <c:v>-3.0763866774193543E-2</c:v>
                </c:pt>
                <c:pt idx="66">
                  <c:v>7.3831332258064569E-3</c:v>
                </c:pt>
                <c:pt idx="67">
                  <c:v>7.3831332258064569E-3</c:v>
                </c:pt>
                <c:pt idx="68">
                  <c:v>-2.1227066774193542E-2</c:v>
                </c:pt>
                <c:pt idx="69">
                  <c:v>-1.1690176774193543E-2</c:v>
                </c:pt>
                <c:pt idx="70">
                  <c:v>7.3831332258064569E-3</c:v>
                </c:pt>
                <c:pt idx="71">
                  <c:v>-3.0763866774193543E-2</c:v>
                </c:pt>
                <c:pt idx="72">
                  <c:v>-3.0763866774193543E-2</c:v>
                </c:pt>
                <c:pt idx="73">
                  <c:v>-4.0300866774193547E-2</c:v>
                </c:pt>
                <c:pt idx="74">
                  <c:v>1.6920133225806457E-2</c:v>
                </c:pt>
                <c:pt idx="75">
                  <c:v>-3.0763866774193543E-2</c:v>
                </c:pt>
                <c:pt idx="76">
                  <c:v>7.3831332258064569E-3</c:v>
                </c:pt>
                <c:pt idx="77">
                  <c:v>-1.1690176774193543E-2</c:v>
                </c:pt>
                <c:pt idx="78">
                  <c:v>3.5994133225806454E-2</c:v>
                </c:pt>
                <c:pt idx="79">
                  <c:v>-2.1227066774193542E-2</c:v>
                </c:pt>
                <c:pt idx="80">
                  <c:v>7.3831332258064569E-3</c:v>
                </c:pt>
                <c:pt idx="81">
                  <c:v>-2.1227066774193542E-2</c:v>
                </c:pt>
                <c:pt idx="82">
                  <c:v>-2.1227066774193542E-2</c:v>
                </c:pt>
                <c:pt idx="83">
                  <c:v>1.6920133225806457E-2</c:v>
                </c:pt>
                <c:pt idx="84">
                  <c:v>7.3831332258064569E-3</c:v>
                </c:pt>
                <c:pt idx="85">
                  <c:v>1.6920133225806457E-2</c:v>
                </c:pt>
                <c:pt idx="86">
                  <c:v>-2.1227066774193542E-2</c:v>
                </c:pt>
                <c:pt idx="87">
                  <c:v>-3.0763866774193543E-2</c:v>
                </c:pt>
                <c:pt idx="88">
                  <c:v>-2.1227066774193542E-2</c:v>
                </c:pt>
                <c:pt idx="89">
                  <c:v>-1.1690176774193543E-2</c:v>
                </c:pt>
                <c:pt idx="90">
                  <c:v>1.6920133225806457E-2</c:v>
                </c:pt>
                <c:pt idx="91">
                  <c:v>-1.1690176774193543E-2</c:v>
                </c:pt>
                <c:pt idx="92">
                  <c:v>-2.1227066774193542E-2</c:v>
                </c:pt>
                <c:pt idx="93">
                  <c:v>-3.0763866774193543E-2</c:v>
                </c:pt>
                <c:pt idx="94">
                  <c:v>7.3831332258064569E-3</c:v>
                </c:pt>
                <c:pt idx="95">
                  <c:v>1.6920133225806457E-2</c:v>
                </c:pt>
                <c:pt idx="96">
                  <c:v>-3.0763866774193543E-2</c:v>
                </c:pt>
                <c:pt idx="97">
                  <c:v>2.6457133225806454E-2</c:v>
                </c:pt>
                <c:pt idx="98">
                  <c:v>-2.1528667741935424E-3</c:v>
                </c:pt>
                <c:pt idx="99">
                  <c:v>1.6920133225806457E-2</c:v>
                </c:pt>
                <c:pt idx="100">
                  <c:v>-3.0763866774193543E-2</c:v>
                </c:pt>
                <c:pt idx="101">
                  <c:v>-1.1690176774193543E-2</c:v>
                </c:pt>
                <c:pt idx="102">
                  <c:v>-3.0763866774193543E-2</c:v>
                </c:pt>
                <c:pt idx="103">
                  <c:v>2.6457133225806454E-2</c:v>
                </c:pt>
                <c:pt idx="104">
                  <c:v>1.6920133225806457E-2</c:v>
                </c:pt>
                <c:pt idx="105">
                  <c:v>1.6920133225806457E-2</c:v>
                </c:pt>
                <c:pt idx="106">
                  <c:v>2.6457133225806454E-2</c:v>
                </c:pt>
                <c:pt idx="107">
                  <c:v>-2.1528667741935424E-3</c:v>
                </c:pt>
                <c:pt idx="108">
                  <c:v>1.6920133225806457E-2</c:v>
                </c:pt>
                <c:pt idx="109">
                  <c:v>-2.1528667741935424E-3</c:v>
                </c:pt>
                <c:pt idx="110">
                  <c:v>2.6457133225806454E-2</c:v>
                </c:pt>
                <c:pt idx="111">
                  <c:v>-2.1227066774193542E-2</c:v>
                </c:pt>
                <c:pt idx="112">
                  <c:v>-2.1227066774193542E-2</c:v>
                </c:pt>
                <c:pt idx="113">
                  <c:v>2.6457133225806454E-2</c:v>
                </c:pt>
                <c:pt idx="114">
                  <c:v>7.3831332258064569E-3</c:v>
                </c:pt>
                <c:pt idx="115">
                  <c:v>-1.1690176774193543E-2</c:v>
                </c:pt>
                <c:pt idx="116">
                  <c:v>-2.1528667741935424E-3</c:v>
                </c:pt>
                <c:pt idx="117">
                  <c:v>-1.1690176774193543E-2</c:v>
                </c:pt>
                <c:pt idx="118">
                  <c:v>-1.1690176774193543E-2</c:v>
                </c:pt>
                <c:pt idx="119">
                  <c:v>2.6457133225806454E-2</c:v>
                </c:pt>
                <c:pt idx="120">
                  <c:v>-2.1227066774193542E-2</c:v>
                </c:pt>
                <c:pt idx="121">
                  <c:v>-2.1528667741935424E-3</c:v>
                </c:pt>
                <c:pt idx="122">
                  <c:v>-2.1227066774193542E-2</c:v>
                </c:pt>
                <c:pt idx="123">
                  <c:v>-1.1690176774193543E-2</c:v>
                </c:pt>
                <c:pt idx="124">
                  <c:v>-1.1690176774193543E-2</c:v>
                </c:pt>
                <c:pt idx="125">
                  <c:v>-4.0300866774193547E-2</c:v>
                </c:pt>
                <c:pt idx="126">
                  <c:v>-1.1690176774193543E-2</c:v>
                </c:pt>
                <c:pt idx="127">
                  <c:v>7.3831332258064569E-3</c:v>
                </c:pt>
                <c:pt idx="128">
                  <c:v>-2.1227066774193542E-2</c:v>
                </c:pt>
                <c:pt idx="129">
                  <c:v>1.6920133225806457E-2</c:v>
                </c:pt>
                <c:pt idx="130">
                  <c:v>7.3831332258064569E-3</c:v>
                </c:pt>
                <c:pt idx="131">
                  <c:v>1.6920133225806457E-2</c:v>
                </c:pt>
                <c:pt idx="132">
                  <c:v>-1.1690176774193543E-2</c:v>
                </c:pt>
                <c:pt idx="133">
                  <c:v>-2.1528667741935424E-3</c:v>
                </c:pt>
                <c:pt idx="134">
                  <c:v>7.3831332258064569E-3</c:v>
                </c:pt>
                <c:pt idx="135">
                  <c:v>3.5994133225806454E-2</c:v>
                </c:pt>
                <c:pt idx="136">
                  <c:v>2.6457133225806454E-2</c:v>
                </c:pt>
                <c:pt idx="137">
                  <c:v>5.5068133225806448E-2</c:v>
                </c:pt>
                <c:pt idx="138">
                  <c:v>4.5531133225806458E-2</c:v>
                </c:pt>
                <c:pt idx="139">
                  <c:v>4.5531133225806458E-2</c:v>
                </c:pt>
                <c:pt idx="140">
                  <c:v>7.4142133225806456E-2</c:v>
                </c:pt>
                <c:pt idx="141">
                  <c:v>6.4605133225806452E-2</c:v>
                </c:pt>
                <c:pt idx="142">
                  <c:v>8.367913322580646E-2</c:v>
                </c:pt>
                <c:pt idx="143">
                  <c:v>6.4605133225806452E-2</c:v>
                </c:pt>
                <c:pt idx="144">
                  <c:v>0.12182613322580646</c:v>
                </c:pt>
                <c:pt idx="145">
                  <c:v>0.13136613322580645</c:v>
                </c:pt>
                <c:pt idx="146">
                  <c:v>0.15043613322580646</c:v>
                </c:pt>
                <c:pt idx="147">
                  <c:v>0.15997613322580645</c:v>
                </c:pt>
                <c:pt idx="148">
                  <c:v>0.17904613322580645</c:v>
                </c:pt>
                <c:pt idx="149">
                  <c:v>0.16950613322580646</c:v>
                </c:pt>
                <c:pt idx="150">
                  <c:v>0.19812613322580647</c:v>
                </c:pt>
                <c:pt idx="151">
                  <c:v>0.15997613322580645</c:v>
                </c:pt>
                <c:pt idx="152">
                  <c:v>0.15043613322580646</c:v>
                </c:pt>
                <c:pt idx="153">
                  <c:v>0.18858613322580645</c:v>
                </c:pt>
                <c:pt idx="154">
                  <c:v>0.20765613322580645</c:v>
                </c:pt>
                <c:pt idx="155">
                  <c:v>0.19812613322580647</c:v>
                </c:pt>
                <c:pt idx="156">
                  <c:v>0.20765613322580645</c:v>
                </c:pt>
                <c:pt idx="157">
                  <c:v>0.21719613322580644</c:v>
                </c:pt>
                <c:pt idx="158">
                  <c:v>0.19812613322580647</c:v>
                </c:pt>
                <c:pt idx="159">
                  <c:v>0.20765613322580645</c:v>
                </c:pt>
                <c:pt idx="160">
                  <c:v>0.19812613322580647</c:v>
                </c:pt>
                <c:pt idx="161">
                  <c:v>0.24580613322580647</c:v>
                </c:pt>
                <c:pt idx="162">
                  <c:v>0.23626613322580645</c:v>
                </c:pt>
                <c:pt idx="163">
                  <c:v>0.21719613322580644</c:v>
                </c:pt>
                <c:pt idx="164">
                  <c:v>0.20765613322580645</c:v>
                </c:pt>
                <c:pt idx="165">
                  <c:v>0.24580613322580647</c:v>
                </c:pt>
                <c:pt idx="166">
                  <c:v>0.24580613322580647</c:v>
                </c:pt>
                <c:pt idx="167">
                  <c:v>0.20765613322580645</c:v>
                </c:pt>
                <c:pt idx="168">
                  <c:v>0.23626613322580645</c:v>
                </c:pt>
                <c:pt idx="169">
                  <c:v>0.20765613322580645</c:v>
                </c:pt>
                <c:pt idx="170">
                  <c:v>0.19812613322580647</c:v>
                </c:pt>
                <c:pt idx="171">
                  <c:v>0.21719613322580644</c:v>
                </c:pt>
                <c:pt idx="172">
                  <c:v>0.23626613322580645</c:v>
                </c:pt>
                <c:pt idx="173">
                  <c:v>0.21719613322580644</c:v>
                </c:pt>
                <c:pt idx="174">
                  <c:v>0.17904613322580645</c:v>
                </c:pt>
                <c:pt idx="175">
                  <c:v>0.17904613322580645</c:v>
                </c:pt>
                <c:pt idx="176">
                  <c:v>0.17904613322580645</c:v>
                </c:pt>
                <c:pt idx="177">
                  <c:v>0.18858613322580645</c:v>
                </c:pt>
                <c:pt idx="178">
                  <c:v>0.18858613322580645</c:v>
                </c:pt>
                <c:pt idx="179">
                  <c:v>0.18858613322580645</c:v>
                </c:pt>
                <c:pt idx="180">
                  <c:v>0.16950613322580646</c:v>
                </c:pt>
                <c:pt idx="181">
                  <c:v>0.20765613322580645</c:v>
                </c:pt>
                <c:pt idx="182">
                  <c:v>0.17904613322580645</c:v>
                </c:pt>
                <c:pt idx="183">
                  <c:v>0.17904613322580645</c:v>
                </c:pt>
                <c:pt idx="184">
                  <c:v>0.15997613322580645</c:v>
                </c:pt>
                <c:pt idx="185">
                  <c:v>0.15043613322580646</c:v>
                </c:pt>
                <c:pt idx="186">
                  <c:v>0.15043613322580646</c:v>
                </c:pt>
                <c:pt idx="187">
                  <c:v>0.12182613322580646</c:v>
                </c:pt>
                <c:pt idx="188">
                  <c:v>0.15997613322580645</c:v>
                </c:pt>
                <c:pt idx="189">
                  <c:v>0.11228613322580645</c:v>
                </c:pt>
                <c:pt idx="190">
                  <c:v>0.14089613322580646</c:v>
                </c:pt>
                <c:pt idx="191">
                  <c:v>0.12182613322580646</c:v>
                </c:pt>
                <c:pt idx="192">
                  <c:v>0.14089613322580646</c:v>
                </c:pt>
                <c:pt idx="193">
                  <c:v>0.13136613322580645</c:v>
                </c:pt>
                <c:pt idx="194">
                  <c:v>0.15043613322580646</c:v>
                </c:pt>
                <c:pt idx="195">
                  <c:v>0.10275613322580646</c:v>
                </c:pt>
                <c:pt idx="196">
                  <c:v>0.11228613322580645</c:v>
                </c:pt>
                <c:pt idx="197">
                  <c:v>0.15043613322580646</c:v>
                </c:pt>
                <c:pt idx="198">
                  <c:v>0.15997613322580645</c:v>
                </c:pt>
                <c:pt idx="199">
                  <c:v>0.13136613322580645</c:v>
                </c:pt>
                <c:pt idx="200">
                  <c:v>0.11228613322580645</c:v>
                </c:pt>
                <c:pt idx="201">
                  <c:v>0.10275613322580646</c:v>
                </c:pt>
                <c:pt idx="202">
                  <c:v>0.12182613322580646</c:v>
                </c:pt>
                <c:pt idx="203">
                  <c:v>0.12182613322580646</c:v>
                </c:pt>
                <c:pt idx="204">
                  <c:v>0.11228613322580645</c:v>
                </c:pt>
                <c:pt idx="205">
                  <c:v>0.15997613322580645</c:v>
                </c:pt>
                <c:pt idx="206">
                  <c:v>0.14089613322580646</c:v>
                </c:pt>
                <c:pt idx="207">
                  <c:v>0.12182613322580646</c:v>
                </c:pt>
                <c:pt idx="208">
                  <c:v>0.14089613322580646</c:v>
                </c:pt>
                <c:pt idx="209">
                  <c:v>0.14089613322580646</c:v>
                </c:pt>
                <c:pt idx="210">
                  <c:v>0.10275613322580646</c:v>
                </c:pt>
                <c:pt idx="211">
                  <c:v>0.15043613322580646</c:v>
                </c:pt>
                <c:pt idx="212">
                  <c:v>0.15043613322580646</c:v>
                </c:pt>
                <c:pt idx="213">
                  <c:v>0.16950613322580646</c:v>
                </c:pt>
                <c:pt idx="214">
                  <c:v>0.14089613322580646</c:v>
                </c:pt>
                <c:pt idx="215">
                  <c:v>0.11228613322580645</c:v>
                </c:pt>
                <c:pt idx="216">
                  <c:v>0.11228613322580645</c:v>
                </c:pt>
                <c:pt idx="217">
                  <c:v>0.14089613322580646</c:v>
                </c:pt>
                <c:pt idx="218">
                  <c:v>0.14089613322580646</c:v>
                </c:pt>
                <c:pt idx="219">
                  <c:v>0.13136613322580645</c:v>
                </c:pt>
                <c:pt idx="220">
                  <c:v>0.14089613322580646</c:v>
                </c:pt>
                <c:pt idx="221">
                  <c:v>0.12182613322580646</c:v>
                </c:pt>
                <c:pt idx="222">
                  <c:v>0.10275613322580646</c:v>
                </c:pt>
                <c:pt idx="223">
                  <c:v>0.12182613322580646</c:v>
                </c:pt>
                <c:pt idx="224">
                  <c:v>0.11228613322580645</c:v>
                </c:pt>
                <c:pt idx="225">
                  <c:v>0.12182613322580646</c:v>
                </c:pt>
                <c:pt idx="226">
                  <c:v>0.11228613322580645</c:v>
                </c:pt>
                <c:pt idx="227">
                  <c:v>0.13136613322580645</c:v>
                </c:pt>
                <c:pt idx="228">
                  <c:v>8.367913322580646E-2</c:v>
                </c:pt>
                <c:pt idx="229">
                  <c:v>0.11228613322580645</c:v>
                </c:pt>
                <c:pt idx="230">
                  <c:v>0.14089613322580646</c:v>
                </c:pt>
                <c:pt idx="231">
                  <c:v>9.321613322580645E-2</c:v>
                </c:pt>
                <c:pt idx="232">
                  <c:v>9.321613322580645E-2</c:v>
                </c:pt>
                <c:pt idx="233">
                  <c:v>0.12182613322580646</c:v>
                </c:pt>
                <c:pt idx="234">
                  <c:v>0.14089613322580646</c:v>
                </c:pt>
                <c:pt idx="235">
                  <c:v>0.15043613322580646</c:v>
                </c:pt>
                <c:pt idx="236">
                  <c:v>0.15043613322580646</c:v>
                </c:pt>
                <c:pt idx="237">
                  <c:v>0.19812613322580647</c:v>
                </c:pt>
                <c:pt idx="238">
                  <c:v>0.20765613322580645</c:v>
                </c:pt>
                <c:pt idx="239">
                  <c:v>0.22673613322580646</c:v>
                </c:pt>
                <c:pt idx="240">
                  <c:v>0.23626613322580645</c:v>
                </c:pt>
                <c:pt idx="241">
                  <c:v>0.30302613322580646</c:v>
                </c:pt>
                <c:pt idx="242">
                  <c:v>0.32209613322580644</c:v>
                </c:pt>
                <c:pt idx="243">
                  <c:v>0.34117613322580648</c:v>
                </c:pt>
                <c:pt idx="244">
                  <c:v>0.39839613322580647</c:v>
                </c:pt>
                <c:pt idx="245">
                  <c:v>0.45561613322580646</c:v>
                </c:pt>
                <c:pt idx="246">
                  <c:v>0.45561613322580646</c:v>
                </c:pt>
                <c:pt idx="247">
                  <c:v>0.54144613322580648</c:v>
                </c:pt>
                <c:pt idx="248">
                  <c:v>0.56052613322580647</c:v>
                </c:pt>
                <c:pt idx="249">
                  <c:v>0.64635613322580654</c:v>
                </c:pt>
                <c:pt idx="250">
                  <c:v>0.65589613322580653</c:v>
                </c:pt>
                <c:pt idx="251">
                  <c:v>0.72264613322580651</c:v>
                </c:pt>
                <c:pt idx="252">
                  <c:v>0.76079613322580653</c:v>
                </c:pt>
                <c:pt idx="253">
                  <c:v>0.81801613322580646</c:v>
                </c:pt>
                <c:pt idx="254">
                  <c:v>0.84662613322580649</c:v>
                </c:pt>
                <c:pt idx="255">
                  <c:v>0.90385613322580649</c:v>
                </c:pt>
                <c:pt idx="256">
                  <c:v>0.93246613322580651</c:v>
                </c:pt>
                <c:pt idx="257">
                  <c:v>0.97060613322580647</c:v>
                </c:pt>
                <c:pt idx="258">
                  <c:v>1.0182561332258064</c:v>
                </c:pt>
                <c:pt idx="259">
                  <c:v>1.0278561332258065</c:v>
                </c:pt>
                <c:pt idx="260">
                  <c:v>1.0373561332258066</c:v>
                </c:pt>
                <c:pt idx="261">
                  <c:v>1.0659561332258065</c:v>
                </c:pt>
                <c:pt idx="262">
                  <c:v>1.0755561332258066</c:v>
                </c:pt>
                <c:pt idx="263">
                  <c:v>1.1422561332258065</c:v>
                </c:pt>
                <c:pt idx="264">
                  <c:v>1.1422561332258065</c:v>
                </c:pt>
                <c:pt idx="265">
                  <c:v>1.1708561332258065</c:v>
                </c:pt>
                <c:pt idx="266">
                  <c:v>1.1518561332258066</c:v>
                </c:pt>
                <c:pt idx="267">
                  <c:v>1.1708561332258065</c:v>
                </c:pt>
                <c:pt idx="268">
                  <c:v>1.1422561332258065</c:v>
                </c:pt>
                <c:pt idx="269">
                  <c:v>1.1899561332258064</c:v>
                </c:pt>
                <c:pt idx="270">
                  <c:v>1.1518561332258066</c:v>
                </c:pt>
                <c:pt idx="271">
                  <c:v>1.1422561332258065</c:v>
                </c:pt>
                <c:pt idx="272">
                  <c:v>1.1422561332258065</c:v>
                </c:pt>
                <c:pt idx="273">
                  <c:v>1.1518561332258066</c:v>
                </c:pt>
                <c:pt idx="274">
                  <c:v>1.0850561332258064</c:v>
                </c:pt>
                <c:pt idx="275">
                  <c:v>1.0850561332258064</c:v>
                </c:pt>
                <c:pt idx="276">
                  <c:v>1.0755561332258066</c:v>
                </c:pt>
                <c:pt idx="277">
                  <c:v>1.1041561332258065</c:v>
                </c:pt>
                <c:pt idx="278">
                  <c:v>1.0278561332258065</c:v>
                </c:pt>
                <c:pt idx="279">
                  <c:v>1.0278561332258065</c:v>
                </c:pt>
                <c:pt idx="280">
                  <c:v>1.0278561332258065</c:v>
                </c:pt>
                <c:pt idx="281">
                  <c:v>1.0087561332258066</c:v>
                </c:pt>
                <c:pt idx="282">
                  <c:v>0.93246613322580651</c:v>
                </c:pt>
                <c:pt idx="283">
                  <c:v>0.95153613322580655</c:v>
                </c:pt>
                <c:pt idx="284">
                  <c:v>0.95153613322580655</c:v>
                </c:pt>
                <c:pt idx="285">
                  <c:v>0.8847761332258065</c:v>
                </c:pt>
                <c:pt idx="286">
                  <c:v>0.85616613322580648</c:v>
                </c:pt>
                <c:pt idx="287">
                  <c:v>0.8943161332258065</c:v>
                </c:pt>
                <c:pt idx="288">
                  <c:v>0.83709613322580656</c:v>
                </c:pt>
                <c:pt idx="289">
                  <c:v>0.84662613322580649</c:v>
                </c:pt>
                <c:pt idx="290">
                  <c:v>0.81801613322580646</c:v>
                </c:pt>
                <c:pt idx="291">
                  <c:v>0.77033613322580652</c:v>
                </c:pt>
                <c:pt idx="292">
                  <c:v>0.77987613322580651</c:v>
                </c:pt>
                <c:pt idx="293">
                  <c:v>0.74172613322580649</c:v>
                </c:pt>
                <c:pt idx="294">
                  <c:v>0.74172613322580649</c:v>
                </c:pt>
                <c:pt idx="295">
                  <c:v>0.71311613322580647</c:v>
                </c:pt>
                <c:pt idx="296">
                  <c:v>0.70357613322580648</c:v>
                </c:pt>
                <c:pt idx="297">
                  <c:v>0.67496613322580656</c:v>
                </c:pt>
                <c:pt idx="298">
                  <c:v>0.64635613322580654</c:v>
                </c:pt>
                <c:pt idx="299">
                  <c:v>0.61774613322580652</c:v>
                </c:pt>
                <c:pt idx="300">
                  <c:v>0.64635613322580654</c:v>
                </c:pt>
                <c:pt idx="301">
                  <c:v>0.60820613322580652</c:v>
                </c:pt>
                <c:pt idx="302">
                  <c:v>0.59866613322580653</c:v>
                </c:pt>
                <c:pt idx="303">
                  <c:v>0.57005613322580651</c:v>
                </c:pt>
                <c:pt idx="304">
                  <c:v>0.5795961332258065</c:v>
                </c:pt>
                <c:pt idx="305">
                  <c:v>0.55098613322580647</c:v>
                </c:pt>
                <c:pt idx="306">
                  <c:v>0.51283613322580646</c:v>
                </c:pt>
                <c:pt idx="307">
                  <c:v>0.52237613322580656</c:v>
                </c:pt>
                <c:pt idx="308">
                  <c:v>0.49376613322580648</c:v>
                </c:pt>
                <c:pt idx="309">
                  <c:v>0.48422613322580643</c:v>
                </c:pt>
                <c:pt idx="310">
                  <c:v>0.48422613322580643</c:v>
                </c:pt>
                <c:pt idx="311">
                  <c:v>0.45561613322580646</c:v>
                </c:pt>
                <c:pt idx="312">
                  <c:v>0.45561613322580646</c:v>
                </c:pt>
                <c:pt idx="313">
                  <c:v>0.44607613322580647</c:v>
                </c:pt>
                <c:pt idx="314">
                  <c:v>0.43654613322580643</c:v>
                </c:pt>
                <c:pt idx="315">
                  <c:v>0.41746613322580645</c:v>
                </c:pt>
                <c:pt idx="316">
                  <c:v>0.40793613322580646</c:v>
                </c:pt>
                <c:pt idx="317">
                  <c:v>0.38885613322580648</c:v>
                </c:pt>
                <c:pt idx="318">
                  <c:v>0.36978613322580645</c:v>
                </c:pt>
                <c:pt idx="319">
                  <c:v>0.37932613322580644</c:v>
                </c:pt>
                <c:pt idx="320">
                  <c:v>0.36024613322580645</c:v>
                </c:pt>
                <c:pt idx="321">
                  <c:v>0.35071613322580647</c:v>
                </c:pt>
                <c:pt idx="322">
                  <c:v>0.34117613322580648</c:v>
                </c:pt>
                <c:pt idx="323">
                  <c:v>0.33163613322580643</c:v>
                </c:pt>
                <c:pt idx="324">
                  <c:v>0.30302613322580646</c:v>
                </c:pt>
                <c:pt idx="325">
                  <c:v>0.34117613322580648</c:v>
                </c:pt>
                <c:pt idx="326">
                  <c:v>0.29348613322580647</c:v>
                </c:pt>
                <c:pt idx="327">
                  <c:v>0.32209613322580644</c:v>
                </c:pt>
                <c:pt idx="328">
                  <c:v>0.28395613322580643</c:v>
                </c:pt>
                <c:pt idx="329">
                  <c:v>0.30302613322580646</c:v>
                </c:pt>
                <c:pt idx="330">
                  <c:v>0.31256613322580645</c:v>
                </c:pt>
                <c:pt idx="331">
                  <c:v>0.32209613322580644</c:v>
                </c:pt>
                <c:pt idx="332">
                  <c:v>0.31256613322580645</c:v>
                </c:pt>
                <c:pt idx="333">
                  <c:v>0.34117613322580648</c:v>
                </c:pt>
                <c:pt idx="334">
                  <c:v>0.33163613322580643</c:v>
                </c:pt>
                <c:pt idx="335">
                  <c:v>0.31256613322580645</c:v>
                </c:pt>
                <c:pt idx="336">
                  <c:v>0.35071613322580647</c:v>
                </c:pt>
                <c:pt idx="337">
                  <c:v>0.35071613322580647</c:v>
                </c:pt>
                <c:pt idx="338">
                  <c:v>0.35071613322580647</c:v>
                </c:pt>
                <c:pt idx="339">
                  <c:v>0.36978613322580645</c:v>
                </c:pt>
                <c:pt idx="340">
                  <c:v>0.35071613322580647</c:v>
                </c:pt>
                <c:pt idx="341">
                  <c:v>0.36978613322580645</c:v>
                </c:pt>
                <c:pt idx="342">
                  <c:v>0.34117613322580648</c:v>
                </c:pt>
                <c:pt idx="343">
                  <c:v>0.36024613322580645</c:v>
                </c:pt>
                <c:pt idx="344">
                  <c:v>0.38885613322580648</c:v>
                </c:pt>
                <c:pt idx="345">
                  <c:v>0.39839613322580647</c:v>
                </c:pt>
                <c:pt idx="346">
                  <c:v>0.39839613322580647</c:v>
                </c:pt>
                <c:pt idx="347">
                  <c:v>0.36978613322580645</c:v>
                </c:pt>
                <c:pt idx="348">
                  <c:v>0.38885613322580648</c:v>
                </c:pt>
                <c:pt idx="349">
                  <c:v>0.40793613322580646</c:v>
                </c:pt>
                <c:pt idx="350">
                  <c:v>0.36978613322580645</c:v>
                </c:pt>
                <c:pt idx="351">
                  <c:v>0.39839613322580647</c:v>
                </c:pt>
                <c:pt idx="352">
                  <c:v>0.36024613322580645</c:v>
                </c:pt>
                <c:pt idx="353">
                  <c:v>0.38885613322580648</c:v>
                </c:pt>
                <c:pt idx="354">
                  <c:v>0.38885613322580648</c:v>
                </c:pt>
                <c:pt idx="355">
                  <c:v>0.38885613322580648</c:v>
                </c:pt>
                <c:pt idx="356">
                  <c:v>0.37932613322580644</c:v>
                </c:pt>
                <c:pt idx="357">
                  <c:v>0.36024613322580645</c:v>
                </c:pt>
                <c:pt idx="358">
                  <c:v>0.36978613322580645</c:v>
                </c:pt>
                <c:pt idx="359">
                  <c:v>0.34117613322580648</c:v>
                </c:pt>
                <c:pt idx="360">
                  <c:v>0.37932613322580644</c:v>
                </c:pt>
                <c:pt idx="361">
                  <c:v>0.36024613322580645</c:v>
                </c:pt>
                <c:pt idx="362">
                  <c:v>0.35071613322580647</c:v>
                </c:pt>
                <c:pt idx="363">
                  <c:v>0.31256613322580645</c:v>
                </c:pt>
                <c:pt idx="364">
                  <c:v>0.36024613322580645</c:v>
                </c:pt>
                <c:pt idx="365">
                  <c:v>0.30302613322580646</c:v>
                </c:pt>
                <c:pt idx="366">
                  <c:v>0.34117613322580648</c:v>
                </c:pt>
                <c:pt idx="367">
                  <c:v>0.32209613322580644</c:v>
                </c:pt>
                <c:pt idx="368">
                  <c:v>0.30302613322580646</c:v>
                </c:pt>
                <c:pt idx="369">
                  <c:v>0.27441613322580644</c:v>
                </c:pt>
                <c:pt idx="370">
                  <c:v>0.29348613322580647</c:v>
                </c:pt>
                <c:pt idx="371">
                  <c:v>0.26487613322580644</c:v>
                </c:pt>
                <c:pt idx="372">
                  <c:v>0.32209613322580644</c:v>
                </c:pt>
                <c:pt idx="373">
                  <c:v>0.26487613322580644</c:v>
                </c:pt>
                <c:pt idx="374">
                  <c:v>0.27441613322580644</c:v>
                </c:pt>
                <c:pt idx="375">
                  <c:v>0.25534613322580646</c:v>
                </c:pt>
                <c:pt idx="376">
                  <c:v>0.27441613322580644</c:v>
                </c:pt>
                <c:pt idx="377">
                  <c:v>0.23626613322580645</c:v>
                </c:pt>
                <c:pt idx="378">
                  <c:v>0.25534613322580646</c:v>
                </c:pt>
                <c:pt idx="379">
                  <c:v>0.24580613322580647</c:v>
                </c:pt>
                <c:pt idx="380">
                  <c:v>0.26487613322580644</c:v>
                </c:pt>
                <c:pt idx="381">
                  <c:v>0.24580613322580647</c:v>
                </c:pt>
                <c:pt idx="382">
                  <c:v>0.26487613322580644</c:v>
                </c:pt>
                <c:pt idx="383">
                  <c:v>0.20765613322580645</c:v>
                </c:pt>
                <c:pt idx="384">
                  <c:v>0.24580613322580647</c:v>
                </c:pt>
                <c:pt idx="385">
                  <c:v>0.23626613322580645</c:v>
                </c:pt>
                <c:pt idx="386">
                  <c:v>0.21719613322580644</c:v>
                </c:pt>
                <c:pt idx="387">
                  <c:v>0.18858613322580645</c:v>
                </c:pt>
                <c:pt idx="388">
                  <c:v>0.19812613322580647</c:v>
                </c:pt>
                <c:pt idx="389">
                  <c:v>0.18858613322580645</c:v>
                </c:pt>
                <c:pt idx="390">
                  <c:v>0.18858613322580645</c:v>
                </c:pt>
                <c:pt idx="391">
                  <c:v>0.19812613322580647</c:v>
                </c:pt>
                <c:pt idx="392">
                  <c:v>0.19812613322580647</c:v>
                </c:pt>
                <c:pt idx="393">
                  <c:v>0.17904613322580645</c:v>
                </c:pt>
                <c:pt idx="394">
                  <c:v>0.19812613322580647</c:v>
                </c:pt>
                <c:pt idx="395">
                  <c:v>0.18858613322580645</c:v>
                </c:pt>
                <c:pt idx="396">
                  <c:v>0.15997613322580645</c:v>
                </c:pt>
                <c:pt idx="397">
                  <c:v>0.15043613322580646</c:v>
                </c:pt>
                <c:pt idx="398">
                  <c:v>0.13136613322580645</c:v>
                </c:pt>
                <c:pt idx="399">
                  <c:v>0.17904613322580645</c:v>
                </c:pt>
                <c:pt idx="400">
                  <c:v>0.14089613322580646</c:v>
                </c:pt>
                <c:pt idx="401">
                  <c:v>0.15043613322580646</c:v>
                </c:pt>
                <c:pt idx="402">
                  <c:v>0.15997613322580645</c:v>
                </c:pt>
                <c:pt idx="403">
                  <c:v>0.15997613322580645</c:v>
                </c:pt>
                <c:pt idx="404">
                  <c:v>0.15043613322580646</c:v>
                </c:pt>
                <c:pt idx="405">
                  <c:v>0.16950613322580646</c:v>
                </c:pt>
                <c:pt idx="406">
                  <c:v>0.13136613322580645</c:v>
                </c:pt>
                <c:pt idx="407">
                  <c:v>0.15997613322580645</c:v>
                </c:pt>
                <c:pt idx="408">
                  <c:v>0.14089613322580646</c:v>
                </c:pt>
                <c:pt idx="409">
                  <c:v>0.14089613322580646</c:v>
                </c:pt>
                <c:pt idx="410">
                  <c:v>0.10275613322580646</c:v>
                </c:pt>
                <c:pt idx="411">
                  <c:v>0.14089613322580646</c:v>
                </c:pt>
                <c:pt idx="412">
                  <c:v>0.12182613322580646</c:v>
                </c:pt>
                <c:pt idx="413">
                  <c:v>0.12182613322580646</c:v>
                </c:pt>
                <c:pt idx="414">
                  <c:v>0.13136613322580645</c:v>
                </c:pt>
                <c:pt idx="415">
                  <c:v>0.11228613322580645</c:v>
                </c:pt>
                <c:pt idx="416">
                  <c:v>9.321613322580645E-2</c:v>
                </c:pt>
                <c:pt idx="417">
                  <c:v>9.321613322580645E-2</c:v>
                </c:pt>
                <c:pt idx="418">
                  <c:v>0.10275613322580646</c:v>
                </c:pt>
                <c:pt idx="419">
                  <c:v>9.321613322580645E-2</c:v>
                </c:pt>
                <c:pt idx="420">
                  <c:v>9.321613322580645E-2</c:v>
                </c:pt>
                <c:pt idx="421">
                  <c:v>0.13136613322580645</c:v>
                </c:pt>
                <c:pt idx="422">
                  <c:v>9.321613322580645E-2</c:v>
                </c:pt>
                <c:pt idx="423">
                  <c:v>9.321613322580645E-2</c:v>
                </c:pt>
                <c:pt idx="424">
                  <c:v>0.10275613322580646</c:v>
                </c:pt>
                <c:pt idx="425">
                  <c:v>8.367913322580646E-2</c:v>
                </c:pt>
                <c:pt idx="426">
                  <c:v>0.10275613322580646</c:v>
                </c:pt>
                <c:pt idx="427">
                  <c:v>0.10275613322580646</c:v>
                </c:pt>
                <c:pt idx="428">
                  <c:v>5.5068133225806448E-2</c:v>
                </c:pt>
                <c:pt idx="429">
                  <c:v>8.367913322580646E-2</c:v>
                </c:pt>
                <c:pt idx="430">
                  <c:v>0.10275613322580646</c:v>
                </c:pt>
                <c:pt idx="431">
                  <c:v>0.10275613322580646</c:v>
                </c:pt>
                <c:pt idx="432">
                  <c:v>5.5068133225806448E-2</c:v>
                </c:pt>
                <c:pt idx="433">
                  <c:v>8.367913322580646E-2</c:v>
                </c:pt>
                <c:pt idx="434">
                  <c:v>5.5068133225806448E-2</c:v>
                </c:pt>
                <c:pt idx="435">
                  <c:v>7.4142133225806456E-2</c:v>
                </c:pt>
                <c:pt idx="436">
                  <c:v>8.367913322580646E-2</c:v>
                </c:pt>
                <c:pt idx="437">
                  <c:v>6.4605133225806452E-2</c:v>
                </c:pt>
                <c:pt idx="438">
                  <c:v>4.5531133225806458E-2</c:v>
                </c:pt>
                <c:pt idx="439">
                  <c:v>7.4142133225806456E-2</c:v>
                </c:pt>
                <c:pt idx="440">
                  <c:v>9.321613322580645E-2</c:v>
                </c:pt>
                <c:pt idx="441">
                  <c:v>7.4142133225806456E-2</c:v>
                </c:pt>
                <c:pt idx="442">
                  <c:v>5.5068133225806448E-2</c:v>
                </c:pt>
                <c:pt idx="443">
                  <c:v>4.5531133225806458E-2</c:v>
                </c:pt>
                <c:pt idx="444">
                  <c:v>9.321613322580645E-2</c:v>
                </c:pt>
                <c:pt idx="445">
                  <c:v>5.5068133225806448E-2</c:v>
                </c:pt>
                <c:pt idx="446">
                  <c:v>6.4605133225806452E-2</c:v>
                </c:pt>
                <c:pt idx="447">
                  <c:v>0.10275613322580646</c:v>
                </c:pt>
                <c:pt idx="448">
                  <c:v>7.4142133225806456E-2</c:v>
                </c:pt>
                <c:pt idx="449">
                  <c:v>5.5068133225806448E-2</c:v>
                </c:pt>
                <c:pt idx="450">
                  <c:v>6.4605133225806452E-2</c:v>
                </c:pt>
                <c:pt idx="451">
                  <c:v>2.6457133225806454E-2</c:v>
                </c:pt>
                <c:pt idx="452">
                  <c:v>5.5068133225806448E-2</c:v>
                </c:pt>
                <c:pt idx="453">
                  <c:v>4.5531133225806458E-2</c:v>
                </c:pt>
                <c:pt idx="454">
                  <c:v>8.367913322580646E-2</c:v>
                </c:pt>
                <c:pt idx="455">
                  <c:v>6.4605133225806452E-2</c:v>
                </c:pt>
                <c:pt idx="456">
                  <c:v>6.4605133225806452E-2</c:v>
                </c:pt>
                <c:pt idx="457">
                  <c:v>5.5068133225806448E-2</c:v>
                </c:pt>
                <c:pt idx="458">
                  <c:v>3.5994133225806454E-2</c:v>
                </c:pt>
                <c:pt idx="459">
                  <c:v>6.4605133225806452E-2</c:v>
                </c:pt>
                <c:pt idx="460">
                  <c:v>4.5531133225806458E-2</c:v>
                </c:pt>
                <c:pt idx="461">
                  <c:v>1.6920133225806457E-2</c:v>
                </c:pt>
                <c:pt idx="462">
                  <c:v>3.5994133225806454E-2</c:v>
                </c:pt>
                <c:pt idx="463">
                  <c:v>4.5531133225806458E-2</c:v>
                </c:pt>
                <c:pt idx="464">
                  <c:v>8.367913322580646E-2</c:v>
                </c:pt>
                <c:pt idx="465">
                  <c:v>6.4605133225806452E-2</c:v>
                </c:pt>
                <c:pt idx="466">
                  <c:v>3.5994133225806454E-2</c:v>
                </c:pt>
                <c:pt idx="467">
                  <c:v>4.5531133225806458E-2</c:v>
                </c:pt>
                <c:pt idx="468">
                  <c:v>6.4605133225806452E-2</c:v>
                </c:pt>
                <c:pt idx="469">
                  <c:v>4.5531133225806458E-2</c:v>
                </c:pt>
                <c:pt idx="470">
                  <c:v>3.5994133225806454E-2</c:v>
                </c:pt>
                <c:pt idx="471">
                  <c:v>5.5068133225806448E-2</c:v>
                </c:pt>
                <c:pt idx="472">
                  <c:v>3.5994133225806454E-2</c:v>
                </c:pt>
                <c:pt idx="473">
                  <c:v>4.5531133225806458E-2</c:v>
                </c:pt>
                <c:pt idx="474">
                  <c:v>4.5531133225806458E-2</c:v>
                </c:pt>
                <c:pt idx="475">
                  <c:v>2.6457133225806454E-2</c:v>
                </c:pt>
                <c:pt idx="476">
                  <c:v>3.5994133225806454E-2</c:v>
                </c:pt>
                <c:pt idx="477">
                  <c:v>1.6920133225806457E-2</c:v>
                </c:pt>
                <c:pt idx="478">
                  <c:v>5.5068133225806448E-2</c:v>
                </c:pt>
                <c:pt idx="479">
                  <c:v>4.5531133225806458E-2</c:v>
                </c:pt>
                <c:pt idx="480">
                  <c:v>2.6457133225806454E-2</c:v>
                </c:pt>
                <c:pt idx="481">
                  <c:v>3.5994133225806454E-2</c:v>
                </c:pt>
                <c:pt idx="482">
                  <c:v>6.4605133225806452E-2</c:v>
                </c:pt>
                <c:pt idx="483">
                  <c:v>1.6920133225806457E-2</c:v>
                </c:pt>
                <c:pt idx="484">
                  <c:v>5.5068133225806448E-2</c:v>
                </c:pt>
                <c:pt idx="485">
                  <c:v>3.5994133225806454E-2</c:v>
                </c:pt>
                <c:pt idx="486">
                  <c:v>5.5068133225806448E-2</c:v>
                </c:pt>
              </c:numCache>
            </c:numRef>
          </c:yVal>
          <c:smooth val="1"/>
        </c:ser>
        <c:ser>
          <c:idx val="1"/>
          <c:order val="4"/>
          <c:tx>
            <c:strRef>
              <c:f>'Test 8'!$C$1</c:f>
              <c:strCache>
                <c:ptCount val="1"/>
                <c:pt idx="0">
                  <c:v>3.13m</c:v>
                </c:pt>
              </c:strCache>
            </c:strRef>
          </c:tx>
          <c:marker>
            <c:symbol val="none"/>
          </c:marker>
          <c:xVal>
            <c:numRef>
              <c:f>'Test 8'!$A$3:$A$676</c:f>
              <c:numCache>
                <c:formatCode>General</c:formatCode>
                <c:ptCount val="674"/>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pt idx="158">
                  <c:v>15.8</c:v>
                </c:pt>
                <c:pt idx="159">
                  <c:v>15.9</c:v>
                </c:pt>
                <c:pt idx="160">
                  <c:v>16</c:v>
                </c:pt>
                <c:pt idx="161">
                  <c:v>16.100000000000001</c:v>
                </c:pt>
                <c:pt idx="162">
                  <c:v>16.2</c:v>
                </c:pt>
                <c:pt idx="163">
                  <c:v>16.3</c:v>
                </c:pt>
                <c:pt idx="164">
                  <c:v>16.399999999999999</c:v>
                </c:pt>
                <c:pt idx="165">
                  <c:v>16.5</c:v>
                </c:pt>
                <c:pt idx="166">
                  <c:v>16.600000000000001</c:v>
                </c:pt>
                <c:pt idx="167">
                  <c:v>16.7</c:v>
                </c:pt>
                <c:pt idx="168">
                  <c:v>16.8</c:v>
                </c:pt>
                <c:pt idx="169">
                  <c:v>16.899999999999999</c:v>
                </c:pt>
                <c:pt idx="170">
                  <c:v>17</c:v>
                </c:pt>
                <c:pt idx="171">
                  <c:v>17.100000000000001</c:v>
                </c:pt>
                <c:pt idx="172">
                  <c:v>17.2</c:v>
                </c:pt>
                <c:pt idx="173">
                  <c:v>17.3</c:v>
                </c:pt>
                <c:pt idx="174">
                  <c:v>17.399999999999999</c:v>
                </c:pt>
                <c:pt idx="175">
                  <c:v>17.5</c:v>
                </c:pt>
                <c:pt idx="176">
                  <c:v>17.600000000000001</c:v>
                </c:pt>
                <c:pt idx="177">
                  <c:v>17.7</c:v>
                </c:pt>
                <c:pt idx="178">
                  <c:v>17.8</c:v>
                </c:pt>
                <c:pt idx="179">
                  <c:v>17.899999999999999</c:v>
                </c:pt>
                <c:pt idx="180">
                  <c:v>18</c:v>
                </c:pt>
                <c:pt idx="181">
                  <c:v>18.100000000000001</c:v>
                </c:pt>
                <c:pt idx="182">
                  <c:v>18.2</c:v>
                </c:pt>
                <c:pt idx="183">
                  <c:v>18.3</c:v>
                </c:pt>
                <c:pt idx="184">
                  <c:v>18.399999999999999</c:v>
                </c:pt>
                <c:pt idx="185">
                  <c:v>18.5</c:v>
                </c:pt>
                <c:pt idx="186">
                  <c:v>18.600000000000001</c:v>
                </c:pt>
                <c:pt idx="187">
                  <c:v>18.7</c:v>
                </c:pt>
                <c:pt idx="188">
                  <c:v>18.8</c:v>
                </c:pt>
                <c:pt idx="189">
                  <c:v>18.899999999999999</c:v>
                </c:pt>
                <c:pt idx="190">
                  <c:v>19</c:v>
                </c:pt>
                <c:pt idx="191">
                  <c:v>19.100000000000001</c:v>
                </c:pt>
                <c:pt idx="192">
                  <c:v>19.2</c:v>
                </c:pt>
                <c:pt idx="193">
                  <c:v>19.3</c:v>
                </c:pt>
                <c:pt idx="194">
                  <c:v>19.399999999999999</c:v>
                </c:pt>
                <c:pt idx="195">
                  <c:v>19.5</c:v>
                </c:pt>
                <c:pt idx="196">
                  <c:v>19.600000000000001</c:v>
                </c:pt>
                <c:pt idx="197">
                  <c:v>19.7</c:v>
                </c:pt>
                <c:pt idx="198">
                  <c:v>19.8</c:v>
                </c:pt>
                <c:pt idx="199">
                  <c:v>19.899999999999999</c:v>
                </c:pt>
                <c:pt idx="200">
                  <c:v>20</c:v>
                </c:pt>
                <c:pt idx="201">
                  <c:v>20.100000000000001</c:v>
                </c:pt>
                <c:pt idx="202">
                  <c:v>20.2</c:v>
                </c:pt>
                <c:pt idx="203">
                  <c:v>20.3</c:v>
                </c:pt>
                <c:pt idx="204">
                  <c:v>20.399999999999999</c:v>
                </c:pt>
                <c:pt idx="205">
                  <c:v>20.5</c:v>
                </c:pt>
                <c:pt idx="206">
                  <c:v>20.6</c:v>
                </c:pt>
                <c:pt idx="207">
                  <c:v>20.7</c:v>
                </c:pt>
                <c:pt idx="208">
                  <c:v>20.8</c:v>
                </c:pt>
                <c:pt idx="209">
                  <c:v>20.9</c:v>
                </c:pt>
                <c:pt idx="210">
                  <c:v>21</c:v>
                </c:pt>
                <c:pt idx="211">
                  <c:v>21.1</c:v>
                </c:pt>
                <c:pt idx="212">
                  <c:v>21.2</c:v>
                </c:pt>
                <c:pt idx="213">
                  <c:v>21.3</c:v>
                </c:pt>
                <c:pt idx="214">
                  <c:v>21.4</c:v>
                </c:pt>
                <c:pt idx="215">
                  <c:v>21.5</c:v>
                </c:pt>
                <c:pt idx="216">
                  <c:v>21.6</c:v>
                </c:pt>
                <c:pt idx="217">
                  <c:v>21.7</c:v>
                </c:pt>
                <c:pt idx="218">
                  <c:v>21.8</c:v>
                </c:pt>
                <c:pt idx="219">
                  <c:v>21.9</c:v>
                </c:pt>
                <c:pt idx="220">
                  <c:v>22</c:v>
                </c:pt>
                <c:pt idx="221">
                  <c:v>22.1</c:v>
                </c:pt>
                <c:pt idx="222">
                  <c:v>22.2</c:v>
                </c:pt>
                <c:pt idx="223">
                  <c:v>22.3</c:v>
                </c:pt>
                <c:pt idx="224">
                  <c:v>22.4</c:v>
                </c:pt>
                <c:pt idx="225">
                  <c:v>22.5</c:v>
                </c:pt>
                <c:pt idx="226">
                  <c:v>22.6</c:v>
                </c:pt>
                <c:pt idx="227">
                  <c:v>22.7</c:v>
                </c:pt>
                <c:pt idx="228">
                  <c:v>22.8</c:v>
                </c:pt>
                <c:pt idx="229">
                  <c:v>22.9</c:v>
                </c:pt>
                <c:pt idx="230">
                  <c:v>23</c:v>
                </c:pt>
                <c:pt idx="231">
                  <c:v>23.1</c:v>
                </c:pt>
                <c:pt idx="232">
                  <c:v>23.2</c:v>
                </c:pt>
                <c:pt idx="233">
                  <c:v>23.3</c:v>
                </c:pt>
                <c:pt idx="234">
                  <c:v>23.4</c:v>
                </c:pt>
                <c:pt idx="235">
                  <c:v>23.5</c:v>
                </c:pt>
                <c:pt idx="236">
                  <c:v>23.6</c:v>
                </c:pt>
                <c:pt idx="237">
                  <c:v>23.7</c:v>
                </c:pt>
                <c:pt idx="238">
                  <c:v>23.8</c:v>
                </c:pt>
                <c:pt idx="239">
                  <c:v>23.9</c:v>
                </c:pt>
                <c:pt idx="240">
                  <c:v>24</c:v>
                </c:pt>
                <c:pt idx="241">
                  <c:v>24.1</c:v>
                </c:pt>
                <c:pt idx="242">
                  <c:v>24.2</c:v>
                </c:pt>
                <c:pt idx="243">
                  <c:v>24.3</c:v>
                </c:pt>
                <c:pt idx="244">
                  <c:v>24.4</c:v>
                </c:pt>
                <c:pt idx="245">
                  <c:v>24.5</c:v>
                </c:pt>
                <c:pt idx="246">
                  <c:v>24.6</c:v>
                </c:pt>
                <c:pt idx="247">
                  <c:v>24.7</c:v>
                </c:pt>
                <c:pt idx="248">
                  <c:v>24.8</c:v>
                </c:pt>
                <c:pt idx="249">
                  <c:v>24.9</c:v>
                </c:pt>
                <c:pt idx="250">
                  <c:v>25</c:v>
                </c:pt>
                <c:pt idx="251">
                  <c:v>25.1</c:v>
                </c:pt>
                <c:pt idx="252">
                  <c:v>25.2</c:v>
                </c:pt>
                <c:pt idx="253">
                  <c:v>25.3</c:v>
                </c:pt>
                <c:pt idx="254">
                  <c:v>25.4</c:v>
                </c:pt>
                <c:pt idx="255">
                  <c:v>25.5</c:v>
                </c:pt>
                <c:pt idx="256">
                  <c:v>25.6</c:v>
                </c:pt>
                <c:pt idx="257">
                  <c:v>25.7</c:v>
                </c:pt>
                <c:pt idx="258">
                  <c:v>25.8</c:v>
                </c:pt>
                <c:pt idx="259">
                  <c:v>25.9</c:v>
                </c:pt>
                <c:pt idx="260">
                  <c:v>26</c:v>
                </c:pt>
                <c:pt idx="261">
                  <c:v>26.1</c:v>
                </c:pt>
                <c:pt idx="262">
                  <c:v>26.2</c:v>
                </c:pt>
                <c:pt idx="263">
                  <c:v>26.3</c:v>
                </c:pt>
                <c:pt idx="264">
                  <c:v>26.4</c:v>
                </c:pt>
                <c:pt idx="265">
                  <c:v>26.5</c:v>
                </c:pt>
                <c:pt idx="266">
                  <c:v>26.6</c:v>
                </c:pt>
                <c:pt idx="267">
                  <c:v>26.7</c:v>
                </c:pt>
                <c:pt idx="268">
                  <c:v>26.8</c:v>
                </c:pt>
                <c:pt idx="269">
                  <c:v>26.9</c:v>
                </c:pt>
                <c:pt idx="270">
                  <c:v>27</c:v>
                </c:pt>
                <c:pt idx="271">
                  <c:v>27.1</c:v>
                </c:pt>
                <c:pt idx="272">
                  <c:v>27.2</c:v>
                </c:pt>
                <c:pt idx="273">
                  <c:v>27.3</c:v>
                </c:pt>
                <c:pt idx="274">
                  <c:v>27.4</c:v>
                </c:pt>
                <c:pt idx="275">
                  <c:v>27.5</c:v>
                </c:pt>
                <c:pt idx="276">
                  <c:v>27.6</c:v>
                </c:pt>
                <c:pt idx="277">
                  <c:v>27.7</c:v>
                </c:pt>
                <c:pt idx="278">
                  <c:v>27.8</c:v>
                </c:pt>
                <c:pt idx="279">
                  <c:v>27.9</c:v>
                </c:pt>
                <c:pt idx="280">
                  <c:v>28</c:v>
                </c:pt>
                <c:pt idx="281">
                  <c:v>28.1</c:v>
                </c:pt>
                <c:pt idx="282">
                  <c:v>28.2</c:v>
                </c:pt>
                <c:pt idx="283">
                  <c:v>28.3</c:v>
                </c:pt>
                <c:pt idx="284">
                  <c:v>28.4</c:v>
                </c:pt>
                <c:pt idx="285">
                  <c:v>28.5</c:v>
                </c:pt>
                <c:pt idx="286">
                  <c:v>28.6</c:v>
                </c:pt>
                <c:pt idx="287">
                  <c:v>28.7</c:v>
                </c:pt>
                <c:pt idx="288">
                  <c:v>28.8</c:v>
                </c:pt>
                <c:pt idx="289">
                  <c:v>28.9</c:v>
                </c:pt>
                <c:pt idx="290">
                  <c:v>29</c:v>
                </c:pt>
                <c:pt idx="291">
                  <c:v>29.1</c:v>
                </c:pt>
                <c:pt idx="292">
                  <c:v>29.2</c:v>
                </c:pt>
                <c:pt idx="293">
                  <c:v>29.3</c:v>
                </c:pt>
                <c:pt idx="294">
                  <c:v>29.4</c:v>
                </c:pt>
                <c:pt idx="295">
                  <c:v>29.5</c:v>
                </c:pt>
                <c:pt idx="296">
                  <c:v>29.6</c:v>
                </c:pt>
                <c:pt idx="297">
                  <c:v>29.7</c:v>
                </c:pt>
                <c:pt idx="298">
                  <c:v>29.8</c:v>
                </c:pt>
                <c:pt idx="299">
                  <c:v>29.9</c:v>
                </c:pt>
                <c:pt idx="300">
                  <c:v>30</c:v>
                </c:pt>
                <c:pt idx="301">
                  <c:v>30.1</c:v>
                </c:pt>
                <c:pt idx="302">
                  <c:v>30.2</c:v>
                </c:pt>
                <c:pt idx="303">
                  <c:v>30.3</c:v>
                </c:pt>
                <c:pt idx="304">
                  <c:v>30.4</c:v>
                </c:pt>
                <c:pt idx="305">
                  <c:v>30.5</c:v>
                </c:pt>
                <c:pt idx="306">
                  <c:v>30.6</c:v>
                </c:pt>
                <c:pt idx="307">
                  <c:v>30.7</c:v>
                </c:pt>
                <c:pt idx="308">
                  <c:v>30.8</c:v>
                </c:pt>
                <c:pt idx="309">
                  <c:v>30.9</c:v>
                </c:pt>
                <c:pt idx="310">
                  <c:v>31</c:v>
                </c:pt>
                <c:pt idx="311">
                  <c:v>31.1</c:v>
                </c:pt>
                <c:pt idx="312">
                  <c:v>31.2</c:v>
                </c:pt>
                <c:pt idx="313">
                  <c:v>31.3</c:v>
                </c:pt>
                <c:pt idx="314">
                  <c:v>31.4</c:v>
                </c:pt>
                <c:pt idx="315">
                  <c:v>31.5</c:v>
                </c:pt>
                <c:pt idx="316">
                  <c:v>31.6</c:v>
                </c:pt>
                <c:pt idx="317">
                  <c:v>31.7</c:v>
                </c:pt>
                <c:pt idx="318">
                  <c:v>31.8</c:v>
                </c:pt>
                <c:pt idx="319">
                  <c:v>31.9</c:v>
                </c:pt>
                <c:pt idx="320">
                  <c:v>32</c:v>
                </c:pt>
                <c:pt idx="321">
                  <c:v>32.1</c:v>
                </c:pt>
                <c:pt idx="322">
                  <c:v>32.200000000000003</c:v>
                </c:pt>
                <c:pt idx="323">
                  <c:v>32.299999999999997</c:v>
                </c:pt>
                <c:pt idx="324">
                  <c:v>32.4</c:v>
                </c:pt>
                <c:pt idx="325">
                  <c:v>32.5</c:v>
                </c:pt>
                <c:pt idx="326">
                  <c:v>32.6</c:v>
                </c:pt>
                <c:pt idx="327">
                  <c:v>32.700000000000003</c:v>
                </c:pt>
                <c:pt idx="328">
                  <c:v>32.799999999999997</c:v>
                </c:pt>
                <c:pt idx="329">
                  <c:v>32.9</c:v>
                </c:pt>
                <c:pt idx="330">
                  <c:v>33</c:v>
                </c:pt>
                <c:pt idx="331">
                  <c:v>33.1</c:v>
                </c:pt>
                <c:pt idx="332">
                  <c:v>33.200000000000003</c:v>
                </c:pt>
                <c:pt idx="333">
                  <c:v>33.299999999999997</c:v>
                </c:pt>
                <c:pt idx="334">
                  <c:v>33.4</c:v>
                </c:pt>
                <c:pt idx="335">
                  <c:v>33.5</c:v>
                </c:pt>
                <c:pt idx="336">
                  <c:v>33.6</c:v>
                </c:pt>
                <c:pt idx="337">
                  <c:v>33.700000000000003</c:v>
                </c:pt>
                <c:pt idx="338">
                  <c:v>33.799999999999997</c:v>
                </c:pt>
                <c:pt idx="339">
                  <c:v>33.9</c:v>
                </c:pt>
                <c:pt idx="340">
                  <c:v>34</c:v>
                </c:pt>
                <c:pt idx="341">
                  <c:v>34.1</c:v>
                </c:pt>
                <c:pt idx="342">
                  <c:v>34.200000000000003</c:v>
                </c:pt>
                <c:pt idx="343">
                  <c:v>34.299999999999997</c:v>
                </c:pt>
                <c:pt idx="344">
                  <c:v>34.4</c:v>
                </c:pt>
                <c:pt idx="345">
                  <c:v>34.5</c:v>
                </c:pt>
                <c:pt idx="346">
                  <c:v>34.6</c:v>
                </c:pt>
                <c:pt idx="347">
                  <c:v>34.700000000000003</c:v>
                </c:pt>
                <c:pt idx="348">
                  <c:v>34.799999999999997</c:v>
                </c:pt>
                <c:pt idx="349">
                  <c:v>34.9</c:v>
                </c:pt>
                <c:pt idx="350">
                  <c:v>35</c:v>
                </c:pt>
                <c:pt idx="351">
                  <c:v>35.1</c:v>
                </c:pt>
                <c:pt idx="352">
                  <c:v>35.200000000000003</c:v>
                </c:pt>
                <c:pt idx="353">
                  <c:v>35.299999999999997</c:v>
                </c:pt>
                <c:pt idx="354">
                  <c:v>35.4</c:v>
                </c:pt>
                <c:pt idx="355">
                  <c:v>35.5</c:v>
                </c:pt>
                <c:pt idx="356">
                  <c:v>35.6</c:v>
                </c:pt>
                <c:pt idx="357">
                  <c:v>35.700000000000003</c:v>
                </c:pt>
                <c:pt idx="358">
                  <c:v>35.799999999999997</c:v>
                </c:pt>
                <c:pt idx="359">
                  <c:v>35.9</c:v>
                </c:pt>
                <c:pt idx="360">
                  <c:v>36</c:v>
                </c:pt>
                <c:pt idx="361">
                  <c:v>36.1</c:v>
                </c:pt>
                <c:pt idx="362">
                  <c:v>36.200000000000003</c:v>
                </c:pt>
                <c:pt idx="363">
                  <c:v>36.299999999999997</c:v>
                </c:pt>
                <c:pt idx="364">
                  <c:v>36.4</c:v>
                </c:pt>
                <c:pt idx="365">
                  <c:v>36.5</c:v>
                </c:pt>
                <c:pt idx="366">
                  <c:v>36.6</c:v>
                </c:pt>
                <c:pt idx="367">
                  <c:v>36.700000000000003</c:v>
                </c:pt>
                <c:pt idx="368">
                  <c:v>36.799999999999997</c:v>
                </c:pt>
                <c:pt idx="369">
                  <c:v>36.9</c:v>
                </c:pt>
                <c:pt idx="370">
                  <c:v>37</c:v>
                </c:pt>
                <c:pt idx="371">
                  <c:v>37.1</c:v>
                </c:pt>
                <c:pt idx="372">
                  <c:v>37.200000000000003</c:v>
                </c:pt>
                <c:pt idx="373">
                  <c:v>37.299999999999997</c:v>
                </c:pt>
                <c:pt idx="374">
                  <c:v>37.4</c:v>
                </c:pt>
                <c:pt idx="375">
                  <c:v>37.5</c:v>
                </c:pt>
                <c:pt idx="376">
                  <c:v>37.6</c:v>
                </c:pt>
                <c:pt idx="377">
                  <c:v>37.700000000000003</c:v>
                </c:pt>
                <c:pt idx="378">
                  <c:v>37.799999999999997</c:v>
                </c:pt>
                <c:pt idx="379">
                  <c:v>37.9</c:v>
                </c:pt>
                <c:pt idx="380">
                  <c:v>38</c:v>
                </c:pt>
                <c:pt idx="381">
                  <c:v>38.1</c:v>
                </c:pt>
                <c:pt idx="382">
                  <c:v>38.200000000000003</c:v>
                </c:pt>
                <c:pt idx="383">
                  <c:v>38.299999999999997</c:v>
                </c:pt>
                <c:pt idx="384">
                  <c:v>38.4</c:v>
                </c:pt>
                <c:pt idx="385">
                  <c:v>38.5</c:v>
                </c:pt>
                <c:pt idx="386">
                  <c:v>38.6</c:v>
                </c:pt>
                <c:pt idx="387">
                  <c:v>38.700000000000003</c:v>
                </c:pt>
                <c:pt idx="388">
                  <c:v>38.799999999999997</c:v>
                </c:pt>
                <c:pt idx="389">
                  <c:v>38.9</c:v>
                </c:pt>
                <c:pt idx="390">
                  <c:v>39</c:v>
                </c:pt>
                <c:pt idx="391">
                  <c:v>39.1</c:v>
                </c:pt>
                <c:pt idx="392">
                  <c:v>39.200000000000003</c:v>
                </c:pt>
                <c:pt idx="393">
                  <c:v>39.299999999999997</c:v>
                </c:pt>
                <c:pt idx="394">
                  <c:v>39.4</c:v>
                </c:pt>
                <c:pt idx="395">
                  <c:v>39.5</c:v>
                </c:pt>
                <c:pt idx="396">
                  <c:v>39.6</c:v>
                </c:pt>
                <c:pt idx="397">
                  <c:v>39.700000000000003</c:v>
                </c:pt>
                <c:pt idx="398">
                  <c:v>39.799999999999997</c:v>
                </c:pt>
                <c:pt idx="399">
                  <c:v>39.9</c:v>
                </c:pt>
                <c:pt idx="400">
                  <c:v>40</c:v>
                </c:pt>
                <c:pt idx="401">
                  <c:v>40.1</c:v>
                </c:pt>
                <c:pt idx="402">
                  <c:v>40.200000000000003</c:v>
                </c:pt>
                <c:pt idx="403">
                  <c:v>40.299999999999997</c:v>
                </c:pt>
                <c:pt idx="404">
                  <c:v>40.4</c:v>
                </c:pt>
                <c:pt idx="405">
                  <c:v>40.5</c:v>
                </c:pt>
                <c:pt idx="406">
                  <c:v>40.6</c:v>
                </c:pt>
                <c:pt idx="407">
                  <c:v>40.700000000000003</c:v>
                </c:pt>
                <c:pt idx="408">
                  <c:v>40.799999999999997</c:v>
                </c:pt>
                <c:pt idx="409">
                  <c:v>40.9</c:v>
                </c:pt>
                <c:pt idx="410">
                  <c:v>41</c:v>
                </c:pt>
                <c:pt idx="411">
                  <c:v>41.1</c:v>
                </c:pt>
                <c:pt idx="412">
                  <c:v>41.2</c:v>
                </c:pt>
                <c:pt idx="413">
                  <c:v>41.3</c:v>
                </c:pt>
                <c:pt idx="414">
                  <c:v>41.4</c:v>
                </c:pt>
                <c:pt idx="415">
                  <c:v>41.5</c:v>
                </c:pt>
                <c:pt idx="416">
                  <c:v>41.6</c:v>
                </c:pt>
                <c:pt idx="417">
                  <c:v>41.7</c:v>
                </c:pt>
                <c:pt idx="418">
                  <c:v>41.8</c:v>
                </c:pt>
                <c:pt idx="419">
                  <c:v>41.9</c:v>
                </c:pt>
                <c:pt idx="420">
                  <c:v>42</c:v>
                </c:pt>
                <c:pt idx="421">
                  <c:v>42.1</c:v>
                </c:pt>
                <c:pt idx="422">
                  <c:v>42.2</c:v>
                </c:pt>
                <c:pt idx="423">
                  <c:v>42.3</c:v>
                </c:pt>
                <c:pt idx="424">
                  <c:v>42.4</c:v>
                </c:pt>
                <c:pt idx="425">
                  <c:v>42.5</c:v>
                </c:pt>
                <c:pt idx="426">
                  <c:v>42.6</c:v>
                </c:pt>
                <c:pt idx="427">
                  <c:v>42.7</c:v>
                </c:pt>
                <c:pt idx="428">
                  <c:v>42.8</c:v>
                </c:pt>
                <c:pt idx="429">
                  <c:v>42.9</c:v>
                </c:pt>
                <c:pt idx="430">
                  <c:v>43</c:v>
                </c:pt>
                <c:pt idx="431">
                  <c:v>43.1</c:v>
                </c:pt>
                <c:pt idx="432">
                  <c:v>43.2</c:v>
                </c:pt>
                <c:pt idx="433">
                  <c:v>43.3</c:v>
                </c:pt>
                <c:pt idx="434">
                  <c:v>43.4</c:v>
                </c:pt>
                <c:pt idx="435">
                  <c:v>43.5</c:v>
                </c:pt>
                <c:pt idx="436">
                  <c:v>43.6</c:v>
                </c:pt>
                <c:pt idx="437">
                  <c:v>43.7</c:v>
                </c:pt>
                <c:pt idx="438">
                  <c:v>43.8</c:v>
                </c:pt>
                <c:pt idx="439">
                  <c:v>43.9</c:v>
                </c:pt>
                <c:pt idx="440">
                  <c:v>44</c:v>
                </c:pt>
                <c:pt idx="441">
                  <c:v>44.1</c:v>
                </c:pt>
                <c:pt idx="442">
                  <c:v>44.2</c:v>
                </c:pt>
                <c:pt idx="443">
                  <c:v>44.3</c:v>
                </c:pt>
                <c:pt idx="444">
                  <c:v>44.4</c:v>
                </c:pt>
                <c:pt idx="445">
                  <c:v>44.5</c:v>
                </c:pt>
                <c:pt idx="446">
                  <c:v>44.6</c:v>
                </c:pt>
                <c:pt idx="447">
                  <c:v>44.7</c:v>
                </c:pt>
                <c:pt idx="448">
                  <c:v>44.8</c:v>
                </c:pt>
                <c:pt idx="449">
                  <c:v>44.9</c:v>
                </c:pt>
                <c:pt idx="450">
                  <c:v>45</c:v>
                </c:pt>
                <c:pt idx="451">
                  <c:v>45.1</c:v>
                </c:pt>
                <c:pt idx="452">
                  <c:v>45.2</c:v>
                </c:pt>
                <c:pt idx="453">
                  <c:v>45.3</c:v>
                </c:pt>
                <c:pt idx="454">
                  <c:v>45.4</c:v>
                </c:pt>
                <c:pt idx="455">
                  <c:v>45.5</c:v>
                </c:pt>
                <c:pt idx="456">
                  <c:v>45.6</c:v>
                </c:pt>
                <c:pt idx="457">
                  <c:v>45.7</c:v>
                </c:pt>
                <c:pt idx="458">
                  <c:v>45.8</c:v>
                </c:pt>
                <c:pt idx="459">
                  <c:v>45.9</c:v>
                </c:pt>
                <c:pt idx="460">
                  <c:v>46</c:v>
                </c:pt>
                <c:pt idx="461">
                  <c:v>46.1</c:v>
                </c:pt>
                <c:pt idx="462">
                  <c:v>46.2</c:v>
                </c:pt>
                <c:pt idx="463">
                  <c:v>46.3</c:v>
                </c:pt>
                <c:pt idx="464">
                  <c:v>46.4</c:v>
                </c:pt>
                <c:pt idx="465">
                  <c:v>46.5</c:v>
                </c:pt>
                <c:pt idx="466">
                  <c:v>46.6</c:v>
                </c:pt>
                <c:pt idx="467">
                  <c:v>46.7</c:v>
                </c:pt>
                <c:pt idx="468">
                  <c:v>46.8</c:v>
                </c:pt>
                <c:pt idx="469">
                  <c:v>46.9</c:v>
                </c:pt>
                <c:pt idx="470">
                  <c:v>47</c:v>
                </c:pt>
                <c:pt idx="471">
                  <c:v>47.1</c:v>
                </c:pt>
                <c:pt idx="472">
                  <c:v>47.2</c:v>
                </c:pt>
                <c:pt idx="473">
                  <c:v>47.3</c:v>
                </c:pt>
                <c:pt idx="474">
                  <c:v>47.4</c:v>
                </c:pt>
                <c:pt idx="475">
                  <c:v>47.5</c:v>
                </c:pt>
                <c:pt idx="476">
                  <c:v>47.6</c:v>
                </c:pt>
                <c:pt idx="477">
                  <c:v>47.7</c:v>
                </c:pt>
                <c:pt idx="478">
                  <c:v>47.8</c:v>
                </c:pt>
                <c:pt idx="479">
                  <c:v>47.9</c:v>
                </c:pt>
                <c:pt idx="480">
                  <c:v>48</c:v>
                </c:pt>
                <c:pt idx="481">
                  <c:v>48.1</c:v>
                </c:pt>
                <c:pt idx="482">
                  <c:v>48.2</c:v>
                </c:pt>
                <c:pt idx="483">
                  <c:v>48.3</c:v>
                </c:pt>
                <c:pt idx="484">
                  <c:v>48.4</c:v>
                </c:pt>
                <c:pt idx="485">
                  <c:v>48.5</c:v>
                </c:pt>
                <c:pt idx="486">
                  <c:v>48.6</c:v>
                </c:pt>
              </c:numCache>
            </c:numRef>
          </c:xVal>
          <c:yVal>
            <c:numRef>
              <c:f>'Test 8'!$C$3:$C$676</c:f>
              <c:numCache>
                <c:formatCode>0.0</c:formatCode>
                <c:ptCount val="674"/>
                <c:pt idx="0">
                  <c:v>3.0764516129031666E-4</c:v>
                </c:pt>
                <c:pt idx="1">
                  <c:v>3.0764516129031666E-4</c:v>
                </c:pt>
                <c:pt idx="2">
                  <c:v>3.0764516129031666E-4</c:v>
                </c:pt>
                <c:pt idx="3">
                  <c:v>-9.2293548387096871E-3</c:v>
                </c:pt>
                <c:pt idx="4">
                  <c:v>1.938164516129031E-2</c:v>
                </c:pt>
                <c:pt idx="5">
                  <c:v>-9.2293548387096871E-3</c:v>
                </c:pt>
                <c:pt idx="6">
                  <c:v>3.0764516129031666E-4</c:v>
                </c:pt>
                <c:pt idx="7">
                  <c:v>3.0764516129031666E-4</c:v>
                </c:pt>
                <c:pt idx="8">
                  <c:v>-9.2293548387096871E-3</c:v>
                </c:pt>
                <c:pt idx="9">
                  <c:v>-9.2293548387096871E-3</c:v>
                </c:pt>
                <c:pt idx="10">
                  <c:v>-9.2293548387096871E-3</c:v>
                </c:pt>
                <c:pt idx="11">
                  <c:v>9.8446451612903135E-3</c:v>
                </c:pt>
                <c:pt idx="12">
                  <c:v>-1.8766354838709684E-2</c:v>
                </c:pt>
                <c:pt idx="13">
                  <c:v>-9.2293548387096871E-3</c:v>
                </c:pt>
                <c:pt idx="14">
                  <c:v>9.8446451612903135E-3</c:v>
                </c:pt>
                <c:pt idx="15">
                  <c:v>1.938164516129031E-2</c:v>
                </c:pt>
                <c:pt idx="16">
                  <c:v>3.0764516129031666E-4</c:v>
                </c:pt>
                <c:pt idx="17">
                  <c:v>-9.2293548387096871E-3</c:v>
                </c:pt>
                <c:pt idx="18">
                  <c:v>9.8446451612903135E-3</c:v>
                </c:pt>
                <c:pt idx="19">
                  <c:v>3.0764516129031666E-4</c:v>
                </c:pt>
                <c:pt idx="20">
                  <c:v>-9.2293548387096871E-3</c:v>
                </c:pt>
                <c:pt idx="21">
                  <c:v>9.8446451612903135E-3</c:v>
                </c:pt>
                <c:pt idx="22">
                  <c:v>-9.2293548387096871E-3</c:v>
                </c:pt>
                <c:pt idx="23">
                  <c:v>-9.2293548387096871E-3</c:v>
                </c:pt>
                <c:pt idx="24">
                  <c:v>-9.2293548387096871E-3</c:v>
                </c:pt>
                <c:pt idx="25">
                  <c:v>9.8446451612903135E-3</c:v>
                </c:pt>
                <c:pt idx="26">
                  <c:v>9.8446451612903135E-3</c:v>
                </c:pt>
                <c:pt idx="27">
                  <c:v>3.0764516129031666E-4</c:v>
                </c:pt>
                <c:pt idx="28">
                  <c:v>1.938164516129031E-2</c:v>
                </c:pt>
                <c:pt idx="29">
                  <c:v>3.0764516129031666E-4</c:v>
                </c:pt>
                <c:pt idx="30">
                  <c:v>3.0764516129031666E-4</c:v>
                </c:pt>
                <c:pt idx="31">
                  <c:v>9.8446451612903135E-3</c:v>
                </c:pt>
                <c:pt idx="32">
                  <c:v>3.0764516129031666E-4</c:v>
                </c:pt>
                <c:pt idx="33">
                  <c:v>9.8446451612903135E-3</c:v>
                </c:pt>
                <c:pt idx="34">
                  <c:v>-9.2293548387096871E-3</c:v>
                </c:pt>
                <c:pt idx="35">
                  <c:v>3.0764516129031666E-4</c:v>
                </c:pt>
                <c:pt idx="36">
                  <c:v>3.0764516129031666E-4</c:v>
                </c:pt>
                <c:pt idx="37">
                  <c:v>1.938164516129031E-2</c:v>
                </c:pt>
                <c:pt idx="38">
                  <c:v>-9.2293548387096871E-3</c:v>
                </c:pt>
                <c:pt idx="39">
                  <c:v>9.8446451612903135E-3</c:v>
                </c:pt>
                <c:pt idx="40">
                  <c:v>-9.2293548387096871E-3</c:v>
                </c:pt>
                <c:pt idx="41">
                  <c:v>-9.2293548387096871E-3</c:v>
                </c:pt>
                <c:pt idx="42">
                  <c:v>9.8446451612903135E-3</c:v>
                </c:pt>
                <c:pt idx="43">
                  <c:v>9.8446451612903135E-3</c:v>
                </c:pt>
                <c:pt idx="44">
                  <c:v>3.0764516129031666E-4</c:v>
                </c:pt>
                <c:pt idx="45">
                  <c:v>-9.2293548387096871E-3</c:v>
                </c:pt>
                <c:pt idx="46">
                  <c:v>-9.2293548387096871E-3</c:v>
                </c:pt>
                <c:pt idx="47">
                  <c:v>9.8446451612903135E-3</c:v>
                </c:pt>
                <c:pt idx="48">
                  <c:v>3.0764516129031666E-4</c:v>
                </c:pt>
                <c:pt idx="49">
                  <c:v>3.0764516129031666E-4</c:v>
                </c:pt>
                <c:pt idx="50">
                  <c:v>3.0764516129031666E-4</c:v>
                </c:pt>
                <c:pt idx="51">
                  <c:v>-9.2293548387096871E-3</c:v>
                </c:pt>
                <c:pt idx="52">
                  <c:v>3.0764516129031666E-4</c:v>
                </c:pt>
                <c:pt idx="53">
                  <c:v>3.0764516129031666E-4</c:v>
                </c:pt>
                <c:pt idx="54">
                  <c:v>9.8446451612903135E-3</c:v>
                </c:pt>
                <c:pt idx="55">
                  <c:v>-9.2293548387096871E-3</c:v>
                </c:pt>
                <c:pt idx="56">
                  <c:v>-9.2293548387096871E-3</c:v>
                </c:pt>
                <c:pt idx="57">
                  <c:v>-9.2293548387096871E-3</c:v>
                </c:pt>
                <c:pt idx="58">
                  <c:v>3.0764516129031666E-4</c:v>
                </c:pt>
                <c:pt idx="59">
                  <c:v>-9.2293548387096871E-3</c:v>
                </c:pt>
                <c:pt idx="60">
                  <c:v>3.0764516129031666E-4</c:v>
                </c:pt>
                <c:pt idx="61">
                  <c:v>-9.2293548387096871E-3</c:v>
                </c:pt>
                <c:pt idx="62">
                  <c:v>3.0764516129031666E-4</c:v>
                </c:pt>
                <c:pt idx="63">
                  <c:v>3.0764516129031666E-4</c:v>
                </c:pt>
                <c:pt idx="64">
                  <c:v>-9.2293548387096871E-3</c:v>
                </c:pt>
                <c:pt idx="65">
                  <c:v>-9.2293548387096871E-3</c:v>
                </c:pt>
                <c:pt idx="66">
                  <c:v>3.0764516129031666E-4</c:v>
                </c:pt>
                <c:pt idx="67">
                  <c:v>3.0764516129031666E-4</c:v>
                </c:pt>
                <c:pt idx="68">
                  <c:v>9.8446451612903135E-3</c:v>
                </c:pt>
                <c:pt idx="69">
                  <c:v>9.8446451612903135E-3</c:v>
                </c:pt>
                <c:pt idx="70">
                  <c:v>9.8446451612903135E-3</c:v>
                </c:pt>
                <c:pt idx="71">
                  <c:v>9.8446451612903135E-3</c:v>
                </c:pt>
                <c:pt idx="72">
                  <c:v>-9.2293548387096871E-3</c:v>
                </c:pt>
                <c:pt idx="73">
                  <c:v>-9.2293548387096871E-3</c:v>
                </c:pt>
                <c:pt idx="74">
                  <c:v>9.8446451612903135E-3</c:v>
                </c:pt>
                <c:pt idx="75">
                  <c:v>3.0764516129031666E-4</c:v>
                </c:pt>
                <c:pt idx="76">
                  <c:v>3.0764516129031666E-4</c:v>
                </c:pt>
                <c:pt idx="77">
                  <c:v>9.8446451612903135E-3</c:v>
                </c:pt>
                <c:pt idx="78">
                  <c:v>3.0764516129031666E-4</c:v>
                </c:pt>
                <c:pt idx="79">
                  <c:v>-9.2293548387096871E-3</c:v>
                </c:pt>
                <c:pt idx="80">
                  <c:v>3.0764516129031666E-4</c:v>
                </c:pt>
                <c:pt idx="81">
                  <c:v>3.0764516129031666E-4</c:v>
                </c:pt>
                <c:pt idx="82">
                  <c:v>-9.2293548387096871E-3</c:v>
                </c:pt>
                <c:pt idx="83">
                  <c:v>9.8446451612903135E-3</c:v>
                </c:pt>
                <c:pt idx="84">
                  <c:v>9.8446451612903135E-3</c:v>
                </c:pt>
                <c:pt idx="85">
                  <c:v>-9.2293548387096871E-3</c:v>
                </c:pt>
                <c:pt idx="86">
                  <c:v>-9.2293548387096871E-3</c:v>
                </c:pt>
                <c:pt idx="87">
                  <c:v>3.0764516129031666E-4</c:v>
                </c:pt>
                <c:pt idx="88">
                  <c:v>3.0764516129031666E-4</c:v>
                </c:pt>
                <c:pt idx="89">
                  <c:v>-9.2293548387096871E-3</c:v>
                </c:pt>
                <c:pt idx="90">
                  <c:v>3.0764516129031666E-4</c:v>
                </c:pt>
                <c:pt idx="91">
                  <c:v>-9.2293548387096871E-3</c:v>
                </c:pt>
                <c:pt idx="92">
                  <c:v>3.0764516129031666E-4</c:v>
                </c:pt>
                <c:pt idx="93">
                  <c:v>3.0764516129031666E-4</c:v>
                </c:pt>
                <c:pt idx="94">
                  <c:v>3.0764516129031666E-4</c:v>
                </c:pt>
                <c:pt idx="95">
                  <c:v>3.0764516129031666E-4</c:v>
                </c:pt>
                <c:pt idx="96">
                  <c:v>3.0764516129031666E-4</c:v>
                </c:pt>
                <c:pt idx="97">
                  <c:v>-9.2293548387096871E-3</c:v>
                </c:pt>
                <c:pt idx="98">
                  <c:v>3.0764516129031666E-4</c:v>
                </c:pt>
                <c:pt idx="99">
                  <c:v>9.8446451612903135E-3</c:v>
                </c:pt>
                <c:pt idx="100">
                  <c:v>3.0764516129031666E-4</c:v>
                </c:pt>
                <c:pt idx="101">
                  <c:v>-9.2293548387096871E-3</c:v>
                </c:pt>
                <c:pt idx="102">
                  <c:v>3.0764516129031666E-4</c:v>
                </c:pt>
                <c:pt idx="103">
                  <c:v>9.8446451612903135E-3</c:v>
                </c:pt>
                <c:pt idx="104">
                  <c:v>3.0764516129031666E-4</c:v>
                </c:pt>
                <c:pt idx="105">
                  <c:v>3.0764516129031666E-4</c:v>
                </c:pt>
                <c:pt idx="106">
                  <c:v>9.8446451612903135E-3</c:v>
                </c:pt>
                <c:pt idx="107">
                  <c:v>9.8446451612903135E-3</c:v>
                </c:pt>
                <c:pt idx="108">
                  <c:v>3.0764516129031666E-4</c:v>
                </c:pt>
                <c:pt idx="109">
                  <c:v>9.8446451612903135E-3</c:v>
                </c:pt>
                <c:pt idx="110">
                  <c:v>-9.2293548387096871E-3</c:v>
                </c:pt>
                <c:pt idx="111">
                  <c:v>-9.2293548387096871E-3</c:v>
                </c:pt>
                <c:pt idx="112">
                  <c:v>3.0764516129031666E-4</c:v>
                </c:pt>
                <c:pt idx="113">
                  <c:v>3.0764516129031666E-4</c:v>
                </c:pt>
                <c:pt idx="114">
                  <c:v>-9.2293548387096871E-3</c:v>
                </c:pt>
                <c:pt idx="115">
                  <c:v>3.0764516129031666E-4</c:v>
                </c:pt>
                <c:pt idx="116">
                  <c:v>9.8446451612903135E-3</c:v>
                </c:pt>
                <c:pt idx="117">
                  <c:v>-9.2293548387096871E-3</c:v>
                </c:pt>
                <c:pt idx="118">
                  <c:v>-9.2293548387096871E-3</c:v>
                </c:pt>
                <c:pt idx="119">
                  <c:v>-9.2293548387096871E-3</c:v>
                </c:pt>
                <c:pt idx="120">
                  <c:v>-1.8766354838709684E-2</c:v>
                </c:pt>
                <c:pt idx="121">
                  <c:v>3.0764516129031666E-4</c:v>
                </c:pt>
                <c:pt idx="122">
                  <c:v>3.0764516129031666E-4</c:v>
                </c:pt>
                <c:pt idx="123">
                  <c:v>9.8446451612903135E-3</c:v>
                </c:pt>
                <c:pt idx="124">
                  <c:v>-1.8766354838709684E-2</c:v>
                </c:pt>
                <c:pt idx="125">
                  <c:v>3.0764516129031666E-4</c:v>
                </c:pt>
                <c:pt idx="126">
                  <c:v>-9.2293548387096871E-3</c:v>
                </c:pt>
                <c:pt idx="127">
                  <c:v>3.0764516129031666E-4</c:v>
                </c:pt>
                <c:pt idx="128">
                  <c:v>-9.2293548387096871E-3</c:v>
                </c:pt>
                <c:pt idx="129">
                  <c:v>-1.8766354838709684E-2</c:v>
                </c:pt>
                <c:pt idx="130">
                  <c:v>9.8446451612903135E-3</c:v>
                </c:pt>
                <c:pt idx="131">
                  <c:v>9.8446451612903135E-3</c:v>
                </c:pt>
                <c:pt idx="132">
                  <c:v>-1.8766354838709684E-2</c:v>
                </c:pt>
                <c:pt idx="133">
                  <c:v>3.0764516129031666E-4</c:v>
                </c:pt>
                <c:pt idx="134">
                  <c:v>3.0764516129031666E-4</c:v>
                </c:pt>
                <c:pt idx="135">
                  <c:v>-9.2293548387096871E-3</c:v>
                </c:pt>
                <c:pt idx="136">
                  <c:v>3.0764516129031666E-4</c:v>
                </c:pt>
                <c:pt idx="137">
                  <c:v>3.0764516129031666E-4</c:v>
                </c:pt>
                <c:pt idx="138">
                  <c:v>1.938164516129031E-2</c:v>
                </c:pt>
                <c:pt idx="139">
                  <c:v>9.8446451612903135E-3</c:v>
                </c:pt>
                <c:pt idx="140">
                  <c:v>9.8446451612903135E-3</c:v>
                </c:pt>
                <c:pt idx="141">
                  <c:v>1.938164516129031E-2</c:v>
                </c:pt>
                <c:pt idx="142">
                  <c:v>2.8918645161290314E-2</c:v>
                </c:pt>
                <c:pt idx="143">
                  <c:v>1.938164516129031E-2</c:v>
                </c:pt>
                <c:pt idx="144">
                  <c:v>1.938164516129031E-2</c:v>
                </c:pt>
                <c:pt idx="145">
                  <c:v>3.8455645161290318E-2</c:v>
                </c:pt>
                <c:pt idx="146">
                  <c:v>2.8918645161290314E-2</c:v>
                </c:pt>
                <c:pt idx="147">
                  <c:v>2.8918645161290314E-2</c:v>
                </c:pt>
                <c:pt idx="148">
                  <c:v>3.8455645161290318E-2</c:v>
                </c:pt>
                <c:pt idx="149">
                  <c:v>4.7992645161290322E-2</c:v>
                </c:pt>
                <c:pt idx="150">
                  <c:v>3.8455645161290318E-2</c:v>
                </c:pt>
                <c:pt idx="151">
                  <c:v>3.8455645161290318E-2</c:v>
                </c:pt>
                <c:pt idx="152">
                  <c:v>3.8455645161290318E-2</c:v>
                </c:pt>
                <c:pt idx="153">
                  <c:v>4.7992645161290322E-2</c:v>
                </c:pt>
                <c:pt idx="154">
                  <c:v>4.7992645161290322E-2</c:v>
                </c:pt>
                <c:pt idx="155">
                  <c:v>5.7529645161290312E-2</c:v>
                </c:pt>
                <c:pt idx="156">
                  <c:v>5.7529645161290312E-2</c:v>
                </c:pt>
                <c:pt idx="157">
                  <c:v>6.7069645161290325E-2</c:v>
                </c:pt>
                <c:pt idx="158">
                  <c:v>4.7992645161290322E-2</c:v>
                </c:pt>
                <c:pt idx="159">
                  <c:v>5.7529645161290312E-2</c:v>
                </c:pt>
                <c:pt idx="160">
                  <c:v>3.8455645161290318E-2</c:v>
                </c:pt>
                <c:pt idx="161">
                  <c:v>6.7069645161290325E-2</c:v>
                </c:pt>
                <c:pt idx="162">
                  <c:v>4.7992645161290322E-2</c:v>
                </c:pt>
                <c:pt idx="163">
                  <c:v>3.8455645161290318E-2</c:v>
                </c:pt>
                <c:pt idx="164">
                  <c:v>4.7992645161290322E-2</c:v>
                </c:pt>
                <c:pt idx="165">
                  <c:v>7.6599645161290308E-2</c:v>
                </c:pt>
                <c:pt idx="166">
                  <c:v>4.7992645161290322E-2</c:v>
                </c:pt>
                <c:pt idx="167">
                  <c:v>4.7992645161290322E-2</c:v>
                </c:pt>
                <c:pt idx="168">
                  <c:v>4.7992645161290322E-2</c:v>
                </c:pt>
                <c:pt idx="169">
                  <c:v>4.7992645161290322E-2</c:v>
                </c:pt>
                <c:pt idx="170">
                  <c:v>3.8455645161290318E-2</c:v>
                </c:pt>
                <c:pt idx="171">
                  <c:v>3.8455645161290318E-2</c:v>
                </c:pt>
                <c:pt idx="172">
                  <c:v>5.7529645161290312E-2</c:v>
                </c:pt>
                <c:pt idx="173">
                  <c:v>4.7992645161290322E-2</c:v>
                </c:pt>
                <c:pt idx="174">
                  <c:v>2.8918645161290314E-2</c:v>
                </c:pt>
                <c:pt idx="175">
                  <c:v>4.7992645161290322E-2</c:v>
                </c:pt>
                <c:pt idx="176">
                  <c:v>2.8918645161290314E-2</c:v>
                </c:pt>
                <c:pt idx="177">
                  <c:v>2.8918645161290314E-2</c:v>
                </c:pt>
                <c:pt idx="178">
                  <c:v>3.8455645161290318E-2</c:v>
                </c:pt>
                <c:pt idx="179">
                  <c:v>4.7992645161290322E-2</c:v>
                </c:pt>
                <c:pt idx="180">
                  <c:v>2.8918645161290314E-2</c:v>
                </c:pt>
                <c:pt idx="181">
                  <c:v>2.8918645161290314E-2</c:v>
                </c:pt>
                <c:pt idx="182">
                  <c:v>3.8455645161290318E-2</c:v>
                </c:pt>
                <c:pt idx="183">
                  <c:v>3.8455645161290318E-2</c:v>
                </c:pt>
                <c:pt idx="184">
                  <c:v>3.8455645161290318E-2</c:v>
                </c:pt>
                <c:pt idx="185">
                  <c:v>3.8455645161290318E-2</c:v>
                </c:pt>
                <c:pt idx="186">
                  <c:v>4.7992645161290322E-2</c:v>
                </c:pt>
                <c:pt idx="187">
                  <c:v>1.938164516129031E-2</c:v>
                </c:pt>
                <c:pt idx="188">
                  <c:v>4.7992645161290322E-2</c:v>
                </c:pt>
                <c:pt idx="189">
                  <c:v>2.8918645161290314E-2</c:v>
                </c:pt>
                <c:pt idx="190">
                  <c:v>3.8455645161290318E-2</c:v>
                </c:pt>
                <c:pt idx="191">
                  <c:v>2.8918645161290314E-2</c:v>
                </c:pt>
                <c:pt idx="192">
                  <c:v>9.8446451612903135E-3</c:v>
                </c:pt>
                <c:pt idx="193">
                  <c:v>2.8918645161290314E-2</c:v>
                </c:pt>
                <c:pt idx="194">
                  <c:v>1.938164516129031E-2</c:v>
                </c:pt>
                <c:pt idx="195">
                  <c:v>1.938164516129031E-2</c:v>
                </c:pt>
                <c:pt idx="196">
                  <c:v>1.938164516129031E-2</c:v>
                </c:pt>
                <c:pt idx="197">
                  <c:v>9.8446451612903135E-3</c:v>
                </c:pt>
                <c:pt idx="198">
                  <c:v>2.8918645161290314E-2</c:v>
                </c:pt>
                <c:pt idx="199">
                  <c:v>9.8446451612903135E-3</c:v>
                </c:pt>
                <c:pt idx="200">
                  <c:v>1.938164516129031E-2</c:v>
                </c:pt>
                <c:pt idx="201">
                  <c:v>1.938164516129031E-2</c:v>
                </c:pt>
                <c:pt idx="202">
                  <c:v>9.8446451612903135E-3</c:v>
                </c:pt>
                <c:pt idx="203">
                  <c:v>1.938164516129031E-2</c:v>
                </c:pt>
                <c:pt idx="204">
                  <c:v>1.938164516129031E-2</c:v>
                </c:pt>
                <c:pt idx="205">
                  <c:v>9.8446451612903135E-3</c:v>
                </c:pt>
                <c:pt idx="206">
                  <c:v>9.8446451612903135E-3</c:v>
                </c:pt>
                <c:pt idx="207">
                  <c:v>9.8446451612903135E-3</c:v>
                </c:pt>
                <c:pt idx="208">
                  <c:v>9.8446451612903135E-3</c:v>
                </c:pt>
                <c:pt idx="209">
                  <c:v>3.0764516129031666E-4</c:v>
                </c:pt>
                <c:pt idx="210">
                  <c:v>3.0764516129031666E-4</c:v>
                </c:pt>
                <c:pt idx="211">
                  <c:v>9.8446451612903135E-3</c:v>
                </c:pt>
                <c:pt idx="212">
                  <c:v>1.938164516129031E-2</c:v>
                </c:pt>
                <c:pt idx="213">
                  <c:v>3.8455645161290318E-2</c:v>
                </c:pt>
                <c:pt idx="214">
                  <c:v>1.938164516129031E-2</c:v>
                </c:pt>
                <c:pt idx="215">
                  <c:v>1.938164516129031E-2</c:v>
                </c:pt>
                <c:pt idx="216">
                  <c:v>9.8446451612903135E-3</c:v>
                </c:pt>
                <c:pt idx="217">
                  <c:v>9.8446451612903135E-3</c:v>
                </c:pt>
                <c:pt idx="218">
                  <c:v>9.8446451612903135E-3</c:v>
                </c:pt>
                <c:pt idx="219">
                  <c:v>9.8446451612903135E-3</c:v>
                </c:pt>
                <c:pt idx="220">
                  <c:v>9.8446451612903135E-3</c:v>
                </c:pt>
                <c:pt idx="221">
                  <c:v>9.8446451612903135E-3</c:v>
                </c:pt>
                <c:pt idx="222">
                  <c:v>3.0764516129031666E-4</c:v>
                </c:pt>
                <c:pt idx="223">
                  <c:v>9.8446451612903135E-3</c:v>
                </c:pt>
                <c:pt idx="224">
                  <c:v>3.0764516129031666E-4</c:v>
                </c:pt>
                <c:pt idx="225">
                  <c:v>9.8446451612903135E-3</c:v>
                </c:pt>
                <c:pt idx="226">
                  <c:v>3.0764516129031666E-4</c:v>
                </c:pt>
                <c:pt idx="227">
                  <c:v>3.0764516129031666E-4</c:v>
                </c:pt>
                <c:pt idx="228">
                  <c:v>3.0764516129031666E-4</c:v>
                </c:pt>
                <c:pt idx="229">
                  <c:v>2.8918645161290314E-2</c:v>
                </c:pt>
                <c:pt idx="230">
                  <c:v>9.8446451612903135E-3</c:v>
                </c:pt>
                <c:pt idx="231">
                  <c:v>3.0764516129031666E-4</c:v>
                </c:pt>
                <c:pt idx="232">
                  <c:v>3.0764516129031666E-4</c:v>
                </c:pt>
                <c:pt idx="233">
                  <c:v>3.0764516129031666E-4</c:v>
                </c:pt>
                <c:pt idx="234">
                  <c:v>2.8918645161290314E-2</c:v>
                </c:pt>
                <c:pt idx="235">
                  <c:v>2.8918645161290314E-2</c:v>
                </c:pt>
                <c:pt idx="236">
                  <c:v>2.8918645161290314E-2</c:v>
                </c:pt>
                <c:pt idx="237">
                  <c:v>3.8455645161290318E-2</c:v>
                </c:pt>
                <c:pt idx="238">
                  <c:v>4.7992645161290322E-2</c:v>
                </c:pt>
                <c:pt idx="239">
                  <c:v>6.7069645161290325E-2</c:v>
                </c:pt>
                <c:pt idx="240">
                  <c:v>7.6599645161290308E-2</c:v>
                </c:pt>
                <c:pt idx="241">
                  <c:v>8.6139645161290329E-2</c:v>
                </c:pt>
                <c:pt idx="242">
                  <c:v>0.10520964516129033</c:v>
                </c:pt>
                <c:pt idx="243">
                  <c:v>0.11474964516129033</c:v>
                </c:pt>
                <c:pt idx="244">
                  <c:v>0.14335964516129032</c:v>
                </c:pt>
                <c:pt idx="245">
                  <c:v>0.16243964516129034</c:v>
                </c:pt>
                <c:pt idx="246">
                  <c:v>0.19104964516129033</c:v>
                </c:pt>
                <c:pt idx="247">
                  <c:v>0.21965964516129033</c:v>
                </c:pt>
                <c:pt idx="248">
                  <c:v>0.2387296451612903</c:v>
                </c:pt>
                <c:pt idx="249">
                  <c:v>0.25779964516129034</c:v>
                </c:pt>
                <c:pt idx="250">
                  <c:v>0.31502964516129034</c:v>
                </c:pt>
                <c:pt idx="251">
                  <c:v>0.31502964516129034</c:v>
                </c:pt>
                <c:pt idx="252">
                  <c:v>0.34363964516129031</c:v>
                </c:pt>
                <c:pt idx="253">
                  <c:v>0.37224964516129033</c:v>
                </c:pt>
                <c:pt idx="254">
                  <c:v>0.39131964516129031</c:v>
                </c:pt>
                <c:pt idx="255">
                  <c:v>0.41992964516129033</c:v>
                </c:pt>
                <c:pt idx="256">
                  <c:v>0.4485396451612903</c:v>
                </c:pt>
                <c:pt idx="257">
                  <c:v>0.46761964516129034</c:v>
                </c:pt>
                <c:pt idx="258">
                  <c:v>0.47714964516129027</c:v>
                </c:pt>
                <c:pt idx="259">
                  <c:v>0.50575964516129024</c:v>
                </c:pt>
                <c:pt idx="260">
                  <c:v>0.51529964516129023</c:v>
                </c:pt>
                <c:pt idx="261">
                  <c:v>0.52483964516129022</c:v>
                </c:pt>
                <c:pt idx="262">
                  <c:v>0.51529964516129023</c:v>
                </c:pt>
                <c:pt idx="263">
                  <c:v>0.53436964516129026</c:v>
                </c:pt>
                <c:pt idx="264">
                  <c:v>0.54390964516129026</c:v>
                </c:pt>
                <c:pt idx="265">
                  <c:v>0.53436964516129026</c:v>
                </c:pt>
                <c:pt idx="266">
                  <c:v>0.54390964516129026</c:v>
                </c:pt>
                <c:pt idx="267">
                  <c:v>0.54390964516129026</c:v>
                </c:pt>
                <c:pt idx="268">
                  <c:v>0.54390964516129026</c:v>
                </c:pt>
                <c:pt idx="269">
                  <c:v>0.53436964516129026</c:v>
                </c:pt>
                <c:pt idx="270">
                  <c:v>0.53436964516129026</c:v>
                </c:pt>
                <c:pt idx="271">
                  <c:v>0.52483964516129022</c:v>
                </c:pt>
                <c:pt idx="272">
                  <c:v>0.52483964516129022</c:v>
                </c:pt>
                <c:pt idx="273">
                  <c:v>0.52483964516129022</c:v>
                </c:pt>
                <c:pt idx="274">
                  <c:v>0.51529964516129023</c:v>
                </c:pt>
                <c:pt idx="275">
                  <c:v>0.48668964516129037</c:v>
                </c:pt>
                <c:pt idx="276">
                  <c:v>0.48668964516129037</c:v>
                </c:pt>
                <c:pt idx="277">
                  <c:v>0.48668964516129037</c:v>
                </c:pt>
                <c:pt idx="278">
                  <c:v>0.46761964516129034</c:v>
                </c:pt>
                <c:pt idx="279">
                  <c:v>0.4485396451612903</c:v>
                </c:pt>
                <c:pt idx="280">
                  <c:v>0.4485396451612903</c:v>
                </c:pt>
                <c:pt idx="281">
                  <c:v>0.43900964516129032</c:v>
                </c:pt>
                <c:pt idx="282">
                  <c:v>0.41038964516129034</c:v>
                </c:pt>
                <c:pt idx="283">
                  <c:v>0.4008596451612903</c:v>
                </c:pt>
                <c:pt idx="284">
                  <c:v>0.41038964516129034</c:v>
                </c:pt>
                <c:pt idx="285">
                  <c:v>0.39131964516129031</c:v>
                </c:pt>
                <c:pt idx="286">
                  <c:v>0.38177964516129032</c:v>
                </c:pt>
                <c:pt idx="287">
                  <c:v>0.36270964516129034</c:v>
                </c:pt>
                <c:pt idx="288">
                  <c:v>0.35316964516129035</c:v>
                </c:pt>
                <c:pt idx="289">
                  <c:v>0.34363964516129031</c:v>
                </c:pt>
                <c:pt idx="290">
                  <c:v>0.33409964516129032</c:v>
                </c:pt>
                <c:pt idx="291">
                  <c:v>0.33409964516129032</c:v>
                </c:pt>
                <c:pt idx="292">
                  <c:v>0.30548964516129035</c:v>
                </c:pt>
                <c:pt idx="293">
                  <c:v>0.30548964516129035</c:v>
                </c:pt>
                <c:pt idx="294">
                  <c:v>0.2864096451612903</c:v>
                </c:pt>
                <c:pt idx="295">
                  <c:v>0.2864096451612903</c:v>
                </c:pt>
                <c:pt idx="296">
                  <c:v>0.27687964516129032</c:v>
                </c:pt>
                <c:pt idx="297">
                  <c:v>0.27687964516129032</c:v>
                </c:pt>
                <c:pt idx="298">
                  <c:v>0.26733964516129033</c:v>
                </c:pt>
                <c:pt idx="299">
                  <c:v>0.26733964516129033</c:v>
                </c:pt>
                <c:pt idx="300">
                  <c:v>0.2482696451612903</c:v>
                </c:pt>
                <c:pt idx="301">
                  <c:v>0.2482696451612903</c:v>
                </c:pt>
                <c:pt idx="302">
                  <c:v>0.22918964516129031</c:v>
                </c:pt>
                <c:pt idx="303">
                  <c:v>0.2387296451612903</c:v>
                </c:pt>
                <c:pt idx="304">
                  <c:v>0.21011964516129034</c:v>
                </c:pt>
                <c:pt idx="305">
                  <c:v>0.21011964516129034</c:v>
                </c:pt>
                <c:pt idx="306">
                  <c:v>0.19104964516129033</c:v>
                </c:pt>
                <c:pt idx="307">
                  <c:v>0.20057964516129032</c:v>
                </c:pt>
                <c:pt idx="308">
                  <c:v>0.21011964516129034</c:v>
                </c:pt>
                <c:pt idx="309">
                  <c:v>0.19104964516129033</c:v>
                </c:pt>
                <c:pt idx="310">
                  <c:v>0.19104964516129033</c:v>
                </c:pt>
                <c:pt idx="311">
                  <c:v>0.17196964516129032</c:v>
                </c:pt>
                <c:pt idx="312">
                  <c:v>0.17196964516129032</c:v>
                </c:pt>
                <c:pt idx="313">
                  <c:v>0.16243964516129034</c:v>
                </c:pt>
                <c:pt idx="314">
                  <c:v>0.15289964516129032</c:v>
                </c:pt>
                <c:pt idx="315">
                  <c:v>0.16243964516129034</c:v>
                </c:pt>
                <c:pt idx="316">
                  <c:v>0.14335964516129032</c:v>
                </c:pt>
                <c:pt idx="317">
                  <c:v>0.15289964516129032</c:v>
                </c:pt>
                <c:pt idx="318">
                  <c:v>0.12428964516129032</c:v>
                </c:pt>
                <c:pt idx="319">
                  <c:v>0.13381964516129033</c:v>
                </c:pt>
                <c:pt idx="320">
                  <c:v>0.13381964516129033</c:v>
                </c:pt>
                <c:pt idx="321">
                  <c:v>0.11474964516129033</c:v>
                </c:pt>
                <c:pt idx="322">
                  <c:v>0.13381964516129033</c:v>
                </c:pt>
                <c:pt idx="323">
                  <c:v>0.11474964516129033</c:v>
                </c:pt>
                <c:pt idx="324">
                  <c:v>0.13381964516129033</c:v>
                </c:pt>
                <c:pt idx="325">
                  <c:v>0.10520964516129033</c:v>
                </c:pt>
                <c:pt idx="326">
                  <c:v>9.5679645161290322E-2</c:v>
                </c:pt>
                <c:pt idx="327">
                  <c:v>0.11474964516129033</c:v>
                </c:pt>
                <c:pt idx="328">
                  <c:v>9.5679645161290322E-2</c:v>
                </c:pt>
                <c:pt idx="329">
                  <c:v>0.10520964516129033</c:v>
                </c:pt>
                <c:pt idx="330">
                  <c:v>0.10520964516129033</c:v>
                </c:pt>
                <c:pt idx="331">
                  <c:v>0.10520964516129033</c:v>
                </c:pt>
                <c:pt idx="332">
                  <c:v>0.10520964516129033</c:v>
                </c:pt>
                <c:pt idx="333">
                  <c:v>0.11474964516129033</c:v>
                </c:pt>
                <c:pt idx="334">
                  <c:v>0.11474964516129033</c:v>
                </c:pt>
                <c:pt idx="335">
                  <c:v>9.5679645161290322E-2</c:v>
                </c:pt>
                <c:pt idx="336">
                  <c:v>0.11474964516129033</c:v>
                </c:pt>
                <c:pt idx="337">
                  <c:v>0.10520964516129033</c:v>
                </c:pt>
                <c:pt idx="338">
                  <c:v>0.11474964516129033</c:v>
                </c:pt>
                <c:pt idx="339">
                  <c:v>0.10520964516129033</c:v>
                </c:pt>
                <c:pt idx="340">
                  <c:v>0.12428964516129032</c:v>
                </c:pt>
                <c:pt idx="341">
                  <c:v>0.11474964516129033</c:v>
                </c:pt>
                <c:pt idx="342">
                  <c:v>0.10520964516129033</c:v>
                </c:pt>
                <c:pt idx="343">
                  <c:v>0.11474964516129033</c:v>
                </c:pt>
                <c:pt idx="344">
                  <c:v>0.10520964516129033</c:v>
                </c:pt>
                <c:pt idx="345">
                  <c:v>0.10520964516129033</c:v>
                </c:pt>
                <c:pt idx="346">
                  <c:v>0.10520964516129033</c:v>
                </c:pt>
                <c:pt idx="347">
                  <c:v>8.6139645161290329E-2</c:v>
                </c:pt>
                <c:pt idx="348">
                  <c:v>0.11474964516129033</c:v>
                </c:pt>
                <c:pt idx="349">
                  <c:v>8.6139645161290329E-2</c:v>
                </c:pt>
                <c:pt idx="350">
                  <c:v>0.10520964516129033</c:v>
                </c:pt>
                <c:pt idx="351">
                  <c:v>0.10520964516129033</c:v>
                </c:pt>
                <c:pt idx="352">
                  <c:v>0.10520964516129033</c:v>
                </c:pt>
                <c:pt idx="353">
                  <c:v>9.5679645161290322E-2</c:v>
                </c:pt>
                <c:pt idx="354">
                  <c:v>0.10520964516129033</c:v>
                </c:pt>
                <c:pt idx="355">
                  <c:v>0.10520964516129033</c:v>
                </c:pt>
                <c:pt idx="356">
                  <c:v>7.6599645161290308E-2</c:v>
                </c:pt>
                <c:pt idx="357">
                  <c:v>8.6139645161290329E-2</c:v>
                </c:pt>
                <c:pt idx="358">
                  <c:v>7.6599645161290308E-2</c:v>
                </c:pt>
                <c:pt idx="359">
                  <c:v>7.6599645161290308E-2</c:v>
                </c:pt>
                <c:pt idx="360">
                  <c:v>8.6139645161290329E-2</c:v>
                </c:pt>
                <c:pt idx="361">
                  <c:v>7.6599645161290308E-2</c:v>
                </c:pt>
                <c:pt idx="362">
                  <c:v>8.6139645161290329E-2</c:v>
                </c:pt>
                <c:pt idx="363">
                  <c:v>8.6139645161290329E-2</c:v>
                </c:pt>
                <c:pt idx="364">
                  <c:v>8.6139645161290329E-2</c:v>
                </c:pt>
                <c:pt idx="365">
                  <c:v>7.6599645161290308E-2</c:v>
                </c:pt>
                <c:pt idx="366">
                  <c:v>7.6599645161290308E-2</c:v>
                </c:pt>
                <c:pt idx="367">
                  <c:v>6.7069645161290325E-2</c:v>
                </c:pt>
                <c:pt idx="368">
                  <c:v>7.6599645161290308E-2</c:v>
                </c:pt>
                <c:pt idx="369">
                  <c:v>6.7069645161290325E-2</c:v>
                </c:pt>
                <c:pt idx="370">
                  <c:v>7.6599645161290308E-2</c:v>
                </c:pt>
                <c:pt idx="371">
                  <c:v>6.7069645161290325E-2</c:v>
                </c:pt>
                <c:pt idx="372">
                  <c:v>7.6599645161290308E-2</c:v>
                </c:pt>
                <c:pt idx="373">
                  <c:v>6.7069645161290325E-2</c:v>
                </c:pt>
                <c:pt idx="374">
                  <c:v>6.7069645161290325E-2</c:v>
                </c:pt>
                <c:pt idx="375">
                  <c:v>6.7069645161290325E-2</c:v>
                </c:pt>
                <c:pt idx="376">
                  <c:v>6.7069645161290325E-2</c:v>
                </c:pt>
                <c:pt idx="377">
                  <c:v>5.7529645161290312E-2</c:v>
                </c:pt>
                <c:pt idx="378">
                  <c:v>5.7529645161290312E-2</c:v>
                </c:pt>
                <c:pt idx="379">
                  <c:v>6.7069645161290325E-2</c:v>
                </c:pt>
                <c:pt idx="380">
                  <c:v>5.7529645161290312E-2</c:v>
                </c:pt>
                <c:pt idx="381">
                  <c:v>4.7992645161290322E-2</c:v>
                </c:pt>
                <c:pt idx="382">
                  <c:v>5.7529645161290312E-2</c:v>
                </c:pt>
                <c:pt idx="383">
                  <c:v>3.8455645161290318E-2</c:v>
                </c:pt>
                <c:pt idx="384">
                  <c:v>4.7992645161290322E-2</c:v>
                </c:pt>
                <c:pt idx="385">
                  <c:v>5.7529645161290312E-2</c:v>
                </c:pt>
                <c:pt idx="386">
                  <c:v>6.7069645161290325E-2</c:v>
                </c:pt>
                <c:pt idx="387">
                  <c:v>4.7992645161290322E-2</c:v>
                </c:pt>
                <c:pt idx="388">
                  <c:v>3.8455645161290318E-2</c:v>
                </c:pt>
                <c:pt idx="389">
                  <c:v>4.7992645161290322E-2</c:v>
                </c:pt>
                <c:pt idx="390">
                  <c:v>4.7992645161290322E-2</c:v>
                </c:pt>
                <c:pt idx="391">
                  <c:v>3.8455645161290318E-2</c:v>
                </c:pt>
                <c:pt idx="392">
                  <c:v>5.7529645161290312E-2</c:v>
                </c:pt>
                <c:pt idx="393">
                  <c:v>3.8455645161290318E-2</c:v>
                </c:pt>
                <c:pt idx="394">
                  <c:v>2.8918645161290314E-2</c:v>
                </c:pt>
                <c:pt idx="395">
                  <c:v>4.7992645161290322E-2</c:v>
                </c:pt>
                <c:pt idx="396">
                  <c:v>4.7992645161290322E-2</c:v>
                </c:pt>
                <c:pt idx="397">
                  <c:v>3.8455645161290318E-2</c:v>
                </c:pt>
                <c:pt idx="398">
                  <c:v>4.7992645161290322E-2</c:v>
                </c:pt>
                <c:pt idx="399">
                  <c:v>4.7992645161290322E-2</c:v>
                </c:pt>
                <c:pt idx="400">
                  <c:v>4.7992645161290322E-2</c:v>
                </c:pt>
                <c:pt idx="401">
                  <c:v>4.7992645161290322E-2</c:v>
                </c:pt>
                <c:pt idx="402">
                  <c:v>3.8455645161290318E-2</c:v>
                </c:pt>
                <c:pt idx="403">
                  <c:v>3.8455645161290318E-2</c:v>
                </c:pt>
                <c:pt idx="404">
                  <c:v>4.7992645161290322E-2</c:v>
                </c:pt>
                <c:pt idx="405">
                  <c:v>4.7992645161290322E-2</c:v>
                </c:pt>
                <c:pt idx="406">
                  <c:v>1.938164516129031E-2</c:v>
                </c:pt>
                <c:pt idx="407">
                  <c:v>2.8918645161290314E-2</c:v>
                </c:pt>
                <c:pt idx="408">
                  <c:v>5.7529645161290312E-2</c:v>
                </c:pt>
                <c:pt idx="409">
                  <c:v>3.8455645161290318E-2</c:v>
                </c:pt>
                <c:pt idx="410">
                  <c:v>2.8918645161290314E-2</c:v>
                </c:pt>
                <c:pt idx="411">
                  <c:v>2.8918645161290314E-2</c:v>
                </c:pt>
                <c:pt idx="412">
                  <c:v>2.8918645161290314E-2</c:v>
                </c:pt>
                <c:pt idx="413">
                  <c:v>3.8455645161290318E-2</c:v>
                </c:pt>
                <c:pt idx="414">
                  <c:v>3.8455645161290318E-2</c:v>
                </c:pt>
                <c:pt idx="415">
                  <c:v>9.8446451612903135E-3</c:v>
                </c:pt>
                <c:pt idx="416">
                  <c:v>3.8455645161290318E-2</c:v>
                </c:pt>
                <c:pt idx="417">
                  <c:v>2.8918645161290314E-2</c:v>
                </c:pt>
                <c:pt idx="418">
                  <c:v>2.8918645161290314E-2</c:v>
                </c:pt>
                <c:pt idx="419">
                  <c:v>2.8918645161290314E-2</c:v>
                </c:pt>
                <c:pt idx="420">
                  <c:v>1.938164516129031E-2</c:v>
                </c:pt>
                <c:pt idx="421">
                  <c:v>1.938164516129031E-2</c:v>
                </c:pt>
                <c:pt idx="422">
                  <c:v>2.8918645161290314E-2</c:v>
                </c:pt>
                <c:pt idx="423">
                  <c:v>1.938164516129031E-2</c:v>
                </c:pt>
                <c:pt idx="424">
                  <c:v>3.8455645161290318E-2</c:v>
                </c:pt>
                <c:pt idx="425">
                  <c:v>1.938164516129031E-2</c:v>
                </c:pt>
                <c:pt idx="426">
                  <c:v>2.8918645161290314E-2</c:v>
                </c:pt>
                <c:pt idx="427">
                  <c:v>1.938164516129031E-2</c:v>
                </c:pt>
                <c:pt idx="428">
                  <c:v>1.938164516129031E-2</c:v>
                </c:pt>
                <c:pt idx="429">
                  <c:v>2.8918645161290314E-2</c:v>
                </c:pt>
                <c:pt idx="430">
                  <c:v>1.938164516129031E-2</c:v>
                </c:pt>
                <c:pt idx="431">
                  <c:v>3.8455645161290318E-2</c:v>
                </c:pt>
                <c:pt idx="432">
                  <c:v>1.938164516129031E-2</c:v>
                </c:pt>
                <c:pt idx="433">
                  <c:v>2.8918645161290314E-2</c:v>
                </c:pt>
                <c:pt idx="434">
                  <c:v>2.8918645161290314E-2</c:v>
                </c:pt>
                <c:pt idx="435">
                  <c:v>9.8446451612903135E-3</c:v>
                </c:pt>
                <c:pt idx="436">
                  <c:v>9.8446451612903135E-3</c:v>
                </c:pt>
                <c:pt idx="437">
                  <c:v>2.8918645161290314E-2</c:v>
                </c:pt>
                <c:pt idx="438">
                  <c:v>2.8918645161290314E-2</c:v>
                </c:pt>
                <c:pt idx="439">
                  <c:v>1.938164516129031E-2</c:v>
                </c:pt>
                <c:pt idx="440">
                  <c:v>2.8918645161290314E-2</c:v>
                </c:pt>
                <c:pt idx="441">
                  <c:v>2.8918645161290314E-2</c:v>
                </c:pt>
                <c:pt idx="442">
                  <c:v>1.938164516129031E-2</c:v>
                </c:pt>
                <c:pt idx="443">
                  <c:v>1.938164516129031E-2</c:v>
                </c:pt>
                <c:pt idx="444">
                  <c:v>3.8455645161290318E-2</c:v>
                </c:pt>
                <c:pt idx="445">
                  <c:v>1.938164516129031E-2</c:v>
                </c:pt>
                <c:pt idx="446">
                  <c:v>2.8918645161290314E-2</c:v>
                </c:pt>
                <c:pt idx="447">
                  <c:v>1.938164516129031E-2</c:v>
                </c:pt>
                <c:pt idx="448">
                  <c:v>1.938164516129031E-2</c:v>
                </c:pt>
                <c:pt idx="449">
                  <c:v>2.8918645161290314E-2</c:v>
                </c:pt>
                <c:pt idx="450">
                  <c:v>9.8446451612903135E-3</c:v>
                </c:pt>
                <c:pt idx="451">
                  <c:v>1.938164516129031E-2</c:v>
                </c:pt>
                <c:pt idx="452">
                  <c:v>3.8455645161290318E-2</c:v>
                </c:pt>
                <c:pt idx="453">
                  <c:v>9.8446451612903135E-3</c:v>
                </c:pt>
                <c:pt idx="454">
                  <c:v>1.938164516129031E-2</c:v>
                </c:pt>
                <c:pt idx="455">
                  <c:v>1.938164516129031E-2</c:v>
                </c:pt>
                <c:pt idx="456">
                  <c:v>9.8446451612903135E-3</c:v>
                </c:pt>
                <c:pt idx="457">
                  <c:v>9.8446451612903135E-3</c:v>
                </c:pt>
                <c:pt idx="458">
                  <c:v>1.938164516129031E-2</c:v>
                </c:pt>
                <c:pt idx="459">
                  <c:v>1.938164516129031E-2</c:v>
                </c:pt>
                <c:pt idx="460">
                  <c:v>9.8446451612903135E-3</c:v>
                </c:pt>
                <c:pt idx="461">
                  <c:v>9.8446451612903135E-3</c:v>
                </c:pt>
                <c:pt idx="462">
                  <c:v>9.8446451612903135E-3</c:v>
                </c:pt>
                <c:pt idx="463">
                  <c:v>3.8455645161290318E-2</c:v>
                </c:pt>
                <c:pt idx="464">
                  <c:v>1.938164516129031E-2</c:v>
                </c:pt>
                <c:pt idx="465">
                  <c:v>1.938164516129031E-2</c:v>
                </c:pt>
                <c:pt idx="466">
                  <c:v>2.8918645161290314E-2</c:v>
                </c:pt>
                <c:pt idx="467">
                  <c:v>9.8446451612903135E-3</c:v>
                </c:pt>
                <c:pt idx="468">
                  <c:v>1.938164516129031E-2</c:v>
                </c:pt>
                <c:pt idx="469">
                  <c:v>1.938164516129031E-2</c:v>
                </c:pt>
                <c:pt idx="470">
                  <c:v>3.8455645161290318E-2</c:v>
                </c:pt>
                <c:pt idx="471">
                  <c:v>1.938164516129031E-2</c:v>
                </c:pt>
                <c:pt idx="472">
                  <c:v>2.8918645161290314E-2</c:v>
                </c:pt>
                <c:pt idx="473">
                  <c:v>1.938164516129031E-2</c:v>
                </c:pt>
                <c:pt idx="474">
                  <c:v>3.0764516129031666E-4</c:v>
                </c:pt>
                <c:pt idx="475">
                  <c:v>3.0764516129031666E-4</c:v>
                </c:pt>
                <c:pt idx="476">
                  <c:v>9.8446451612903135E-3</c:v>
                </c:pt>
                <c:pt idx="477">
                  <c:v>9.8446451612903135E-3</c:v>
                </c:pt>
                <c:pt idx="478">
                  <c:v>9.8446451612903135E-3</c:v>
                </c:pt>
                <c:pt idx="479">
                  <c:v>1.938164516129031E-2</c:v>
                </c:pt>
                <c:pt idx="480">
                  <c:v>1.938164516129031E-2</c:v>
                </c:pt>
                <c:pt idx="481">
                  <c:v>9.8446451612903135E-3</c:v>
                </c:pt>
                <c:pt idx="482">
                  <c:v>1.938164516129031E-2</c:v>
                </c:pt>
                <c:pt idx="483">
                  <c:v>9.8446451612903135E-3</c:v>
                </c:pt>
                <c:pt idx="484">
                  <c:v>1.938164516129031E-2</c:v>
                </c:pt>
                <c:pt idx="485">
                  <c:v>3.0764516129031666E-4</c:v>
                </c:pt>
                <c:pt idx="486">
                  <c:v>2.8918645161290314E-2</c:v>
                </c:pt>
              </c:numCache>
            </c:numRef>
          </c:yVal>
          <c:smooth val="1"/>
        </c:ser>
        <c:dLbls>
          <c:showLegendKey val="0"/>
          <c:showVal val="0"/>
          <c:showCatName val="0"/>
          <c:showSerName val="0"/>
          <c:showPercent val="0"/>
          <c:showBubbleSize val="0"/>
        </c:dLbls>
        <c:axId val="97043200"/>
        <c:axId val="97045120"/>
      </c:scatterChart>
      <c:valAx>
        <c:axId val="97043200"/>
        <c:scaling>
          <c:orientation val="minMax"/>
        </c:scaling>
        <c:delete val="0"/>
        <c:axPos val="b"/>
        <c:title>
          <c:tx>
            <c:rich>
              <a:bodyPr/>
              <a:lstStyle/>
              <a:p>
                <a:pPr>
                  <a:defRPr sz="900"/>
                </a:pPr>
                <a:r>
                  <a:rPr lang="en-US" sz="900"/>
                  <a:t>Time (secs)</a:t>
                </a:r>
              </a:p>
            </c:rich>
          </c:tx>
          <c:layout/>
          <c:overlay val="0"/>
        </c:title>
        <c:numFmt formatCode="General" sourceLinked="1"/>
        <c:majorTickMark val="out"/>
        <c:minorTickMark val="none"/>
        <c:tickLblPos val="nextTo"/>
        <c:txPr>
          <a:bodyPr/>
          <a:lstStyle/>
          <a:p>
            <a:pPr>
              <a:defRPr sz="900"/>
            </a:pPr>
            <a:endParaRPr lang="en-US"/>
          </a:p>
        </c:txPr>
        <c:crossAx val="97045120"/>
        <c:crosses val="autoZero"/>
        <c:crossBetween val="midCat"/>
      </c:valAx>
      <c:valAx>
        <c:axId val="97045120"/>
        <c:scaling>
          <c:orientation val="minMax"/>
        </c:scaling>
        <c:delete val="0"/>
        <c:axPos val="l"/>
        <c:majorGridlines/>
        <c:title>
          <c:tx>
            <c:rich>
              <a:bodyPr rot="-5400000" vert="horz"/>
              <a:lstStyle/>
              <a:p>
                <a:pPr>
                  <a:defRPr sz="900"/>
                </a:pPr>
                <a:r>
                  <a:rPr lang="en-US" sz="900"/>
                  <a:t>Hydrogen Conc. (% v/v)</a:t>
                </a:r>
              </a:p>
            </c:rich>
          </c:tx>
          <c:layout/>
          <c:overlay val="0"/>
        </c:title>
        <c:numFmt formatCode="0.0" sourceLinked="1"/>
        <c:majorTickMark val="out"/>
        <c:minorTickMark val="none"/>
        <c:tickLblPos val="nextTo"/>
        <c:txPr>
          <a:bodyPr/>
          <a:lstStyle/>
          <a:p>
            <a:pPr>
              <a:defRPr sz="900"/>
            </a:pPr>
            <a:endParaRPr lang="en-US"/>
          </a:p>
        </c:txPr>
        <c:crossAx val="97043200"/>
        <c:crosses val="autoZero"/>
        <c:crossBetween val="midCat"/>
      </c:valAx>
    </c:plotArea>
    <c:legend>
      <c:legendPos val="r"/>
      <c:layout/>
      <c:overlay val="0"/>
      <c:txPr>
        <a:bodyPr/>
        <a:lstStyle/>
        <a:p>
          <a:pPr>
            <a:defRPr sz="900"/>
          </a:pPr>
          <a:endParaRPr lang="en-US"/>
        </a:p>
      </c:txPr>
    </c:legend>
    <c:plotVisOnly val="1"/>
    <c:dispBlanksAs val="gap"/>
    <c:showDLblsOverMax val="0"/>
  </c:chart>
  <c:spPr>
    <a:ln>
      <a:no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116226114729901"/>
          <c:y val="5.1883040935672517E-2"/>
          <c:w val="0.5029080582804244"/>
          <c:h val="0.72889699313901557"/>
        </c:manualLayout>
      </c:layout>
      <c:scatterChart>
        <c:scatterStyle val="lineMarker"/>
        <c:varyColors val="0"/>
        <c:ser>
          <c:idx val="2"/>
          <c:order val="0"/>
          <c:tx>
            <c:v>Exp. - Test 7 - varying wind</c:v>
          </c:tx>
          <c:spPr>
            <a:ln w="28575">
              <a:noFill/>
            </a:ln>
          </c:spPr>
          <c:marker>
            <c:symbol val="square"/>
            <c:size val="6"/>
            <c:spPr>
              <a:solidFill>
                <a:srgbClr val="0070C0"/>
              </a:solidFill>
              <a:ln>
                <a:solidFill>
                  <a:srgbClr val="0070C0"/>
                </a:solidFill>
              </a:ln>
            </c:spPr>
          </c:marker>
          <c:xVal>
            <c:numRef>
              <c:f>('Max and Averages Clean'!$B$32,'Max and Averages Clean'!$B$34,'Max and Averages Clean'!$B$35,'Max and Averages Clean'!$B$36)</c:f>
              <c:numCache>
                <c:formatCode>0.00</c:formatCode>
                <c:ptCount val="4"/>
                <c:pt idx="0">
                  <c:v>2.89</c:v>
                </c:pt>
                <c:pt idx="1">
                  <c:v>2.64</c:v>
                </c:pt>
                <c:pt idx="2">
                  <c:v>2.1</c:v>
                </c:pt>
                <c:pt idx="3">
                  <c:v>2.39</c:v>
                </c:pt>
              </c:numCache>
            </c:numRef>
          </c:xVal>
          <c:yVal>
            <c:numRef>
              <c:f>('Max and Averages Clean'!$E$32,'Max and Averages Clean'!$E$34,'Max and Averages Clean'!$E$35,'Max and Averages Clean'!$E$36)</c:f>
              <c:numCache>
                <c:formatCode>0.0</c:formatCode>
                <c:ptCount val="4"/>
                <c:pt idx="0">
                  <c:v>0.61648322067934269</c:v>
                </c:pt>
                <c:pt idx="1">
                  <c:v>0.79938677632984378</c:v>
                </c:pt>
                <c:pt idx="2">
                  <c:v>1.49915592608417</c:v>
                </c:pt>
                <c:pt idx="3">
                  <c:v>1.3215256569109162</c:v>
                </c:pt>
              </c:numCache>
            </c:numRef>
          </c:yVal>
          <c:smooth val="0"/>
        </c:ser>
        <c:ser>
          <c:idx val="1"/>
          <c:order val="1"/>
          <c:tx>
            <c:v>Exp. - Test 8 - varying wind</c:v>
          </c:tx>
          <c:spPr>
            <a:ln w="28575">
              <a:noFill/>
            </a:ln>
          </c:spPr>
          <c:marker>
            <c:symbol val="square"/>
            <c:size val="6"/>
          </c:marker>
          <c:xVal>
            <c:numRef>
              <c:f>('Max and Averages Clean'!$B$37,'Max and Averages Clean'!$B$39,'Max and Averages Clean'!$B$40,'Max and Averages Clean'!$B$41)</c:f>
              <c:numCache>
                <c:formatCode>0.00</c:formatCode>
                <c:ptCount val="4"/>
                <c:pt idx="0">
                  <c:v>2.89</c:v>
                </c:pt>
                <c:pt idx="1">
                  <c:v>2.64</c:v>
                </c:pt>
                <c:pt idx="2">
                  <c:v>2.1</c:v>
                </c:pt>
                <c:pt idx="3">
                  <c:v>2.39</c:v>
                </c:pt>
              </c:numCache>
            </c:numRef>
          </c:xVal>
          <c:yVal>
            <c:numRef>
              <c:f>('Max and Averages Clean'!$E$37,'Max and Averages Clean'!$E$39,'Max and Averages Clean'!$E$40,'Max and Averages Clean'!$E$41)</c:f>
              <c:numCache>
                <c:formatCode>0.0</c:formatCode>
                <c:ptCount val="4"/>
                <c:pt idx="0">
                  <c:v>0.5391766630271313</c:v>
                </c:pt>
                <c:pt idx="1">
                  <c:v>0.77801256141849939</c:v>
                </c:pt>
                <c:pt idx="2">
                  <c:v>1.4557366599017307</c:v>
                </c:pt>
                <c:pt idx="3">
                  <c:v>1.122480089724418</c:v>
                </c:pt>
              </c:numCache>
            </c:numRef>
          </c:yVal>
          <c:smooth val="0"/>
        </c:ser>
        <c:ser>
          <c:idx val="0"/>
          <c:order val="2"/>
          <c:tx>
            <c:v>FLACS - Test 7 - 120°, 1.6 m/s</c:v>
          </c:tx>
          <c:spPr>
            <a:ln w="28575">
              <a:noFill/>
            </a:ln>
          </c:spPr>
          <c:marker>
            <c:symbol val="square"/>
            <c:size val="6"/>
            <c:spPr>
              <a:noFill/>
            </c:spPr>
          </c:marker>
          <c:xVal>
            <c:numRef>
              <c:f>'Max and Averages Clean'!$B$32:$B$36</c:f>
              <c:numCache>
                <c:formatCode>0.00</c:formatCode>
                <c:ptCount val="5"/>
                <c:pt idx="0">
                  <c:v>2.89</c:v>
                </c:pt>
                <c:pt idx="1">
                  <c:v>3.13</c:v>
                </c:pt>
                <c:pt idx="2">
                  <c:v>2.64</c:v>
                </c:pt>
                <c:pt idx="3">
                  <c:v>2.1</c:v>
                </c:pt>
                <c:pt idx="4">
                  <c:v>2.39</c:v>
                </c:pt>
              </c:numCache>
            </c:numRef>
          </c:xVal>
          <c:yVal>
            <c:numRef>
              <c:f>'Max and Averages Clean'!$H$32:$H$36</c:f>
              <c:numCache>
                <c:formatCode>0.00</c:formatCode>
                <c:ptCount val="5"/>
                <c:pt idx="0">
                  <c:v>0.03</c:v>
                </c:pt>
                <c:pt idx="1">
                  <c:v>0</c:v>
                </c:pt>
                <c:pt idx="2">
                  <c:v>0.14000000000000001</c:v>
                </c:pt>
                <c:pt idx="3">
                  <c:v>1.57</c:v>
                </c:pt>
                <c:pt idx="4">
                  <c:v>0.43</c:v>
                </c:pt>
              </c:numCache>
            </c:numRef>
          </c:yVal>
          <c:smooth val="0"/>
        </c:ser>
        <c:ser>
          <c:idx val="5"/>
          <c:order val="3"/>
          <c:tx>
            <c:v>FLACS - Test 8 - 205°, 2 m/s</c:v>
          </c:tx>
          <c:spPr>
            <a:ln w="28575">
              <a:noFill/>
            </a:ln>
          </c:spPr>
          <c:marker>
            <c:symbol val="square"/>
            <c:size val="6"/>
            <c:spPr>
              <a:noFill/>
              <a:ln>
                <a:solidFill>
                  <a:srgbClr val="C00000"/>
                </a:solidFill>
              </a:ln>
            </c:spPr>
          </c:marker>
          <c:xVal>
            <c:numRef>
              <c:f>'Max and Averages Clean'!$B$37:$B$41</c:f>
              <c:numCache>
                <c:formatCode>0.00</c:formatCode>
                <c:ptCount val="5"/>
                <c:pt idx="0">
                  <c:v>2.89</c:v>
                </c:pt>
                <c:pt idx="1">
                  <c:v>3.13</c:v>
                </c:pt>
                <c:pt idx="2">
                  <c:v>2.64</c:v>
                </c:pt>
                <c:pt idx="3">
                  <c:v>2.1</c:v>
                </c:pt>
                <c:pt idx="4">
                  <c:v>2.39</c:v>
                </c:pt>
              </c:numCache>
            </c:numRef>
          </c:xVal>
          <c:yVal>
            <c:numRef>
              <c:f>'Max and Averages Clean'!$H$37:$H$41</c:f>
              <c:numCache>
                <c:formatCode>0.00</c:formatCode>
                <c:ptCount val="5"/>
                <c:pt idx="0">
                  <c:v>1.05</c:v>
                </c:pt>
                <c:pt idx="1">
                  <c:v>0.41</c:v>
                </c:pt>
                <c:pt idx="2">
                  <c:v>2.14</c:v>
                </c:pt>
                <c:pt idx="3">
                  <c:v>5.43</c:v>
                </c:pt>
                <c:pt idx="4">
                  <c:v>3.59</c:v>
                </c:pt>
              </c:numCache>
            </c:numRef>
          </c:yVal>
          <c:smooth val="0"/>
        </c:ser>
        <c:ser>
          <c:idx val="8"/>
          <c:order val="4"/>
          <c:tx>
            <c:v>FLACS - Windless</c:v>
          </c:tx>
          <c:spPr>
            <a:ln w="28575">
              <a:noFill/>
            </a:ln>
          </c:spPr>
          <c:marker>
            <c:symbol val="dash"/>
            <c:size val="6"/>
            <c:spPr>
              <a:noFill/>
              <a:ln>
                <a:solidFill>
                  <a:srgbClr val="C00000"/>
                </a:solidFill>
              </a:ln>
            </c:spPr>
          </c:marker>
          <c:xVal>
            <c:numRef>
              <c:f>'Max and Averages Clean'!$B$32:$B$36</c:f>
              <c:numCache>
                <c:formatCode>0.00</c:formatCode>
                <c:ptCount val="5"/>
                <c:pt idx="0">
                  <c:v>2.89</c:v>
                </c:pt>
                <c:pt idx="1">
                  <c:v>3.13</c:v>
                </c:pt>
                <c:pt idx="2">
                  <c:v>2.64</c:v>
                </c:pt>
                <c:pt idx="3">
                  <c:v>2.1</c:v>
                </c:pt>
                <c:pt idx="4">
                  <c:v>2.39</c:v>
                </c:pt>
              </c:numCache>
            </c:numRef>
          </c:xVal>
          <c:yVal>
            <c:numRef>
              <c:f>'Max and Averages Clean'!$W$11:$W$15</c:f>
              <c:numCache>
                <c:formatCode>General</c:formatCode>
                <c:ptCount val="5"/>
                <c:pt idx="0">
                  <c:v>5.87</c:v>
                </c:pt>
                <c:pt idx="1">
                  <c:v>5.41</c:v>
                </c:pt>
                <c:pt idx="2">
                  <c:v>6.43</c:v>
                </c:pt>
                <c:pt idx="3" formatCode="0.00">
                  <c:v>8</c:v>
                </c:pt>
                <c:pt idx="4">
                  <c:v>7.08</c:v>
                </c:pt>
              </c:numCache>
            </c:numRef>
          </c:yVal>
          <c:smooth val="0"/>
        </c:ser>
        <c:dLbls>
          <c:showLegendKey val="0"/>
          <c:showVal val="0"/>
          <c:showCatName val="0"/>
          <c:showSerName val="0"/>
          <c:showPercent val="0"/>
          <c:showBubbleSize val="0"/>
        </c:dLbls>
        <c:axId val="97177600"/>
        <c:axId val="97179904"/>
      </c:scatterChart>
      <c:valAx>
        <c:axId val="97177600"/>
        <c:scaling>
          <c:orientation val="minMax"/>
          <c:max val="3.2"/>
          <c:min val="2"/>
        </c:scaling>
        <c:delete val="0"/>
        <c:axPos val="b"/>
        <c:title>
          <c:tx>
            <c:rich>
              <a:bodyPr/>
              <a:lstStyle/>
              <a:p>
                <a:pPr>
                  <a:defRPr/>
                </a:pPr>
                <a:r>
                  <a:rPr lang="en-CA"/>
                  <a:t>Distance from nozzle (m)</a:t>
                </a:r>
              </a:p>
            </c:rich>
          </c:tx>
          <c:layout/>
          <c:overlay val="0"/>
        </c:title>
        <c:numFmt formatCode="0.00" sourceLinked="1"/>
        <c:majorTickMark val="out"/>
        <c:minorTickMark val="none"/>
        <c:tickLblPos val="nextTo"/>
        <c:crossAx val="97179904"/>
        <c:crosses val="autoZero"/>
        <c:crossBetween val="midCat"/>
        <c:majorUnit val="0.2"/>
      </c:valAx>
      <c:valAx>
        <c:axId val="97179904"/>
        <c:scaling>
          <c:orientation val="minMax"/>
          <c:max val="8"/>
        </c:scaling>
        <c:delete val="0"/>
        <c:axPos val="l"/>
        <c:title>
          <c:tx>
            <c:rich>
              <a:bodyPr rot="-5400000" vert="horz"/>
              <a:lstStyle/>
              <a:p>
                <a:pPr>
                  <a:defRPr/>
                </a:pPr>
                <a:r>
                  <a:rPr lang="en-CA"/>
                  <a:t>Average H</a:t>
                </a:r>
                <a:r>
                  <a:rPr lang="en-CA" baseline="-25000"/>
                  <a:t>2</a:t>
                </a:r>
                <a:r>
                  <a:rPr lang="en-CA"/>
                  <a:t> concentration (%v/v)</a:t>
                </a:r>
              </a:p>
            </c:rich>
          </c:tx>
          <c:layout>
            <c:manualLayout>
              <c:xMode val="edge"/>
              <c:yMode val="edge"/>
              <c:x val="2.6254343905335851E-2"/>
              <c:y val="5.1883040935672517E-2"/>
            </c:manualLayout>
          </c:layout>
          <c:overlay val="0"/>
        </c:title>
        <c:numFmt formatCode="0.0" sourceLinked="1"/>
        <c:majorTickMark val="out"/>
        <c:minorTickMark val="none"/>
        <c:tickLblPos val="nextTo"/>
        <c:crossAx val="97177600"/>
        <c:crosses val="autoZero"/>
        <c:crossBetween val="midCat"/>
      </c:valAx>
    </c:plotArea>
    <c:legend>
      <c:legendPos val="r"/>
      <c:layout>
        <c:manualLayout>
          <c:xMode val="edge"/>
          <c:yMode val="edge"/>
          <c:x val="0.64621143027512618"/>
          <c:y val="0.14776331905880186"/>
          <c:w val="0.33843350586763249"/>
          <c:h val="0.45651977713312153"/>
        </c:manualLayout>
      </c:layout>
      <c:overlay val="0"/>
    </c:legend>
    <c:plotVisOnly val="1"/>
    <c:dispBlanksAs val="gap"/>
    <c:showDLblsOverMax val="0"/>
  </c:chart>
  <c:spPr>
    <a:ln>
      <a:noFill/>
    </a:ln>
  </c:spPr>
  <c:txPr>
    <a:bodyPr/>
    <a:lstStyle/>
    <a:p>
      <a:pPr>
        <a:defRPr sz="1100">
          <a:latin typeface="+mn-lt"/>
          <a:cs typeface="Times New Roman" panose="02020603050405020304" pitchFamily="18"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lineMarker"/>
        <c:varyColors val="0"/>
        <c:ser>
          <c:idx val="0"/>
          <c:order val="0"/>
          <c:tx>
            <c:v>Exp. - Ground jet - Test 2</c:v>
          </c:tx>
          <c:spPr>
            <a:ln w="28575">
              <a:noFill/>
            </a:ln>
          </c:spPr>
          <c:marker>
            <c:symbol val="triangle"/>
            <c:size val="6"/>
          </c:marker>
          <c:xVal>
            <c:numRef>
              <c:f>('Max and Averages Clean'!$B$7,'Max and Averages Clean'!$B$9,'Max and Averages Clean'!$B$10,'Max and Averages Clean'!$B$11)</c:f>
              <c:numCache>
                <c:formatCode>0.00</c:formatCode>
                <c:ptCount val="4"/>
                <c:pt idx="0">
                  <c:v>3.1</c:v>
                </c:pt>
                <c:pt idx="1">
                  <c:v>2.62</c:v>
                </c:pt>
                <c:pt idx="2">
                  <c:v>2.38</c:v>
                </c:pt>
                <c:pt idx="3">
                  <c:v>2.1</c:v>
                </c:pt>
              </c:numCache>
            </c:numRef>
          </c:xVal>
          <c:yVal>
            <c:numRef>
              <c:f>('Max and Averages Clean'!$E$7,'Max and Averages Clean'!$E$9,'Max and Averages Clean'!$E$10,'Max and Averages Clean'!$E$11)</c:f>
              <c:numCache>
                <c:formatCode>0.0</c:formatCode>
                <c:ptCount val="4"/>
                <c:pt idx="0">
                  <c:v>4.4873857295449664</c:v>
                </c:pt>
                <c:pt idx="1">
                  <c:v>3.1907926938688296</c:v>
                </c:pt>
                <c:pt idx="2">
                  <c:v>4.0013947917111725</c:v>
                </c:pt>
                <c:pt idx="3">
                  <c:v>5.7225144199957292</c:v>
                </c:pt>
              </c:numCache>
            </c:numRef>
          </c:yVal>
          <c:smooth val="0"/>
        </c:ser>
        <c:ser>
          <c:idx val="1"/>
          <c:order val="1"/>
          <c:tx>
            <c:v>Exp. - Free jet - Test 8</c:v>
          </c:tx>
          <c:spPr>
            <a:ln w="28575">
              <a:noFill/>
            </a:ln>
          </c:spPr>
          <c:marker>
            <c:symbol val="square"/>
            <c:size val="6"/>
          </c:marker>
          <c:xVal>
            <c:numRef>
              <c:f>('Max and Averages Clean'!$B$37,'Max and Averages Clean'!$B$39,'Max and Averages Clean'!$B$40,'Max and Averages Clean'!$B$41)</c:f>
              <c:numCache>
                <c:formatCode>0.00</c:formatCode>
                <c:ptCount val="4"/>
                <c:pt idx="0">
                  <c:v>2.89</c:v>
                </c:pt>
                <c:pt idx="1">
                  <c:v>2.64</c:v>
                </c:pt>
                <c:pt idx="2">
                  <c:v>2.1</c:v>
                </c:pt>
                <c:pt idx="3">
                  <c:v>2.39</c:v>
                </c:pt>
              </c:numCache>
            </c:numRef>
          </c:xVal>
          <c:yVal>
            <c:numRef>
              <c:f>('Max and Averages Clean'!$E$37,'Max and Averages Clean'!$E$39,'Max and Averages Clean'!$E$40,'Max and Averages Clean'!$E$41)</c:f>
              <c:numCache>
                <c:formatCode>0.0</c:formatCode>
                <c:ptCount val="4"/>
                <c:pt idx="0">
                  <c:v>0.5391766630271313</c:v>
                </c:pt>
                <c:pt idx="1">
                  <c:v>0.77801256141849939</c:v>
                </c:pt>
                <c:pt idx="2">
                  <c:v>1.4557366599017307</c:v>
                </c:pt>
                <c:pt idx="3">
                  <c:v>1.122480089724418</c:v>
                </c:pt>
              </c:numCache>
            </c:numRef>
          </c:yVal>
          <c:smooth val="0"/>
        </c:ser>
        <c:ser>
          <c:idx val="2"/>
          <c:order val="2"/>
          <c:tx>
            <c:v>Exp. - Ground jet - Test 10</c:v>
          </c:tx>
          <c:spPr>
            <a:ln w="28575">
              <a:noFill/>
            </a:ln>
          </c:spPr>
          <c:marker>
            <c:symbol val="triangle"/>
            <c:size val="6"/>
          </c:marker>
          <c:xVal>
            <c:numRef>
              <c:f>('Max and Averages Clean'!$B$47,'Max and Averages Clean'!$B$49,'Max and Averages Clean'!$B$50,'Max and Averages Clean'!$B$51)</c:f>
              <c:numCache>
                <c:formatCode>0.00</c:formatCode>
                <c:ptCount val="4"/>
                <c:pt idx="0">
                  <c:v>2.7399999999999998</c:v>
                </c:pt>
                <c:pt idx="1">
                  <c:v>2.48</c:v>
                </c:pt>
                <c:pt idx="2">
                  <c:v>1.8399999999999999</c:v>
                </c:pt>
                <c:pt idx="3">
                  <c:v>2.13</c:v>
                </c:pt>
              </c:numCache>
            </c:numRef>
          </c:xVal>
          <c:yVal>
            <c:numRef>
              <c:f>('Max and Averages Clean'!$E$47,'Max and Averages Clean'!$E$49,'Max and Averages Clean'!$E$50,'Max and Averages Clean'!$E$51)</c:f>
              <c:numCache>
                <c:formatCode>0.0</c:formatCode>
                <c:ptCount val="4"/>
                <c:pt idx="0">
                  <c:v>1.7694541796163321</c:v>
                </c:pt>
                <c:pt idx="1">
                  <c:v>1.8368866466616642</c:v>
                </c:pt>
                <c:pt idx="2">
                  <c:v>3.0155769445932914</c:v>
                </c:pt>
                <c:pt idx="3">
                  <c:v>3.6606742278426769</c:v>
                </c:pt>
              </c:numCache>
            </c:numRef>
          </c:yVal>
          <c:smooth val="0"/>
        </c:ser>
        <c:ser>
          <c:idx val="3"/>
          <c:order val="3"/>
          <c:tx>
            <c:v>Exp. - Free jet - Test 18</c:v>
          </c:tx>
          <c:spPr>
            <a:ln w="28575">
              <a:noFill/>
            </a:ln>
          </c:spPr>
          <c:marker>
            <c:symbol val="square"/>
            <c:size val="6"/>
          </c:marker>
          <c:xVal>
            <c:numRef>
              <c:f>('Max and Averages Clean'!$B$87,'Max and Averages Clean'!$B$89,'Max and Averages Clean'!$B$90,'Max and Averages Clean'!$B$91)</c:f>
              <c:numCache>
                <c:formatCode>0.00</c:formatCode>
                <c:ptCount val="4"/>
                <c:pt idx="0">
                  <c:v>1.49</c:v>
                </c:pt>
                <c:pt idx="1">
                  <c:v>1.9999999999999998</c:v>
                </c:pt>
                <c:pt idx="2">
                  <c:v>1.2</c:v>
                </c:pt>
                <c:pt idx="3">
                  <c:v>1.74</c:v>
                </c:pt>
              </c:numCache>
            </c:numRef>
          </c:xVal>
          <c:yVal>
            <c:numRef>
              <c:f>('Max and Averages Clean'!$E$87,'Max and Averages Clean'!$E$89,'Max and Averages Clean'!$E$90,'Max and Averages Clean'!$E$91)</c:f>
              <c:numCache>
                <c:formatCode>0.0</c:formatCode>
                <c:ptCount val="4"/>
                <c:pt idx="0">
                  <c:v>2.2908546718022786</c:v>
                </c:pt>
                <c:pt idx="1">
                  <c:v>1.2489238645482263</c:v>
                </c:pt>
                <c:pt idx="2">
                  <c:v>1.9493305584978327</c:v>
                </c:pt>
                <c:pt idx="3">
                  <c:v>1.880387481945113</c:v>
                </c:pt>
              </c:numCache>
            </c:numRef>
          </c:yVal>
          <c:smooth val="0"/>
        </c:ser>
        <c:ser>
          <c:idx val="8"/>
          <c:order val="4"/>
          <c:tx>
            <c:v>Exp. - Ceiling jet - Test 10</c:v>
          </c:tx>
          <c:spPr>
            <a:ln w="28575">
              <a:noFill/>
            </a:ln>
          </c:spPr>
          <c:marker>
            <c:symbol val="triangle"/>
            <c:size val="6"/>
            <c:spPr>
              <a:solidFill>
                <a:schemeClr val="tx1">
                  <a:lumMod val="95000"/>
                  <a:lumOff val="5000"/>
                </a:schemeClr>
              </a:solidFill>
              <a:ln>
                <a:solidFill>
                  <a:schemeClr val="tx1">
                    <a:lumMod val="95000"/>
                    <a:lumOff val="5000"/>
                  </a:schemeClr>
                </a:solidFill>
              </a:ln>
            </c:spPr>
          </c:marker>
          <c:xVal>
            <c:numRef>
              <c:f>('Max and Averages Clean'!$AT$22,'Max and Averages Clean'!$AT$24,'Max and Averages Clean'!$AT$25,'Max and Averages Clean'!$AT$26)</c:f>
              <c:numCache>
                <c:formatCode>0.00</c:formatCode>
                <c:ptCount val="4"/>
                <c:pt idx="0">
                  <c:v>4.62</c:v>
                </c:pt>
                <c:pt idx="1">
                  <c:v>2.62</c:v>
                </c:pt>
                <c:pt idx="2">
                  <c:v>0.62</c:v>
                </c:pt>
                <c:pt idx="3">
                  <c:v>1.62</c:v>
                </c:pt>
              </c:numCache>
            </c:numRef>
          </c:xVal>
          <c:yVal>
            <c:numRef>
              <c:f>('Max and Averages Clean'!$AW$22,'Max and Averages Clean'!$AW$24,'Max and Averages Clean'!$AW$25,'Max and Averages Clean'!$AW$26)</c:f>
              <c:numCache>
                <c:formatCode>0.0</c:formatCode>
                <c:ptCount val="4"/>
                <c:pt idx="0">
                  <c:v>1.9946149698403177</c:v>
                </c:pt>
                <c:pt idx="1">
                  <c:v>1.7125409923909543</c:v>
                </c:pt>
                <c:pt idx="2">
                  <c:v>15.725988364591142</c:v>
                </c:pt>
                <c:pt idx="3">
                  <c:v>3.6406297385060564</c:v>
                </c:pt>
              </c:numCache>
            </c:numRef>
          </c:yVal>
          <c:smooth val="0"/>
        </c:ser>
        <c:ser>
          <c:idx val="4"/>
          <c:order val="5"/>
          <c:tx>
            <c:v>FLACS - Ground jet - Test 2</c:v>
          </c:tx>
          <c:spPr>
            <a:ln w="28575">
              <a:noFill/>
            </a:ln>
          </c:spPr>
          <c:marker>
            <c:symbol val="triangle"/>
            <c:size val="6"/>
            <c:spPr>
              <a:noFill/>
            </c:spPr>
          </c:marker>
          <c:xVal>
            <c:numRef>
              <c:f>'Max and Averages Clean'!$B$7:$B$11</c:f>
              <c:numCache>
                <c:formatCode>0.00</c:formatCode>
                <c:ptCount val="5"/>
                <c:pt idx="0">
                  <c:v>3.1</c:v>
                </c:pt>
                <c:pt idx="1">
                  <c:v>2.8</c:v>
                </c:pt>
                <c:pt idx="2">
                  <c:v>2.62</c:v>
                </c:pt>
                <c:pt idx="3">
                  <c:v>2.38</c:v>
                </c:pt>
                <c:pt idx="4">
                  <c:v>2.1</c:v>
                </c:pt>
              </c:numCache>
            </c:numRef>
          </c:xVal>
          <c:yVal>
            <c:numRef>
              <c:f>'Max and Averages Clean'!$H$7:$H$11</c:f>
              <c:numCache>
                <c:formatCode>0.00</c:formatCode>
                <c:ptCount val="5"/>
                <c:pt idx="0">
                  <c:v>8.06</c:v>
                </c:pt>
                <c:pt idx="1">
                  <c:v>9.7899999999999991</c:v>
                </c:pt>
                <c:pt idx="2">
                  <c:v>10.72</c:v>
                </c:pt>
                <c:pt idx="3">
                  <c:v>11.82</c:v>
                </c:pt>
                <c:pt idx="4">
                  <c:v>13.02</c:v>
                </c:pt>
              </c:numCache>
            </c:numRef>
          </c:yVal>
          <c:smooth val="0"/>
        </c:ser>
        <c:ser>
          <c:idx val="5"/>
          <c:order val="6"/>
          <c:tx>
            <c:v>FLACS - Free jet - Test 8</c:v>
          </c:tx>
          <c:spPr>
            <a:ln w="28575">
              <a:noFill/>
            </a:ln>
          </c:spPr>
          <c:marker>
            <c:symbol val="square"/>
            <c:size val="6"/>
            <c:spPr>
              <a:noFill/>
              <a:ln>
                <a:solidFill>
                  <a:srgbClr val="C00000"/>
                </a:solidFill>
              </a:ln>
            </c:spPr>
          </c:marker>
          <c:xVal>
            <c:numRef>
              <c:f>'Max and Averages Clean'!$B$37:$B$41</c:f>
              <c:numCache>
                <c:formatCode>0.00</c:formatCode>
                <c:ptCount val="5"/>
                <c:pt idx="0">
                  <c:v>2.89</c:v>
                </c:pt>
                <c:pt idx="1">
                  <c:v>3.13</c:v>
                </c:pt>
                <c:pt idx="2">
                  <c:v>2.64</c:v>
                </c:pt>
                <c:pt idx="3">
                  <c:v>2.1</c:v>
                </c:pt>
                <c:pt idx="4">
                  <c:v>2.39</c:v>
                </c:pt>
              </c:numCache>
            </c:numRef>
          </c:xVal>
          <c:yVal>
            <c:numRef>
              <c:f>'Max and Averages Clean'!$H$37:$H$41</c:f>
              <c:numCache>
                <c:formatCode>0.00</c:formatCode>
                <c:ptCount val="5"/>
                <c:pt idx="0">
                  <c:v>1.05</c:v>
                </c:pt>
                <c:pt idx="1">
                  <c:v>0.41</c:v>
                </c:pt>
                <c:pt idx="2">
                  <c:v>2.14</c:v>
                </c:pt>
                <c:pt idx="3">
                  <c:v>5.43</c:v>
                </c:pt>
                <c:pt idx="4">
                  <c:v>3.59</c:v>
                </c:pt>
              </c:numCache>
            </c:numRef>
          </c:yVal>
          <c:smooth val="0"/>
        </c:ser>
        <c:ser>
          <c:idx val="6"/>
          <c:order val="7"/>
          <c:tx>
            <c:v>FLACS - Ground jet - Test 10</c:v>
          </c:tx>
          <c:spPr>
            <a:ln w="28575">
              <a:noFill/>
            </a:ln>
          </c:spPr>
          <c:marker>
            <c:symbol val="triangle"/>
            <c:size val="6"/>
            <c:spPr>
              <a:noFill/>
              <a:ln>
                <a:solidFill>
                  <a:srgbClr val="92D050"/>
                </a:solidFill>
              </a:ln>
            </c:spPr>
          </c:marker>
          <c:xVal>
            <c:numRef>
              <c:f>'Max and Averages Clean'!$B$47:$B$51</c:f>
              <c:numCache>
                <c:formatCode>0.00</c:formatCode>
                <c:ptCount val="5"/>
                <c:pt idx="0">
                  <c:v>2.7399999999999998</c:v>
                </c:pt>
                <c:pt idx="1">
                  <c:v>3</c:v>
                </c:pt>
                <c:pt idx="2">
                  <c:v>2.48</c:v>
                </c:pt>
                <c:pt idx="3">
                  <c:v>1.8399999999999999</c:v>
                </c:pt>
                <c:pt idx="4">
                  <c:v>2.13</c:v>
                </c:pt>
              </c:numCache>
            </c:numRef>
          </c:xVal>
          <c:yVal>
            <c:numRef>
              <c:f>'Max and Averages Clean'!$H$47:$H$51</c:f>
              <c:numCache>
                <c:formatCode>0.00</c:formatCode>
                <c:ptCount val="5"/>
                <c:pt idx="0">
                  <c:v>9.0399999999999991</c:v>
                </c:pt>
                <c:pt idx="1">
                  <c:v>7.45</c:v>
                </c:pt>
                <c:pt idx="2">
                  <c:v>10.37</c:v>
                </c:pt>
                <c:pt idx="3">
                  <c:v>13.01</c:v>
                </c:pt>
                <c:pt idx="4">
                  <c:v>11.88</c:v>
                </c:pt>
              </c:numCache>
            </c:numRef>
          </c:yVal>
          <c:smooth val="0"/>
        </c:ser>
        <c:ser>
          <c:idx val="7"/>
          <c:order val="8"/>
          <c:tx>
            <c:v>FLACS - Free jet - Test 18</c:v>
          </c:tx>
          <c:spPr>
            <a:ln w="28575">
              <a:noFill/>
            </a:ln>
          </c:spPr>
          <c:marker>
            <c:symbol val="square"/>
            <c:size val="6"/>
            <c:spPr>
              <a:noFill/>
              <a:ln>
                <a:solidFill>
                  <a:srgbClr val="7030A0"/>
                </a:solidFill>
              </a:ln>
            </c:spPr>
          </c:marker>
          <c:xVal>
            <c:numRef>
              <c:f>'Max and Averages Clean'!$B$87:$B$91</c:f>
              <c:numCache>
                <c:formatCode>0.00</c:formatCode>
                <c:ptCount val="5"/>
                <c:pt idx="0">
                  <c:v>1.49</c:v>
                </c:pt>
                <c:pt idx="1">
                  <c:v>2.2599999999999998</c:v>
                </c:pt>
                <c:pt idx="2">
                  <c:v>1.9999999999999998</c:v>
                </c:pt>
                <c:pt idx="3">
                  <c:v>1.2</c:v>
                </c:pt>
                <c:pt idx="4">
                  <c:v>1.74</c:v>
                </c:pt>
              </c:numCache>
            </c:numRef>
          </c:xVal>
          <c:yVal>
            <c:numRef>
              <c:f>'Max and Averages Clean'!$H$87:$H$91</c:f>
              <c:numCache>
                <c:formatCode>0.00</c:formatCode>
                <c:ptCount val="5"/>
                <c:pt idx="0">
                  <c:v>9.23</c:v>
                </c:pt>
                <c:pt idx="1">
                  <c:v>5.81</c:v>
                </c:pt>
                <c:pt idx="2">
                  <c:v>6.74</c:v>
                </c:pt>
                <c:pt idx="3">
                  <c:v>11.4</c:v>
                </c:pt>
                <c:pt idx="4">
                  <c:v>7.86</c:v>
                </c:pt>
              </c:numCache>
            </c:numRef>
          </c:yVal>
          <c:smooth val="0"/>
        </c:ser>
        <c:ser>
          <c:idx val="9"/>
          <c:order val="9"/>
          <c:tx>
            <c:v>FLACS - Ceiling jet - Test 10</c:v>
          </c:tx>
          <c:spPr>
            <a:ln w="28575">
              <a:noFill/>
            </a:ln>
          </c:spPr>
          <c:marker>
            <c:symbol val="triangle"/>
            <c:size val="6"/>
            <c:spPr>
              <a:noFill/>
              <a:ln>
                <a:solidFill>
                  <a:schemeClr val="tx1">
                    <a:lumMod val="95000"/>
                    <a:lumOff val="5000"/>
                  </a:schemeClr>
                </a:solidFill>
              </a:ln>
            </c:spPr>
          </c:marker>
          <c:xVal>
            <c:numRef>
              <c:f>'Max and Averages Clean'!$AT$22:$AT$26</c:f>
              <c:numCache>
                <c:formatCode>0.00</c:formatCode>
                <c:ptCount val="5"/>
                <c:pt idx="0">
                  <c:v>4.62</c:v>
                </c:pt>
                <c:pt idx="1">
                  <c:v>3.62</c:v>
                </c:pt>
                <c:pt idx="2">
                  <c:v>2.62</c:v>
                </c:pt>
                <c:pt idx="3">
                  <c:v>0.62</c:v>
                </c:pt>
                <c:pt idx="4">
                  <c:v>1.62</c:v>
                </c:pt>
              </c:numCache>
            </c:numRef>
          </c:xVal>
          <c:yVal>
            <c:numRef>
              <c:f>'Max and Averages Clean'!$AZ$22:$AZ$26</c:f>
              <c:numCache>
                <c:formatCode>0.00</c:formatCode>
                <c:ptCount val="5"/>
                <c:pt idx="0">
                  <c:v>0</c:v>
                </c:pt>
                <c:pt idx="1">
                  <c:v>0</c:v>
                </c:pt>
                <c:pt idx="2">
                  <c:v>0</c:v>
                </c:pt>
                <c:pt idx="3">
                  <c:v>17.75</c:v>
                </c:pt>
                <c:pt idx="4">
                  <c:v>7.0000000000000007E-2</c:v>
                </c:pt>
              </c:numCache>
            </c:numRef>
          </c:yVal>
          <c:smooth val="0"/>
        </c:ser>
        <c:dLbls>
          <c:showLegendKey val="0"/>
          <c:showVal val="0"/>
          <c:showCatName val="0"/>
          <c:showSerName val="0"/>
          <c:showPercent val="0"/>
          <c:showBubbleSize val="0"/>
        </c:dLbls>
        <c:axId val="97433856"/>
        <c:axId val="97194752"/>
      </c:scatterChart>
      <c:valAx>
        <c:axId val="97433856"/>
        <c:scaling>
          <c:orientation val="minMax"/>
          <c:max val="3.5"/>
          <c:min val="0.5"/>
        </c:scaling>
        <c:delete val="0"/>
        <c:axPos val="b"/>
        <c:title>
          <c:tx>
            <c:rich>
              <a:bodyPr/>
              <a:lstStyle/>
              <a:p>
                <a:pPr>
                  <a:defRPr/>
                </a:pPr>
                <a:r>
                  <a:rPr lang="en-CA"/>
                  <a:t>Distance from nozzle (m)</a:t>
                </a:r>
              </a:p>
            </c:rich>
          </c:tx>
          <c:layout/>
          <c:overlay val="0"/>
        </c:title>
        <c:numFmt formatCode="0.00" sourceLinked="1"/>
        <c:majorTickMark val="out"/>
        <c:minorTickMark val="none"/>
        <c:tickLblPos val="nextTo"/>
        <c:crossAx val="97194752"/>
        <c:crosses val="autoZero"/>
        <c:crossBetween val="midCat"/>
      </c:valAx>
      <c:valAx>
        <c:axId val="97194752"/>
        <c:scaling>
          <c:orientation val="minMax"/>
          <c:max val="18"/>
        </c:scaling>
        <c:delete val="0"/>
        <c:axPos val="l"/>
        <c:title>
          <c:tx>
            <c:rich>
              <a:bodyPr rot="-5400000" vert="horz"/>
              <a:lstStyle/>
              <a:p>
                <a:pPr>
                  <a:defRPr/>
                </a:pPr>
                <a:r>
                  <a:rPr lang="en-CA"/>
                  <a:t>Average H</a:t>
                </a:r>
                <a:r>
                  <a:rPr lang="en-CA" baseline="-25000"/>
                  <a:t>2</a:t>
                </a:r>
                <a:r>
                  <a:rPr lang="en-CA"/>
                  <a:t> concentration (%v/v)</a:t>
                </a:r>
              </a:p>
            </c:rich>
          </c:tx>
          <c:layout/>
          <c:overlay val="0"/>
        </c:title>
        <c:numFmt formatCode="0.0" sourceLinked="1"/>
        <c:majorTickMark val="out"/>
        <c:minorTickMark val="none"/>
        <c:tickLblPos val="nextTo"/>
        <c:crossAx val="97433856"/>
        <c:crosses val="autoZero"/>
        <c:crossBetween val="midCat"/>
      </c:valAx>
    </c:plotArea>
    <c:legend>
      <c:legendPos val="r"/>
      <c:layout/>
      <c:overlay val="0"/>
    </c:legend>
    <c:plotVisOnly val="1"/>
    <c:dispBlanksAs val="gap"/>
    <c:showDLblsOverMax val="0"/>
  </c:chart>
  <c:spPr>
    <a:ln>
      <a:noFill/>
    </a:ln>
  </c:spPr>
  <c:txPr>
    <a:bodyPr/>
    <a:lstStyle/>
    <a:p>
      <a:pPr>
        <a:defRPr sz="1100">
          <a:latin typeface="+mn-lt"/>
          <a:cs typeface="Times New Roman" panose="02020603050405020304" pitchFamily="18" charset="0"/>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0.31263</cdr:x>
      <cdr:y>0.05536</cdr:y>
    </cdr:from>
    <cdr:to>
      <cdr:x>0.31663</cdr:x>
      <cdr:y>0.79585</cdr:y>
    </cdr:to>
    <cdr:cxnSp macro="">
      <cdr:nvCxnSpPr>
        <cdr:cNvPr id="2" name="Straight Connector 1"/>
        <cdr:cNvCxnSpPr/>
      </cdr:nvCxnSpPr>
      <cdr:spPr>
        <a:xfrm xmlns:a="http://schemas.openxmlformats.org/drawingml/2006/main">
          <a:off x="1485900" y="152400"/>
          <a:ext cx="19050" cy="2038350"/>
        </a:xfrm>
        <a:prstGeom xmlns:a="http://schemas.openxmlformats.org/drawingml/2006/main" prst="line">
          <a:avLst/>
        </a:prstGeom>
        <a:ln xmlns:a="http://schemas.openxmlformats.org/drawingml/2006/main" w="19050">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0.31864</cdr:x>
      <cdr:y>0.08304</cdr:y>
    </cdr:from>
    <cdr:to>
      <cdr:x>0.51703</cdr:x>
      <cdr:y>0.08304</cdr:y>
    </cdr:to>
    <cdr:cxnSp macro="">
      <cdr:nvCxnSpPr>
        <cdr:cNvPr id="4" name="Straight Arrow Connector 3"/>
        <cdr:cNvCxnSpPr/>
      </cdr:nvCxnSpPr>
      <cdr:spPr>
        <a:xfrm xmlns:a="http://schemas.openxmlformats.org/drawingml/2006/main">
          <a:off x="1514475" y="228600"/>
          <a:ext cx="942975" cy="0"/>
        </a:xfrm>
        <a:prstGeom xmlns:a="http://schemas.openxmlformats.org/drawingml/2006/main" prst="straightConnector1">
          <a:avLst/>
        </a:prstGeom>
        <a:ln xmlns:a="http://schemas.openxmlformats.org/drawingml/2006/main" w="19050">
          <a:solidFill>
            <a:schemeClr val="tx1"/>
          </a:solidFill>
          <a:headEnd type="arrow"/>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2220" cy="496491"/>
          </a:xfrm>
          <a:prstGeom prst="rect">
            <a:avLst/>
          </a:prstGeom>
        </p:spPr>
        <p:txBody>
          <a:bodyPr vert="horz" lIns="92126" tIns="46063" rIns="92126" bIns="46063" rtlCol="0"/>
          <a:lstStyle>
            <a:lvl1pPr algn="l">
              <a:defRPr sz="1200"/>
            </a:lvl1pPr>
          </a:lstStyle>
          <a:p>
            <a:endParaRPr lang="en-GB"/>
          </a:p>
        </p:txBody>
      </p:sp>
      <p:sp>
        <p:nvSpPr>
          <p:cNvPr id="3" name="Date Placeholder 2"/>
          <p:cNvSpPr>
            <a:spLocks noGrp="1"/>
          </p:cNvSpPr>
          <p:nvPr>
            <p:ph type="dt" idx="1"/>
          </p:nvPr>
        </p:nvSpPr>
        <p:spPr>
          <a:xfrm>
            <a:off x="3845948" y="0"/>
            <a:ext cx="2942220" cy="496491"/>
          </a:xfrm>
          <a:prstGeom prst="rect">
            <a:avLst/>
          </a:prstGeom>
        </p:spPr>
        <p:txBody>
          <a:bodyPr vert="horz" lIns="92126" tIns="46063" rIns="92126" bIns="46063" rtlCol="0"/>
          <a:lstStyle>
            <a:lvl1pPr algn="r">
              <a:defRPr sz="1200"/>
            </a:lvl1pPr>
          </a:lstStyle>
          <a:p>
            <a:fld id="{88434AF7-7F5F-4DCB-A5C8-4BA78EEDA288}" type="datetimeFigureOut">
              <a:rPr lang="en-GB" smtClean="0"/>
              <a:t>19/10/2015</a:t>
            </a:fld>
            <a:endParaRPr lang="en-GB"/>
          </a:p>
        </p:txBody>
      </p:sp>
      <p:sp>
        <p:nvSpPr>
          <p:cNvPr id="4" name="Slide Image Placeholder 3"/>
          <p:cNvSpPr>
            <a:spLocks noGrp="1" noRot="1" noChangeAspect="1"/>
          </p:cNvSpPr>
          <p:nvPr>
            <p:ph type="sldImg" idx="2"/>
          </p:nvPr>
        </p:nvSpPr>
        <p:spPr>
          <a:xfrm>
            <a:off x="911225" y="744538"/>
            <a:ext cx="4967288" cy="3724275"/>
          </a:xfrm>
          <a:prstGeom prst="rect">
            <a:avLst/>
          </a:prstGeom>
          <a:noFill/>
          <a:ln w="12700">
            <a:solidFill>
              <a:prstClr val="black"/>
            </a:solidFill>
          </a:ln>
        </p:spPr>
        <p:txBody>
          <a:bodyPr vert="horz" lIns="92126" tIns="46063" rIns="92126" bIns="46063" rtlCol="0" anchor="ctr"/>
          <a:lstStyle/>
          <a:p>
            <a:endParaRPr lang="en-GB"/>
          </a:p>
        </p:txBody>
      </p:sp>
      <p:sp>
        <p:nvSpPr>
          <p:cNvPr id="5" name="Notes Placeholder 4"/>
          <p:cNvSpPr>
            <a:spLocks noGrp="1"/>
          </p:cNvSpPr>
          <p:nvPr>
            <p:ph type="body" sz="quarter" idx="3"/>
          </p:nvPr>
        </p:nvSpPr>
        <p:spPr>
          <a:xfrm>
            <a:off x="678974" y="4716662"/>
            <a:ext cx="5431790" cy="4468416"/>
          </a:xfrm>
          <a:prstGeom prst="rect">
            <a:avLst/>
          </a:prstGeom>
        </p:spPr>
        <p:txBody>
          <a:bodyPr vert="horz" lIns="92126" tIns="46063" rIns="92126" bIns="4606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1" y="9431599"/>
            <a:ext cx="2942220" cy="496491"/>
          </a:xfrm>
          <a:prstGeom prst="rect">
            <a:avLst/>
          </a:prstGeom>
        </p:spPr>
        <p:txBody>
          <a:bodyPr vert="horz" lIns="92126" tIns="46063" rIns="92126" bIns="46063" rtlCol="0" anchor="b"/>
          <a:lstStyle>
            <a:lvl1pPr algn="l">
              <a:defRPr sz="1200"/>
            </a:lvl1pPr>
          </a:lstStyle>
          <a:p>
            <a:endParaRPr lang="en-GB"/>
          </a:p>
        </p:txBody>
      </p:sp>
      <p:sp>
        <p:nvSpPr>
          <p:cNvPr id="7" name="Slide Number Placeholder 6"/>
          <p:cNvSpPr>
            <a:spLocks noGrp="1"/>
          </p:cNvSpPr>
          <p:nvPr>
            <p:ph type="sldNum" sz="quarter" idx="5"/>
          </p:nvPr>
        </p:nvSpPr>
        <p:spPr>
          <a:xfrm>
            <a:off x="3845948" y="9431599"/>
            <a:ext cx="2942220" cy="496491"/>
          </a:xfrm>
          <a:prstGeom prst="rect">
            <a:avLst/>
          </a:prstGeom>
        </p:spPr>
        <p:txBody>
          <a:bodyPr vert="horz" lIns="92126" tIns="46063" rIns="92126" bIns="46063" rtlCol="0" anchor="b"/>
          <a:lstStyle>
            <a:lvl1pPr algn="r">
              <a:defRPr sz="1200"/>
            </a:lvl1pPr>
          </a:lstStyle>
          <a:p>
            <a:fld id="{2CF19CCA-78FC-4EBE-8296-7751D2D5C745}" type="slidenum">
              <a:rPr lang="en-GB" smtClean="0"/>
              <a:t>‹#›</a:t>
            </a:fld>
            <a:endParaRPr lang="en-GB"/>
          </a:p>
        </p:txBody>
      </p:sp>
    </p:spTree>
    <p:extLst>
      <p:ext uri="{BB962C8B-B14F-4D97-AF65-F5344CB8AC3E}">
        <p14:creationId xmlns:p14="http://schemas.microsoft.com/office/powerpoint/2010/main" val="3599815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1" name="Picture Placeholder 30"/>
          <p:cNvSpPr>
            <a:spLocks noGrp="1"/>
          </p:cNvSpPr>
          <p:nvPr>
            <p:ph type="pic" sz="quarter" idx="13"/>
          </p:nvPr>
        </p:nvSpPr>
        <p:spPr>
          <a:xfrm>
            <a:off x="673100" y="1657350"/>
            <a:ext cx="3286125" cy="4610100"/>
          </a:xfrm>
        </p:spPr>
        <p:txBody>
          <a:bodyPr/>
          <a:lstStyle>
            <a:lvl1pPr marL="0" indent="0">
              <a:buFontTx/>
              <a:buNone/>
              <a:defRPr/>
            </a:lvl1pPr>
          </a:lstStyle>
          <a:p>
            <a:r>
              <a:rPr lang="en-US" smtClean="0"/>
              <a:t>Click icon to add picture</a:t>
            </a:r>
            <a:endParaRPr lang="en-GB" dirty="0"/>
          </a:p>
        </p:txBody>
      </p:sp>
      <p:sp>
        <p:nvSpPr>
          <p:cNvPr id="29" name="Text Placeholder 28"/>
          <p:cNvSpPr>
            <a:spLocks noGrp="1"/>
          </p:cNvSpPr>
          <p:nvPr>
            <p:ph type="body" sz="quarter" idx="12" hasCustomPrompt="1"/>
          </p:nvPr>
        </p:nvSpPr>
        <p:spPr>
          <a:xfrm>
            <a:off x="4475244" y="3969519"/>
            <a:ext cx="4668756" cy="669858"/>
          </a:xfrm>
        </p:spPr>
        <p:txBody>
          <a:bodyPr>
            <a:noAutofit/>
          </a:bodyPr>
          <a:lstStyle>
            <a:lvl1pPr marL="0" indent="0">
              <a:spcBef>
                <a:spcPts val="0"/>
              </a:spcBef>
              <a:buFontTx/>
              <a:buNone/>
              <a:defRPr lang="en-GB" sz="3000" kern="1200" dirty="0">
                <a:solidFill>
                  <a:srgbClr val="009661"/>
                </a:solidFill>
                <a:latin typeface="Arial Narrow" pitchFamily="34" charset="0"/>
                <a:ea typeface="+mn-ea"/>
                <a:cs typeface="+mn-cs"/>
              </a:defRPr>
            </a:lvl1pPr>
          </a:lstStyle>
          <a:p>
            <a:pPr lvl="0"/>
            <a:r>
              <a:rPr lang="en-US" dirty="0" smtClean="0"/>
              <a:t>Click to edit Date</a:t>
            </a:r>
            <a:endParaRPr lang="en-GB" dirty="0"/>
          </a:p>
        </p:txBody>
      </p:sp>
      <p:sp>
        <p:nvSpPr>
          <p:cNvPr id="27" name="Text Placeholder 26"/>
          <p:cNvSpPr>
            <a:spLocks noGrp="1"/>
          </p:cNvSpPr>
          <p:nvPr>
            <p:ph type="body" sz="quarter" idx="11" hasCustomPrompt="1"/>
          </p:nvPr>
        </p:nvSpPr>
        <p:spPr>
          <a:xfrm>
            <a:off x="4475244" y="4649002"/>
            <a:ext cx="4668756" cy="558285"/>
          </a:xfrm>
        </p:spPr>
        <p:txBody>
          <a:bodyPr>
            <a:noAutofit/>
          </a:bodyPr>
          <a:lstStyle>
            <a:lvl1pPr marL="0" indent="0">
              <a:buFontTx/>
              <a:buNone/>
              <a:defRPr sz="3000" baseline="0"/>
            </a:lvl1pPr>
          </a:lstStyle>
          <a:p>
            <a:pPr lvl="0"/>
            <a:r>
              <a:rPr lang="en-US" dirty="0" smtClean="0"/>
              <a:t>Click to edit speaker</a:t>
            </a:r>
            <a:endParaRPr lang="en-GB" dirty="0"/>
          </a:p>
        </p:txBody>
      </p:sp>
      <p:sp>
        <p:nvSpPr>
          <p:cNvPr id="25" name="Text Placeholder 24"/>
          <p:cNvSpPr>
            <a:spLocks noGrp="1"/>
          </p:cNvSpPr>
          <p:nvPr>
            <p:ph type="body" sz="quarter" idx="10" hasCustomPrompt="1"/>
          </p:nvPr>
        </p:nvSpPr>
        <p:spPr>
          <a:xfrm>
            <a:off x="4475244" y="2604859"/>
            <a:ext cx="4668756" cy="1364660"/>
          </a:xfrm>
        </p:spPr>
        <p:txBody>
          <a:bodyPr>
            <a:noAutofit/>
          </a:bodyPr>
          <a:lstStyle>
            <a:lvl1pPr marL="0" indent="0">
              <a:spcBef>
                <a:spcPts val="0"/>
              </a:spcBef>
              <a:buFontTx/>
              <a:buNone/>
              <a:defRPr sz="4000" baseline="0">
                <a:latin typeface="Calibri" pitchFamily="34" charset="0"/>
              </a:defRPr>
            </a:lvl1pPr>
          </a:lstStyle>
          <a:p>
            <a:pPr lvl="0"/>
            <a:r>
              <a:rPr lang="en-US" dirty="0" smtClean="0"/>
              <a:t>Click to edit title</a:t>
            </a:r>
          </a:p>
        </p:txBody>
      </p:sp>
      <p:cxnSp>
        <p:nvCxnSpPr>
          <p:cNvPr id="9" name="Straight Connector 8"/>
          <p:cNvCxnSpPr/>
          <p:nvPr userDrawn="1"/>
        </p:nvCxnSpPr>
        <p:spPr>
          <a:xfrm>
            <a:off x="0" y="6453336"/>
            <a:ext cx="9144000" cy="0"/>
          </a:xfrm>
          <a:prstGeom prst="line">
            <a:avLst/>
          </a:prstGeom>
          <a:ln w="31750">
            <a:solidFill>
              <a:srgbClr val="00966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384213" y="858198"/>
            <a:ext cx="3022530" cy="338554"/>
          </a:xfrm>
          <a:prstGeom prst="rect">
            <a:avLst/>
          </a:prstGeom>
          <a:noFill/>
          <a:ln>
            <a:noFill/>
          </a:ln>
        </p:spPr>
        <p:txBody>
          <a:bodyPr wrap="square" rtlCol="0">
            <a:spAutoFit/>
          </a:bodyPr>
          <a:lstStyle/>
          <a:p>
            <a:pPr algn="l"/>
            <a:r>
              <a:rPr lang="en-GB" sz="1600" dirty="0" smtClean="0">
                <a:solidFill>
                  <a:srgbClr val="009661"/>
                </a:solidFill>
                <a:latin typeface="Arial Narrow" pitchFamily="34" charset="0"/>
              </a:rPr>
              <a:t>Enabling a better working world</a:t>
            </a:r>
            <a:endParaRPr lang="en-GB" sz="1600" dirty="0">
              <a:solidFill>
                <a:srgbClr val="009661"/>
              </a:solidFill>
              <a:latin typeface="Arial Narrow" pitchFamily="34" charset="0"/>
            </a:endParaRPr>
          </a:p>
        </p:txBody>
      </p:sp>
      <p:grpSp>
        <p:nvGrpSpPr>
          <p:cNvPr id="3" name="Group 2"/>
          <p:cNvGrpSpPr/>
          <p:nvPr userDrawn="1"/>
        </p:nvGrpSpPr>
        <p:grpSpPr>
          <a:xfrm>
            <a:off x="0" y="1340768"/>
            <a:ext cx="9144001" cy="83297"/>
            <a:chOff x="0" y="1340768"/>
            <a:chExt cx="9144001" cy="83297"/>
          </a:xfrm>
        </p:grpSpPr>
        <p:sp>
          <p:nvSpPr>
            <p:cNvPr id="13" name="Rectangle 12"/>
            <p:cNvSpPr/>
            <p:nvPr userDrawn="1"/>
          </p:nvSpPr>
          <p:spPr>
            <a:xfrm>
              <a:off x="719" y="1378346"/>
              <a:ext cx="9143282" cy="45719"/>
            </a:xfrm>
            <a:prstGeom prst="rect">
              <a:avLst/>
            </a:prstGeom>
            <a:solidFill>
              <a:srgbClr val="00966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p>
          </p:txBody>
        </p:sp>
        <p:sp>
          <p:nvSpPr>
            <p:cNvPr id="14" name="Rectangle 13"/>
            <p:cNvSpPr/>
            <p:nvPr userDrawn="1"/>
          </p:nvSpPr>
          <p:spPr>
            <a:xfrm>
              <a:off x="0" y="1340768"/>
              <a:ext cx="9144000" cy="45719"/>
            </a:xfrm>
            <a:prstGeom prst="rect">
              <a:avLst/>
            </a:prstGeom>
            <a:solidFill>
              <a:srgbClr val="BDE4D6"/>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Rectangle 14"/>
          <p:cNvSpPr/>
          <p:nvPr userDrawn="1"/>
        </p:nvSpPr>
        <p:spPr>
          <a:xfrm>
            <a:off x="7740352" y="116632"/>
            <a:ext cx="1008111" cy="957935"/>
          </a:xfrm>
          <a:prstGeom prst="rect">
            <a:avLst/>
          </a:prstGeom>
          <a:blipFill>
            <a:blip r:embed="rId2"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08077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grpSp>
        <p:nvGrpSpPr>
          <p:cNvPr id="21" name="Group 20"/>
          <p:cNvGrpSpPr/>
          <p:nvPr userDrawn="1"/>
        </p:nvGrpSpPr>
        <p:grpSpPr>
          <a:xfrm>
            <a:off x="457200" y="116632"/>
            <a:ext cx="2145951" cy="288032"/>
            <a:chOff x="683568" y="116632"/>
            <a:chExt cx="2145951" cy="288032"/>
          </a:xfrm>
        </p:grpSpPr>
        <p:sp>
          <p:nvSpPr>
            <p:cNvPr id="22" name="Chevron 21"/>
            <p:cNvSpPr/>
            <p:nvPr/>
          </p:nvSpPr>
          <p:spPr>
            <a:xfrm>
              <a:off x="2613495" y="116632"/>
              <a:ext cx="216024" cy="288032"/>
            </a:xfrm>
            <a:prstGeom prst="chevron">
              <a:avLst/>
            </a:prstGeom>
            <a:solidFill>
              <a:srgbClr val="009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3" name="Chevron 22"/>
            <p:cNvSpPr/>
            <p:nvPr/>
          </p:nvSpPr>
          <p:spPr>
            <a:xfrm>
              <a:off x="683568" y="116632"/>
              <a:ext cx="216024" cy="288032"/>
            </a:xfrm>
            <a:prstGeom prst="chevron">
              <a:avLst/>
            </a:prstGeom>
            <a:solidFill>
              <a:srgbClr val="BDE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Chevron 23"/>
            <p:cNvSpPr/>
            <p:nvPr/>
          </p:nvSpPr>
          <p:spPr>
            <a:xfrm>
              <a:off x="2320702" y="116632"/>
              <a:ext cx="216024" cy="288032"/>
            </a:xfrm>
            <a:prstGeom prst="chevron">
              <a:avLst/>
            </a:prstGeom>
            <a:solidFill>
              <a:srgbClr val="009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5" name="Chevron 24"/>
            <p:cNvSpPr/>
            <p:nvPr/>
          </p:nvSpPr>
          <p:spPr>
            <a:xfrm>
              <a:off x="841873" y="116632"/>
              <a:ext cx="216024" cy="288032"/>
            </a:xfrm>
            <a:prstGeom prst="chevron">
              <a:avLst/>
            </a:prstGeom>
            <a:solidFill>
              <a:srgbClr val="009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Snip Single Corner Rectangle 25"/>
            <p:cNvSpPr/>
            <p:nvPr/>
          </p:nvSpPr>
          <p:spPr>
            <a:xfrm>
              <a:off x="949883" y="116632"/>
              <a:ext cx="1618084" cy="288032"/>
            </a:xfrm>
            <a:prstGeom prst="snip1Rect">
              <a:avLst/>
            </a:prstGeom>
            <a:solidFill>
              <a:srgbClr val="009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Chevron 26"/>
            <p:cNvSpPr/>
            <p:nvPr/>
          </p:nvSpPr>
          <p:spPr>
            <a:xfrm>
              <a:off x="2458439" y="116632"/>
              <a:ext cx="216024" cy="288032"/>
            </a:xfrm>
            <a:prstGeom prst="chevron">
              <a:avLst/>
            </a:prstGeom>
            <a:solidFill>
              <a:srgbClr val="009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28" name="Text Placeholder 17"/>
          <p:cNvSpPr>
            <a:spLocks noGrp="1"/>
          </p:cNvSpPr>
          <p:nvPr>
            <p:ph type="body" sz="quarter" idx="13"/>
          </p:nvPr>
        </p:nvSpPr>
        <p:spPr>
          <a:xfrm>
            <a:off x="723900" y="115889"/>
            <a:ext cx="1617663" cy="288776"/>
          </a:xfrm>
        </p:spPr>
        <p:txBody>
          <a:bodyPr lIns="36000" rIns="0" anchor="ctr" anchorCtr="0">
            <a:noAutofit/>
          </a:bodyPr>
          <a:lstStyle>
            <a:lvl1pPr marL="0" indent="0">
              <a:buFontTx/>
              <a:buNone/>
              <a:defRPr sz="14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829294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871600" y="1600200"/>
            <a:ext cx="2692800" cy="4524375"/>
          </a:xfrm>
          <a:ln w="25400">
            <a:solidFill>
              <a:srgbClr val="009661"/>
            </a:solidFill>
          </a:ln>
        </p:spPr>
        <p:txBody>
          <a:bodyPr/>
          <a:lstStyle>
            <a:lvl1pPr marL="0" indent="0">
              <a:buFontTx/>
              <a:buNone/>
              <a:defRPr/>
            </a:lvl1pPr>
          </a:lstStyle>
          <a:p>
            <a:r>
              <a:rPr lang="en-US" smtClean="0"/>
              <a:t>Click icon to add picture</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5205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grpSp>
        <p:nvGrpSpPr>
          <p:cNvPr id="10" name="Group 9"/>
          <p:cNvGrpSpPr/>
          <p:nvPr userDrawn="1"/>
        </p:nvGrpSpPr>
        <p:grpSpPr>
          <a:xfrm>
            <a:off x="457200" y="116632"/>
            <a:ext cx="2145951" cy="288032"/>
            <a:chOff x="683568" y="116632"/>
            <a:chExt cx="2145951" cy="288032"/>
          </a:xfrm>
        </p:grpSpPr>
        <p:sp>
          <p:nvSpPr>
            <p:cNvPr id="11" name="Chevron 10"/>
            <p:cNvSpPr/>
            <p:nvPr/>
          </p:nvSpPr>
          <p:spPr>
            <a:xfrm>
              <a:off x="2613495" y="116632"/>
              <a:ext cx="216024" cy="288032"/>
            </a:xfrm>
            <a:prstGeom prst="chevron">
              <a:avLst/>
            </a:prstGeom>
            <a:solidFill>
              <a:srgbClr val="009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2" name="Chevron 11"/>
            <p:cNvSpPr/>
            <p:nvPr/>
          </p:nvSpPr>
          <p:spPr>
            <a:xfrm>
              <a:off x="683568" y="116632"/>
              <a:ext cx="216024" cy="288032"/>
            </a:xfrm>
            <a:prstGeom prst="chevron">
              <a:avLst/>
            </a:prstGeom>
            <a:solidFill>
              <a:srgbClr val="BDE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Chevron 12"/>
            <p:cNvSpPr/>
            <p:nvPr/>
          </p:nvSpPr>
          <p:spPr>
            <a:xfrm>
              <a:off x="2320702" y="116632"/>
              <a:ext cx="216024" cy="288032"/>
            </a:xfrm>
            <a:prstGeom prst="chevron">
              <a:avLst/>
            </a:prstGeom>
            <a:solidFill>
              <a:srgbClr val="009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Chevron 13"/>
            <p:cNvSpPr/>
            <p:nvPr/>
          </p:nvSpPr>
          <p:spPr>
            <a:xfrm>
              <a:off x="841873" y="116632"/>
              <a:ext cx="216024" cy="288032"/>
            </a:xfrm>
            <a:prstGeom prst="chevron">
              <a:avLst/>
            </a:prstGeom>
            <a:solidFill>
              <a:srgbClr val="009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Snip Single Corner Rectangle 14"/>
            <p:cNvSpPr/>
            <p:nvPr/>
          </p:nvSpPr>
          <p:spPr>
            <a:xfrm>
              <a:off x="949883" y="116632"/>
              <a:ext cx="1618084" cy="288032"/>
            </a:xfrm>
            <a:prstGeom prst="snip1Rect">
              <a:avLst/>
            </a:prstGeom>
            <a:solidFill>
              <a:srgbClr val="009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hevron 15"/>
            <p:cNvSpPr/>
            <p:nvPr/>
          </p:nvSpPr>
          <p:spPr>
            <a:xfrm>
              <a:off x="2458439" y="116632"/>
              <a:ext cx="216024" cy="288032"/>
            </a:xfrm>
            <a:prstGeom prst="chevron">
              <a:avLst/>
            </a:prstGeom>
            <a:solidFill>
              <a:srgbClr val="009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8" name="Text Placeholder 17"/>
          <p:cNvSpPr>
            <a:spLocks noGrp="1"/>
          </p:cNvSpPr>
          <p:nvPr>
            <p:ph type="body" sz="quarter" idx="11"/>
          </p:nvPr>
        </p:nvSpPr>
        <p:spPr>
          <a:xfrm>
            <a:off x="723900" y="115889"/>
            <a:ext cx="1617663" cy="288776"/>
          </a:xfrm>
        </p:spPr>
        <p:txBody>
          <a:bodyPr lIns="36000" rIns="0" anchor="ctr" anchorCtr="0">
            <a:noAutofit/>
          </a:bodyPr>
          <a:lstStyle>
            <a:lvl1pPr marL="0" indent="0">
              <a:buFontTx/>
              <a:buNone/>
              <a:defRPr sz="14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13477940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grpSp>
        <p:nvGrpSpPr>
          <p:cNvPr id="12" name="Group 11"/>
          <p:cNvGrpSpPr/>
          <p:nvPr userDrawn="1"/>
        </p:nvGrpSpPr>
        <p:grpSpPr>
          <a:xfrm>
            <a:off x="457200" y="116632"/>
            <a:ext cx="2145951" cy="288032"/>
            <a:chOff x="683568" y="116632"/>
            <a:chExt cx="2145951" cy="288032"/>
          </a:xfrm>
        </p:grpSpPr>
        <p:sp>
          <p:nvSpPr>
            <p:cNvPr id="13" name="Chevron 12"/>
            <p:cNvSpPr/>
            <p:nvPr/>
          </p:nvSpPr>
          <p:spPr>
            <a:xfrm>
              <a:off x="2613495" y="116632"/>
              <a:ext cx="216024" cy="288032"/>
            </a:xfrm>
            <a:prstGeom prst="chevron">
              <a:avLst/>
            </a:prstGeom>
            <a:solidFill>
              <a:srgbClr val="009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Chevron 13"/>
            <p:cNvSpPr/>
            <p:nvPr/>
          </p:nvSpPr>
          <p:spPr>
            <a:xfrm>
              <a:off x="683568" y="116632"/>
              <a:ext cx="216024" cy="288032"/>
            </a:xfrm>
            <a:prstGeom prst="chevron">
              <a:avLst/>
            </a:prstGeom>
            <a:solidFill>
              <a:srgbClr val="BDE4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Chevron 14"/>
            <p:cNvSpPr/>
            <p:nvPr/>
          </p:nvSpPr>
          <p:spPr>
            <a:xfrm>
              <a:off x="2320702" y="116632"/>
              <a:ext cx="216024" cy="288032"/>
            </a:xfrm>
            <a:prstGeom prst="chevron">
              <a:avLst/>
            </a:prstGeom>
            <a:solidFill>
              <a:srgbClr val="009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Chevron 15"/>
            <p:cNvSpPr/>
            <p:nvPr/>
          </p:nvSpPr>
          <p:spPr>
            <a:xfrm>
              <a:off x="841873" y="116632"/>
              <a:ext cx="216024" cy="288032"/>
            </a:xfrm>
            <a:prstGeom prst="chevron">
              <a:avLst/>
            </a:prstGeom>
            <a:solidFill>
              <a:srgbClr val="009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 name="Snip Single Corner Rectangle 16"/>
            <p:cNvSpPr/>
            <p:nvPr/>
          </p:nvSpPr>
          <p:spPr>
            <a:xfrm>
              <a:off x="949883" y="116632"/>
              <a:ext cx="1618084" cy="288032"/>
            </a:xfrm>
            <a:prstGeom prst="snip1Rect">
              <a:avLst/>
            </a:prstGeom>
            <a:solidFill>
              <a:srgbClr val="009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hevron 17"/>
            <p:cNvSpPr/>
            <p:nvPr/>
          </p:nvSpPr>
          <p:spPr>
            <a:xfrm>
              <a:off x="2458439" y="116632"/>
              <a:ext cx="216024" cy="288032"/>
            </a:xfrm>
            <a:prstGeom prst="chevron">
              <a:avLst/>
            </a:prstGeom>
            <a:solidFill>
              <a:srgbClr val="009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
        <p:nvSpPr>
          <p:cNvPr id="19" name="Text Placeholder 17"/>
          <p:cNvSpPr>
            <a:spLocks noGrp="1"/>
          </p:cNvSpPr>
          <p:nvPr>
            <p:ph type="body" sz="quarter" idx="11"/>
          </p:nvPr>
        </p:nvSpPr>
        <p:spPr>
          <a:xfrm>
            <a:off x="723900" y="115889"/>
            <a:ext cx="1617663" cy="288776"/>
          </a:xfrm>
        </p:spPr>
        <p:txBody>
          <a:bodyPr lIns="36000" rIns="0" anchor="ctr" anchorCtr="0">
            <a:noAutofit/>
          </a:bodyPr>
          <a:lstStyle>
            <a:lvl1pPr marL="0" indent="0">
              <a:buFontTx/>
              <a:buNone/>
              <a:defRPr sz="140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641393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No 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4271683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 No Arrow">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871600" y="1600200"/>
            <a:ext cx="2692800" cy="4524375"/>
          </a:xfrm>
          <a:ln w="25400">
            <a:solidFill>
              <a:srgbClr val="009661"/>
            </a:solidFill>
          </a:ln>
        </p:spPr>
        <p:txBody>
          <a:bodyPr/>
          <a:lstStyle>
            <a:lvl1pPr marL="0" indent="0">
              <a:buFontTx/>
              <a:buNone/>
              <a:defRPr/>
            </a:lvl1pPr>
          </a:lstStyle>
          <a:p>
            <a:r>
              <a:rPr lang="en-US" smtClean="0"/>
              <a:t>Click icon to add picture</a:t>
            </a:r>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5205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3567152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 No Arrow">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3684137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36563"/>
            <a:ext cx="7181850" cy="799929"/>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Rectangle 6"/>
          <p:cNvSpPr/>
          <p:nvPr/>
        </p:nvSpPr>
        <p:spPr>
          <a:xfrm>
            <a:off x="7740352" y="116632"/>
            <a:ext cx="1008111" cy="957935"/>
          </a:xfrm>
          <a:prstGeom prst="rect">
            <a:avLst/>
          </a:prstGeom>
          <a:blipFill>
            <a:blip r:embed="rId9" cstate="print">
              <a:extLst>
                <a:ext uri="{28A0092B-C50C-407E-A947-70E740481C1C}">
                  <a14:useLocalDpi xmlns:a14="http://schemas.microsoft.com/office/drawing/2010/main"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Straight Connector 8"/>
          <p:cNvCxnSpPr/>
          <p:nvPr/>
        </p:nvCxnSpPr>
        <p:spPr>
          <a:xfrm>
            <a:off x="0" y="6453336"/>
            <a:ext cx="9144000" cy="0"/>
          </a:xfrm>
          <a:prstGeom prst="line">
            <a:avLst/>
          </a:prstGeom>
          <a:ln w="31750">
            <a:solidFill>
              <a:srgbClr val="00966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4213" y="6484114"/>
            <a:ext cx="2614168" cy="338554"/>
          </a:xfrm>
          <a:prstGeom prst="rect">
            <a:avLst/>
          </a:prstGeom>
          <a:noFill/>
          <a:ln>
            <a:noFill/>
          </a:ln>
        </p:spPr>
        <p:txBody>
          <a:bodyPr wrap="square" rtlCol="0">
            <a:spAutoFit/>
          </a:bodyPr>
          <a:lstStyle/>
          <a:p>
            <a:pPr algn="r"/>
            <a:r>
              <a:rPr lang="en-GB" sz="1600" dirty="0" smtClean="0">
                <a:solidFill>
                  <a:schemeClr val="bg1">
                    <a:lumMod val="65000"/>
                  </a:schemeClr>
                </a:solidFill>
                <a:latin typeface="Arial Narrow" pitchFamily="34" charset="0"/>
              </a:rPr>
              <a:t>Enabling a better working world</a:t>
            </a:r>
            <a:endParaRPr lang="en-GB" sz="1600" dirty="0">
              <a:solidFill>
                <a:schemeClr val="bg1">
                  <a:lumMod val="65000"/>
                </a:schemeClr>
              </a:solidFill>
              <a:latin typeface="Arial Narrow" pitchFamily="34" charset="0"/>
            </a:endParaRPr>
          </a:p>
        </p:txBody>
      </p:sp>
      <p:grpSp>
        <p:nvGrpSpPr>
          <p:cNvPr id="12" name="Group 11"/>
          <p:cNvGrpSpPr/>
          <p:nvPr/>
        </p:nvGrpSpPr>
        <p:grpSpPr>
          <a:xfrm>
            <a:off x="0" y="1340768"/>
            <a:ext cx="9144001" cy="83297"/>
            <a:chOff x="0" y="1340768"/>
            <a:chExt cx="9144001" cy="83297"/>
          </a:xfrm>
        </p:grpSpPr>
        <p:sp>
          <p:nvSpPr>
            <p:cNvPr id="13" name="Rectangle 12"/>
            <p:cNvSpPr/>
            <p:nvPr userDrawn="1"/>
          </p:nvSpPr>
          <p:spPr>
            <a:xfrm>
              <a:off x="719" y="1378346"/>
              <a:ext cx="9143282" cy="45719"/>
            </a:xfrm>
            <a:prstGeom prst="rect">
              <a:avLst/>
            </a:prstGeom>
            <a:solidFill>
              <a:srgbClr val="00966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aseline="-25000" dirty="0"/>
            </a:p>
          </p:txBody>
        </p:sp>
        <p:sp>
          <p:nvSpPr>
            <p:cNvPr id="14" name="Rectangle 13"/>
            <p:cNvSpPr/>
            <p:nvPr userDrawn="1"/>
          </p:nvSpPr>
          <p:spPr>
            <a:xfrm>
              <a:off x="0" y="1340768"/>
              <a:ext cx="9144000" cy="45719"/>
            </a:xfrm>
            <a:prstGeom prst="rect">
              <a:avLst/>
            </a:prstGeom>
            <a:solidFill>
              <a:srgbClr val="BDE4D6"/>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p:cNvSpPr txBox="1"/>
          <p:nvPr/>
        </p:nvSpPr>
        <p:spPr>
          <a:xfrm>
            <a:off x="6677247" y="6514891"/>
            <a:ext cx="1988288" cy="276999"/>
          </a:xfrm>
          <a:prstGeom prst="rect">
            <a:avLst/>
          </a:prstGeom>
          <a:noFill/>
          <a:ln>
            <a:noFill/>
          </a:ln>
        </p:spPr>
        <p:txBody>
          <a:bodyPr wrap="square" rtlCol="0">
            <a:spAutoFit/>
          </a:bodyPr>
          <a:lstStyle/>
          <a:p>
            <a:pPr algn="ctr"/>
            <a:r>
              <a:rPr lang="en-GB" sz="1200" dirty="0" smtClean="0">
                <a:solidFill>
                  <a:srgbClr val="009661"/>
                </a:solidFill>
                <a:latin typeface="Arial Narrow" pitchFamily="34" charset="0"/>
              </a:rPr>
              <a:t>© Crown Copyright</a:t>
            </a:r>
            <a:r>
              <a:rPr lang="en-GB" sz="1200" baseline="0" dirty="0" smtClean="0">
                <a:solidFill>
                  <a:srgbClr val="009661"/>
                </a:solidFill>
                <a:latin typeface="Arial Narrow" pitchFamily="34" charset="0"/>
              </a:rPr>
              <a:t>, HSL 2015</a:t>
            </a:r>
            <a:r>
              <a:rPr lang="en-GB" sz="1200" dirty="0" smtClean="0">
                <a:solidFill>
                  <a:srgbClr val="009661"/>
                </a:solidFill>
                <a:latin typeface="Arial Narrow" pitchFamily="34" charset="0"/>
              </a:rPr>
              <a:t> </a:t>
            </a:r>
            <a:endParaRPr lang="en-GB" sz="1200" dirty="0">
              <a:solidFill>
                <a:srgbClr val="009661"/>
              </a:solidFill>
              <a:latin typeface="Arial Narrow" pitchFamily="34" charset="0"/>
            </a:endParaRPr>
          </a:p>
        </p:txBody>
      </p:sp>
    </p:spTree>
    <p:extLst>
      <p:ext uri="{BB962C8B-B14F-4D97-AF65-F5344CB8AC3E}">
        <p14:creationId xmlns:p14="http://schemas.microsoft.com/office/powerpoint/2010/main" val="1394857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63" r:id="rId5"/>
    <p:sldLayoutId id="2147483662" r:id="rId6"/>
    <p:sldLayoutId id="2147483661" r:id="rId7"/>
  </p:sldLayoutIdLst>
  <p:txStyles>
    <p:titleStyle>
      <a:lvl1pPr algn="l" defTabSz="914400" rtl="0" eaLnBrk="1" latinLnBrk="0" hangingPunct="1">
        <a:spcBef>
          <a:spcPct val="0"/>
        </a:spcBef>
        <a:buNone/>
        <a:defRPr sz="3600" kern="1200">
          <a:solidFill>
            <a:schemeClr val="tx1"/>
          </a:solidFill>
          <a:latin typeface="Arial Narrow" pitchFamily="34" charset="0"/>
          <a:ea typeface="+mj-ea"/>
          <a:cs typeface="+mj-cs"/>
        </a:defRPr>
      </a:lvl1pPr>
    </p:titleStyle>
    <p:bodyStyle>
      <a:lvl1pPr marL="571500" indent="-571500" algn="l" defTabSz="914400" rtl="0" eaLnBrk="1" latinLnBrk="0" hangingPunct="1">
        <a:spcBef>
          <a:spcPts val="1800"/>
        </a:spcBef>
        <a:buClr>
          <a:srgbClr val="009661"/>
        </a:buClr>
        <a:buFont typeface="Wingdings" pitchFamily="2" charset="2"/>
        <a:buChar char="§"/>
        <a:defRPr lang="en-US" sz="3000" kern="1200" baseline="0" dirty="0" smtClean="0">
          <a:solidFill>
            <a:schemeClr val="tx1"/>
          </a:solidFill>
          <a:latin typeface="Arial Narrow" pitchFamily="34" charset="0"/>
          <a:ea typeface="+mn-ea"/>
          <a:cs typeface="+mn-cs"/>
        </a:defRPr>
      </a:lvl1pPr>
      <a:lvl2pPr marL="742950" indent="-285750" algn="l" defTabSz="914400" rtl="0" eaLnBrk="1" latinLnBrk="0" hangingPunct="1">
        <a:spcBef>
          <a:spcPct val="20000"/>
        </a:spcBef>
        <a:buClr>
          <a:srgbClr val="009661"/>
        </a:buClr>
        <a:buFont typeface="Arial" pitchFamily="34" charset="0"/>
        <a:buChar char="–"/>
        <a:defRPr sz="2800" b="0" kern="1200">
          <a:solidFill>
            <a:schemeClr val="tx1"/>
          </a:solidFill>
          <a:latin typeface="Arial Narrow" pitchFamily="34" charset="0"/>
          <a:ea typeface="+mn-ea"/>
          <a:cs typeface="+mn-cs"/>
        </a:defRPr>
      </a:lvl2pPr>
      <a:lvl3pPr marL="1143000" indent="-228600" algn="l" defTabSz="914400" rtl="0" eaLnBrk="1" latinLnBrk="0" hangingPunct="1">
        <a:spcBef>
          <a:spcPct val="20000"/>
        </a:spcBef>
        <a:buClr>
          <a:srgbClr val="009661"/>
        </a:buClr>
        <a:buFont typeface="Arial" pitchFamily="34" charset="0"/>
        <a:buChar char="•"/>
        <a:defRPr sz="2400" kern="1200">
          <a:solidFill>
            <a:schemeClr val="tx1"/>
          </a:solidFill>
          <a:latin typeface="Arial Narrow" pitchFamily="34" charset="0"/>
          <a:ea typeface="+mn-ea"/>
          <a:cs typeface="+mn-cs"/>
        </a:defRPr>
      </a:lvl3pPr>
      <a:lvl4pPr marL="1371600" indent="0" algn="l" defTabSz="914400" rtl="0" eaLnBrk="1" latinLnBrk="0" hangingPunct="1">
        <a:spcBef>
          <a:spcPct val="20000"/>
        </a:spcBef>
        <a:buClr>
          <a:srgbClr val="009661"/>
        </a:buClr>
        <a:buFontTx/>
        <a:buNone/>
        <a:defRPr sz="2000" kern="1200">
          <a:solidFill>
            <a:schemeClr val="tx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a:fillRect/>
          </a:stretch>
        </p:blipFill>
        <p:spPr/>
      </p:pic>
      <p:sp>
        <p:nvSpPr>
          <p:cNvPr id="3" name="Text Placeholder 2"/>
          <p:cNvSpPr>
            <a:spLocks noGrp="1"/>
          </p:cNvSpPr>
          <p:nvPr>
            <p:ph type="body" sz="quarter" idx="12"/>
          </p:nvPr>
        </p:nvSpPr>
        <p:spPr/>
        <p:txBody>
          <a:bodyPr/>
          <a:lstStyle/>
          <a:p>
            <a:r>
              <a:rPr lang="en-GB" altLang="en-US" sz="3200" dirty="0" smtClean="0"/>
              <a:t>ICHS 6 </a:t>
            </a:r>
          </a:p>
          <a:p>
            <a:r>
              <a:rPr lang="en-GB" altLang="en-US" sz="3200" dirty="0" smtClean="0"/>
              <a:t>Yokohama </a:t>
            </a:r>
          </a:p>
          <a:p>
            <a:r>
              <a:rPr lang="en-GB" altLang="en-US" sz="3200" dirty="0" smtClean="0"/>
              <a:t>20-10-2015</a:t>
            </a:r>
            <a:endParaRPr lang="en-GB" altLang="en-US" sz="3200" dirty="0"/>
          </a:p>
          <a:p>
            <a:endParaRPr lang="en-GB" dirty="0"/>
          </a:p>
        </p:txBody>
      </p:sp>
      <p:sp>
        <p:nvSpPr>
          <p:cNvPr id="4" name="Text Placeholder 3"/>
          <p:cNvSpPr>
            <a:spLocks noGrp="1"/>
          </p:cNvSpPr>
          <p:nvPr>
            <p:ph type="body" sz="quarter" idx="11"/>
          </p:nvPr>
        </p:nvSpPr>
        <p:spPr>
          <a:xfrm>
            <a:off x="4475244" y="5584706"/>
            <a:ext cx="4668756" cy="558285"/>
          </a:xfrm>
        </p:spPr>
        <p:txBody>
          <a:bodyPr>
            <a:noAutofit/>
          </a:bodyPr>
          <a:lstStyle/>
          <a:p>
            <a:r>
              <a:rPr lang="de-DE" altLang="en-US" sz="2400" dirty="0" smtClean="0"/>
              <a:t>Hall, J., Hooker, P., O</a:t>
            </a:r>
            <a:r>
              <a:rPr lang="en-GB" sz="2400" dirty="0" smtClean="0"/>
              <a:t>’Sullivan</a:t>
            </a:r>
            <a:r>
              <a:rPr lang="en-GB" sz="2400" dirty="0"/>
              <a:t>, </a:t>
            </a:r>
            <a:r>
              <a:rPr lang="en-GB" sz="2400" dirty="0" smtClean="0"/>
              <a:t>L., </a:t>
            </a:r>
            <a:r>
              <a:rPr lang="en-GB" sz="2400" dirty="0"/>
              <a:t>Angers, </a:t>
            </a:r>
            <a:r>
              <a:rPr lang="en-GB" sz="2400" dirty="0" smtClean="0"/>
              <a:t>B., </a:t>
            </a:r>
            <a:r>
              <a:rPr lang="en-GB" sz="2400" dirty="0" err="1"/>
              <a:t>Hourri</a:t>
            </a:r>
            <a:r>
              <a:rPr lang="en-GB" sz="2400" dirty="0"/>
              <a:t>, </a:t>
            </a:r>
            <a:r>
              <a:rPr lang="en-GB" sz="2400" dirty="0" smtClean="0"/>
              <a:t>A. and </a:t>
            </a:r>
            <a:r>
              <a:rPr lang="en-GB" sz="2400" dirty="0"/>
              <a:t>Bernard, P.</a:t>
            </a:r>
          </a:p>
          <a:p>
            <a:pPr>
              <a:spcBef>
                <a:spcPts val="0"/>
              </a:spcBef>
            </a:pPr>
            <a:endParaRPr lang="en-GB" dirty="0"/>
          </a:p>
        </p:txBody>
      </p:sp>
      <p:sp>
        <p:nvSpPr>
          <p:cNvPr id="5" name="Text Placeholder 4"/>
          <p:cNvSpPr>
            <a:spLocks noGrp="1"/>
          </p:cNvSpPr>
          <p:nvPr>
            <p:ph type="body" sz="quarter" idx="10"/>
          </p:nvPr>
        </p:nvSpPr>
        <p:spPr>
          <a:xfrm>
            <a:off x="4475244" y="2122102"/>
            <a:ext cx="4668756" cy="1831660"/>
          </a:xfrm>
        </p:spPr>
        <p:txBody>
          <a:bodyPr/>
          <a:lstStyle/>
          <a:p>
            <a:r>
              <a:rPr lang="en-US" altLang="en-US" sz="2800" dirty="0"/>
              <a:t>Flammability </a:t>
            </a:r>
            <a:r>
              <a:rPr lang="en-US" altLang="en-US" sz="2800" dirty="0" smtClean="0"/>
              <a:t>profiles associated with high pressure hydrogen jets released in close proximity to surfaces</a:t>
            </a:r>
            <a:endParaRPr lang="en-GB" sz="2800" dirty="0"/>
          </a:p>
        </p:txBody>
      </p:sp>
      <p:grpSp>
        <p:nvGrpSpPr>
          <p:cNvPr id="6" name="Group 5"/>
          <p:cNvGrpSpPr>
            <a:grpSpLocks noChangeAspect="1"/>
          </p:cNvGrpSpPr>
          <p:nvPr/>
        </p:nvGrpSpPr>
        <p:grpSpPr>
          <a:xfrm>
            <a:off x="2226694" y="1655103"/>
            <a:ext cx="2224552" cy="4613077"/>
            <a:chOff x="2226694" y="1655103"/>
            <a:chExt cx="2224552" cy="4613077"/>
          </a:xfrm>
        </p:grpSpPr>
        <p:sp>
          <p:nvSpPr>
            <p:cNvPr id="7" name="Chevron 18"/>
            <p:cNvSpPr/>
            <p:nvPr/>
          </p:nvSpPr>
          <p:spPr>
            <a:xfrm>
              <a:off x="2226694" y="1655104"/>
              <a:ext cx="2217731" cy="4613076"/>
            </a:xfrm>
            <a:custGeom>
              <a:avLst/>
              <a:gdLst>
                <a:gd name="connsiteX0" fmla="*/ 0 w 3083633"/>
                <a:gd name="connsiteY0" fmla="*/ 0 h 4111511"/>
                <a:gd name="connsiteX1" fmla="*/ 1541817 w 3083633"/>
                <a:gd name="connsiteY1" fmla="*/ 0 h 4111511"/>
                <a:gd name="connsiteX2" fmla="*/ 3083633 w 3083633"/>
                <a:gd name="connsiteY2" fmla="*/ 2055756 h 4111511"/>
                <a:gd name="connsiteX3" fmla="*/ 1541817 w 3083633"/>
                <a:gd name="connsiteY3" fmla="*/ 4111511 h 4111511"/>
                <a:gd name="connsiteX4" fmla="*/ 0 w 3083633"/>
                <a:gd name="connsiteY4" fmla="*/ 4111511 h 4111511"/>
                <a:gd name="connsiteX5" fmla="*/ 1541817 w 3083633"/>
                <a:gd name="connsiteY5" fmla="*/ 2055756 h 4111511"/>
                <a:gd name="connsiteX6" fmla="*/ 0 w 3083633"/>
                <a:gd name="connsiteY6" fmla="*/ 0 h 4111511"/>
                <a:gd name="connsiteX0" fmla="*/ 929268 w 3083633"/>
                <a:gd name="connsiteY0" fmla="*/ 0 h 4111511"/>
                <a:gd name="connsiteX1" fmla="*/ 1541817 w 3083633"/>
                <a:gd name="connsiteY1" fmla="*/ 0 h 4111511"/>
                <a:gd name="connsiteX2" fmla="*/ 3083633 w 3083633"/>
                <a:gd name="connsiteY2" fmla="*/ 2055756 h 4111511"/>
                <a:gd name="connsiteX3" fmla="*/ 1541817 w 3083633"/>
                <a:gd name="connsiteY3" fmla="*/ 4111511 h 4111511"/>
                <a:gd name="connsiteX4" fmla="*/ 0 w 3083633"/>
                <a:gd name="connsiteY4" fmla="*/ 4111511 h 4111511"/>
                <a:gd name="connsiteX5" fmla="*/ 1541817 w 3083633"/>
                <a:gd name="connsiteY5" fmla="*/ 2055756 h 4111511"/>
                <a:gd name="connsiteX6" fmla="*/ 929268 w 3083633"/>
                <a:gd name="connsiteY6" fmla="*/ 0 h 4111511"/>
                <a:gd name="connsiteX0" fmla="*/ 0 w 2154365"/>
                <a:gd name="connsiteY0" fmla="*/ 0 h 4111511"/>
                <a:gd name="connsiteX1" fmla="*/ 612549 w 2154365"/>
                <a:gd name="connsiteY1" fmla="*/ 0 h 4111511"/>
                <a:gd name="connsiteX2" fmla="*/ 2154365 w 2154365"/>
                <a:gd name="connsiteY2" fmla="*/ 2055756 h 4111511"/>
                <a:gd name="connsiteX3" fmla="*/ 612549 w 2154365"/>
                <a:gd name="connsiteY3" fmla="*/ 4111511 h 4111511"/>
                <a:gd name="connsiteX4" fmla="*/ 37171 w 2154365"/>
                <a:gd name="connsiteY4" fmla="*/ 4104077 h 4111511"/>
                <a:gd name="connsiteX5" fmla="*/ 612549 w 2154365"/>
                <a:gd name="connsiteY5" fmla="*/ 2055756 h 4111511"/>
                <a:gd name="connsiteX6" fmla="*/ 0 w 2154365"/>
                <a:gd name="connsiteY6" fmla="*/ 0 h 4111511"/>
                <a:gd name="connsiteX0" fmla="*/ 0 w 2154365"/>
                <a:gd name="connsiteY0" fmla="*/ 0 h 4111511"/>
                <a:gd name="connsiteX1" fmla="*/ 612549 w 2154365"/>
                <a:gd name="connsiteY1" fmla="*/ 0 h 4111511"/>
                <a:gd name="connsiteX2" fmla="*/ 2154365 w 2154365"/>
                <a:gd name="connsiteY2" fmla="*/ 2055756 h 4111511"/>
                <a:gd name="connsiteX3" fmla="*/ 612549 w 2154365"/>
                <a:gd name="connsiteY3" fmla="*/ 4111511 h 4111511"/>
                <a:gd name="connsiteX4" fmla="*/ 37171 w 2154365"/>
                <a:gd name="connsiteY4" fmla="*/ 4104077 h 4111511"/>
                <a:gd name="connsiteX5" fmla="*/ 1512081 w 2154365"/>
                <a:gd name="connsiteY5" fmla="*/ 2055756 h 4111511"/>
                <a:gd name="connsiteX6" fmla="*/ 0 w 2154365"/>
                <a:gd name="connsiteY6" fmla="*/ 0 h 4111511"/>
                <a:gd name="connsiteX0" fmla="*/ 0 w 2154365"/>
                <a:gd name="connsiteY0" fmla="*/ 0 h 4111511"/>
                <a:gd name="connsiteX1" fmla="*/ 612549 w 2154365"/>
                <a:gd name="connsiteY1" fmla="*/ 0 h 4111511"/>
                <a:gd name="connsiteX2" fmla="*/ 2154365 w 2154365"/>
                <a:gd name="connsiteY2" fmla="*/ 2055756 h 4111511"/>
                <a:gd name="connsiteX3" fmla="*/ 612549 w 2154365"/>
                <a:gd name="connsiteY3" fmla="*/ 4111511 h 4111511"/>
                <a:gd name="connsiteX4" fmla="*/ 170985 w 2154365"/>
                <a:gd name="connsiteY4" fmla="*/ 4111511 h 4111511"/>
                <a:gd name="connsiteX5" fmla="*/ 1512081 w 2154365"/>
                <a:gd name="connsiteY5" fmla="*/ 2055756 h 4111511"/>
                <a:gd name="connsiteX6" fmla="*/ 0 w 2154365"/>
                <a:gd name="connsiteY6" fmla="*/ 0 h 4111511"/>
                <a:gd name="connsiteX0" fmla="*/ 37171 w 1983380"/>
                <a:gd name="connsiteY0" fmla="*/ 0 h 4111511"/>
                <a:gd name="connsiteX1" fmla="*/ 441564 w 1983380"/>
                <a:gd name="connsiteY1" fmla="*/ 0 h 4111511"/>
                <a:gd name="connsiteX2" fmla="*/ 1983380 w 1983380"/>
                <a:gd name="connsiteY2" fmla="*/ 2055756 h 4111511"/>
                <a:gd name="connsiteX3" fmla="*/ 441564 w 1983380"/>
                <a:gd name="connsiteY3" fmla="*/ 4111511 h 4111511"/>
                <a:gd name="connsiteX4" fmla="*/ 0 w 1983380"/>
                <a:gd name="connsiteY4" fmla="*/ 4111511 h 4111511"/>
                <a:gd name="connsiteX5" fmla="*/ 1341096 w 1983380"/>
                <a:gd name="connsiteY5" fmla="*/ 2055756 h 4111511"/>
                <a:gd name="connsiteX6" fmla="*/ 37171 w 1983380"/>
                <a:gd name="connsiteY6" fmla="*/ 0 h 4111511"/>
                <a:gd name="connsiteX0" fmla="*/ 37171 w 1983380"/>
                <a:gd name="connsiteY0" fmla="*/ 0 h 4111511"/>
                <a:gd name="connsiteX1" fmla="*/ 441564 w 1983380"/>
                <a:gd name="connsiteY1" fmla="*/ 0 h 4111511"/>
                <a:gd name="connsiteX2" fmla="*/ 1983380 w 1983380"/>
                <a:gd name="connsiteY2" fmla="*/ 2055756 h 4111511"/>
                <a:gd name="connsiteX3" fmla="*/ 441564 w 1983380"/>
                <a:gd name="connsiteY3" fmla="*/ 4111511 h 4111511"/>
                <a:gd name="connsiteX4" fmla="*/ 0 w 1983380"/>
                <a:gd name="connsiteY4" fmla="*/ 4111511 h 4111511"/>
                <a:gd name="connsiteX5" fmla="*/ 1519515 w 1983380"/>
                <a:gd name="connsiteY5" fmla="*/ 2078058 h 4111511"/>
                <a:gd name="connsiteX6" fmla="*/ 37171 w 1983380"/>
                <a:gd name="connsiteY6" fmla="*/ 0 h 4111511"/>
                <a:gd name="connsiteX0" fmla="*/ 37171 w 1983380"/>
                <a:gd name="connsiteY0" fmla="*/ 0 h 4111511"/>
                <a:gd name="connsiteX1" fmla="*/ 441564 w 1983380"/>
                <a:gd name="connsiteY1" fmla="*/ 0 h 4111511"/>
                <a:gd name="connsiteX2" fmla="*/ 1983380 w 1983380"/>
                <a:gd name="connsiteY2" fmla="*/ 2055756 h 4111511"/>
                <a:gd name="connsiteX3" fmla="*/ 441564 w 1983380"/>
                <a:gd name="connsiteY3" fmla="*/ 4111511 h 4111511"/>
                <a:gd name="connsiteX4" fmla="*/ 0 w 1983380"/>
                <a:gd name="connsiteY4" fmla="*/ 4111511 h 4111511"/>
                <a:gd name="connsiteX5" fmla="*/ 1549252 w 1983380"/>
                <a:gd name="connsiteY5" fmla="*/ 2055756 h 4111511"/>
                <a:gd name="connsiteX6" fmla="*/ 37171 w 1983380"/>
                <a:gd name="connsiteY6" fmla="*/ 0 h 4111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3380" h="4111511">
                  <a:moveTo>
                    <a:pt x="37171" y="0"/>
                  </a:moveTo>
                  <a:lnTo>
                    <a:pt x="441564" y="0"/>
                  </a:lnTo>
                  <a:lnTo>
                    <a:pt x="1983380" y="2055756"/>
                  </a:lnTo>
                  <a:lnTo>
                    <a:pt x="441564" y="4111511"/>
                  </a:lnTo>
                  <a:lnTo>
                    <a:pt x="0" y="4111511"/>
                  </a:lnTo>
                  <a:lnTo>
                    <a:pt x="1549252" y="2055756"/>
                  </a:lnTo>
                  <a:lnTo>
                    <a:pt x="37171" y="0"/>
                  </a:lnTo>
                  <a:close/>
                </a:path>
              </a:pathLst>
            </a:custGeom>
            <a:solidFill>
              <a:srgbClr val="009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Right Triangle 7"/>
            <p:cNvSpPr/>
            <p:nvPr/>
          </p:nvSpPr>
          <p:spPr>
            <a:xfrm flipH="1" flipV="1">
              <a:off x="2709552" y="1655103"/>
              <a:ext cx="1741694" cy="2298659"/>
            </a:xfrm>
            <a:prstGeom prst="rtTriangle">
              <a:avLst/>
            </a:prstGeom>
            <a:solidFill>
              <a:schemeClr val="bg1"/>
            </a:solidFill>
            <a:ln>
              <a:noFill/>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sp>
          <p:nvSpPr>
            <p:cNvPr id="9" name="Right Triangle 8"/>
            <p:cNvSpPr/>
            <p:nvPr/>
          </p:nvSpPr>
          <p:spPr>
            <a:xfrm flipH="1">
              <a:off x="2709552" y="3969108"/>
              <a:ext cx="1735342" cy="2298659"/>
            </a:xfrm>
            <a:prstGeom prst="rtTriangle">
              <a:avLst/>
            </a:prstGeom>
            <a:solidFill>
              <a:schemeClr val="bg1"/>
            </a:solidFill>
            <a:ln>
              <a:noFill/>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338133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Release Conditions</a:t>
            </a:r>
            <a:endParaRPr lang="en-GB" dirty="0"/>
          </a:p>
        </p:txBody>
      </p:sp>
      <p:sp>
        <p:nvSpPr>
          <p:cNvPr id="3" name="Content Placeholder 2"/>
          <p:cNvSpPr>
            <a:spLocks noGrp="1"/>
          </p:cNvSpPr>
          <p:nvPr>
            <p:ph idx="1"/>
          </p:nvPr>
        </p:nvSpPr>
        <p:spPr/>
        <p:txBody>
          <a:bodyPr/>
          <a:lstStyle/>
          <a:p>
            <a:r>
              <a:rPr lang="en-GB" dirty="0" smtClean="0"/>
              <a:t>Two flow conditions identified:</a:t>
            </a:r>
          </a:p>
          <a:p>
            <a:pPr lvl="1"/>
            <a:r>
              <a:rPr lang="en-GB" dirty="0"/>
              <a:t>425 </a:t>
            </a:r>
            <a:r>
              <a:rPr lang="en-GB" dirty="0" smtClean="0"/>
              <a:t>bar </a:t>
            </a:r>
            <a:r>
              <a:rPr lang="en-GB" dirty="0"/>
              <a:t>through a 0.64 mm nozzle </a:t>
            </a:r>
            <a:endParaRPr lang="en-GB" dirty="0" smtClean="0"/>
          </a:p>
          <a:p>
            <a:pPr lvl="1"/>
            <a:r>
              <a:rPr lang="en-GB" dirty="0"/>
              <a:t>150 </a:t>
            </a:r>
            <a:r>
              <a:rPr lang="en-GB" dirty="0" smtClean="0"/>
              <a:t>bar </a:t>
            </a:r>
            <a:r>
              <a:rPr lang="en-GB" dirty="0"/>
              <a:t>through a 1.06 mm </a:t>
            </a:r>
            <a:r>
              <a:rPr lang="en-GB" dirty="0" smtClean="0"/>
              <a:t>nozzle</a:t>
            </a:r>
          </a:p>
          <a:p>
            <a:r>
              <a:rPr lang="en-GB" dirty="0" smtClean="0"/>
              <a:t>Flow conditions chosen to maintain similar distance to free jet LFL [1] and flow rate [2]</a:t>
            </a:r>
          </a:p>
          <a:p>
            <a:r>
              <a:rPr lang="en-GB" dirty="0" smtClean="0"/>
              <a:t>Flow rate approximately 7.3 g/s</a:t>
            </a:r>
            <a:endParaRPr lang="en-GB" dirty="0"/>
          </a:p>
        </p:txBody>
      </p:sp>
      <p:sp>
        <p:nvSpPr>
          <p:cNvPr id="4" name="TextBox 3"/>
          <p:cNvSpPr txBox="1"/>
          <p:nvPr/>
        </p:nvSpPr>
        <p:spPr>
          <a:xfrm>
            <a:off x="861237" y="5390706"/>
            <a:ext cx="7485321" cy="1107996"/>
          </a:xfrm>
          <a:prstGeom prst="rect">
            <a:avLst/>
          </a:prstGeom>
          <a:noFill/>
        </p:spPr>
        <p:txBody>
          <a:bodyPr wrap="square" rtlCol="0">
            <a:spAutoFit/>
          </a:bodyPr>
          <a:lstStyle/>
          <a:p>
            <a:r>
              <a:rPr lang="en-GB" sz="1600" dirty="0" smtClean="0"/>
              <a:t>[1] W</a:t>
            </a:r>
            <a:r>
              <a:rPr lang="en-GB" sz="1600" dirty="0"/>
              <a:t>., Chen C. and </a:t>
            </a:r>
            <a:r>
              <a:rPr lang="en-GB" sz="1600" dirty="0" err="1"/>
              <a:t>Rodi</a:t>
            </a:r>
            <a:r>
              <a:rPr lang="en-GB" sz="1600" dirty="0"/>
              <a:t>. Vertical turbulent buoyant jets – a review of experimental data. Oxford : </a:t>
            </a:r>
            <a:r>
              <a:rPr lang="en-GB" sz="1600" dirty="0" err="1"/>
              <a:t>Pergamon</a:t>
            </a:r>
            <a:r>
              <a:rPr lang="en-GB" sz="1600" dirty="0"/>
              <a:t> Press, </a:t>
            </a:r>
            <a:r>
              <a:rPr lang="en-GB" sz="1600" dirty="0" smtClean="0"/>
              <a:t>1980</a:t>
            </a:r>
          </a:p>
          <a:p>
            <a:r>
              <a:rPr lang="en-GB" sz="1600" dirty="0" smtClean="0"/>
              <a:t>[2] </a:t>
            </a:r>
            <a:r>
              <a:rPr lang="en-GB" sz="1600" dirty="0" err="1" smtClean="0"/>
              <a:t>Bragin</a:t>
            </a:r>
            <a:r>
              <a:rPr lang="en-GB" sz="1600" dirty="0"/>
              <a:t>, Maxim. Personal Communication. </a:t>
            </a:r>
            <a:r>
              <a:rPr lang="en-GB" sz="1600" dirty="0" err="1"/>
              <a:t>s.l</a:t>
            </a:r>
            <a:r>
              <a:rPr lang="en-GB" sz="1600" dirty="0"/>
              <a:t>. : University of Ulster, </a:t>
            </a:r>
            <a:r>
              <a:rPr lang="en-GB" sz="1600" dirty="0" smtClean="0"/>
              <a:t>18/07/2012</a:t>
            </a:r>
            <a:endParaRPr lang="en-GB" sz="1600" dirty="0"/>
          </a:p>
          <a:p>
            <a:endParaRPr lang="en-GB" sz="1600" dirty="0"/>
          </a:p>
        </p:txBody>
      </p:sp>
    </p:spTree>
    <p:extLst>
      <p:ext uri="{BB962C8B-B14F-4D97-AF65-F5344CB8AC3E}">
        <p14:creationId xmlns:p14="http://schemas.microsoft.com/office/powerpoint/2010/main" val="15013950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Test Set Up</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Unignited test specific</a:t>
            </a:r>
          </a:p>
          <a:p>
            <a:pPr lvl="1"/>
            <a:r>
              <a:rPr lang="en-GB" dirty="0"/>
              <a:t>Five GDS Technologies F1 Gas Sensor katharometer type hydrogen </a:t>
            </a:r>
            <a:r>
              <a:rPr lang="en-GB" dirty="0" smtClean="0"/>
              <a:t>sensors</a:t>
            </a:r>
          </a:p>
          <a:p>
            <a:r>
              <a:rPr lang="en-GB" dirty="0" smtClean="0"/>
              <a:t>Ignited test specific</a:t>
            </a:r>
          </a:p>
          <a:p>
            <a:pPr lvl="1"/>
            <a:r>
              <a:rPr lang="en-GB" dirty="0" smtClean="0"/>
              <a:t>Three </a:t>
            </a:r>
            <a:r>
              <a:rPr lang="en-GB" dirty="0"/>
              <a:t>110 </a:t>
            </a:r>
            <a:r>
              <a:rPr lang="en-GB" dirty="0" smtClean="0"/>
              <a:t>kW/m</a:t>
            </a:r>
            <a:r>
              <a:rPr lang="en-GB" baseline="30000" dirty="0" smtClean="0"/>
              <a:t>2</a:t>
            </a:r>
            <a:r>
              <a:rPr lang="en-GB" dirty="0" smtClean="0"/>
              <a:t>,</a:t>
            </a:r>
            <a:r>
              <a:rPr lang="en-GB" baseline="30000" dirty="0" smtClean="0"/>
              <a:t> </a:t>
            </a:r>
            <a:r>
              <a:rPr lang="en-GB" dirty="0" smtClean="0"/>
              <a:t>160</a:t>
            </a:r>
            <a:r>
              <a:rPr lang="en-GB" dirty="0"/>
              <a:t>° field of </a:t>
            </a:r>
            <a:r>
              <a:rPr lang="en-GB" dirty="0" smtClean="0"/>
              <a:t>view, ellipsoidal </a:t>
            </a:r>
            <a:r>
              <a:rPr lang="en-GB" dirty="0"/>
              <a:t>radiometers, </a:t>
            </a:r>
            <a:r>
              <a:rPr lang="en-GB" dirty="0" smtClean="0"/>
              <a:t>measuring </a:t>
            </a:r>
            <a:r>
              <a:rPr lang="en-GB" dirty="0"/>
              <a:t>only radiative </a:t>
            </a:r>
            <a:r>
              <a:rPr lang="en-GB" dirty="0" smtClean="0"/>
              <a:t>heat</a:t>
            </a:r>
          </a:p>
          <a:p>
            <a:pPr lvl="1"/>
            <a:r>
              <a:rPr lang="en-GB" dirty="0" smtClean="0"/>
              <a:t>Thermal imaging using FLIR camera with 7.5-13 </a:t>
            </a:r>
            <a:r>
              <a:rPr lang="en-GB" dirty="0" err="1"/>
              <a:t>μm</a:t>
            </a:r>
            <a:r>
              <a:rPr lang="en-GB" dirty="0"/>
              <a:t> spectral </a:t>
            </a:r>
            <a:r>
              <a:rPr lang="en-GB" dirty="0" smtClean="0"/>
              <a:t>range</a:t>
            </a:r>
          </a:p>
          <a:p>
            <a:pPr lvl="1"/>
            <a:r>
              <a:rPr lang="en-GB" dirty="0" smtClean="0"/>
              <a:t>Propane pilot light for igniting jet, lit throughout release</a:t>
            </a:r>
          </a:p>
          <a:p>
            <a:r>
              <a:rPr lang="en-GB" dirty="0" smtClean="0"/>
              <a:t>Meteorological measurement, wind speed/direction </a:t>
            </a:r>
            <a:r>
              <a:rPr lang="en-GB" dirty="0" err="1" smtClean="0"/>
              <a:t>etc</a:t>
            </a:r>
            <a:endParaRPr lang="en-GB" dirty="0" smtClean="0"/>
          </a:p>
          <a:p>
            <a:endParaRPr lang="en-GB" dirty="0"/>
          </a:p>
        </p:txBody>
      </p:sp>
    </p:spTree>
    <p:extLst>
      <p:ext uri="{BB962C8B-B14F-4D97-AF65-F5344CB8AC3E}">
        <p14:creationId xmlns:p14="http://schemas.microsoft.com/office/powerpoint/2010/main" val="27415279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Release Pressure Drop</a:t>
            </a:r>
            <a:endParaRPr lang="en-GB" dirty="0"/>
          </a:p>
        </p:txBody>
      </p:sp>
      <p:sp>
        <p:nvSpPr>
          <p:cNvPr id="3" name="Content Placeholder 2"/>
          <p:cNvSpPr>
            <a:spLocks noGrp="1"/>
          </p:cNvSpPr>
          <p:nvPr>
            <p:ph idx="1"/>
          </p:nvPr>
        </p:nvSpPr>
        <p:spPr/>
        <p:txBody>
          <a:bodyPr>
            <a:normAutofit/>
          </a:bodyPr>
          <a:lstStyle/>
          <a:p>
            <a:r>
              <a:rPr lang="en-GB" sz="2400" dirty="0" smtClean="0"/>
              <a:t>Reduced from ≈150 to ≈127 </a:t>
            </a:r>
            <a:r>
              <a:rPr lang="en-GB" sz="2400" dirty="0" err="1" smtClean="0"/>
              <a:t>barg</a:t>
            </a:r>
            <a:r>
              <a:rPr lang="en-GB" sz="2400" dirty="0" smtClean="0"/>
              <a:t> during 20 second release (84% of starting pressure)</a:t>
            </a:r>
          </a:p>
          <a:p>
            <a:r>
              <a:rPr lang="en-GB" sz="2400" dirty="0" smtClean="0"/>
              <a:t>Release flow rate can be calculated </a:t>
            </a:r>
            <a:r>
              <a:rPr lang="en-GB" sz="2400" baseline="30000" dirty="0"/>
              <a:t>[</a:t>
            </a:r>
            <a:r>
              <a:rPr lang="en-GB" sz="2400" baseline="30000" dirty="0" smtClean="0"/>
              <a:t>3]</a:t>
            </a:r>
            <a:r>
              <a:rPr lang="en-GB" sz="2400" dirty="0" smtClean="0"/>
              <a:t>: </a:t>
            </a:r>
          </a:p>
          <a:p>
            <a:endParaRPr lang="en-GB" sz="2400" dirty="0"/>
          </a:p>
          <a:p>
            <a:endParaRPr lang="en-GB" sz="2400" dirty="0" smtClean="0"/>
          </a:p>
          <a:p>
            <a:r>
              <a:rPr lang="en-GB" sz="2400" dirty="0" smtClean="0"/>
              <a:t>Actual flow rate: 7.7 g/s</a:t>
            </a:r>
          </a:p>
          <a:p>
            <a:pPr lvl="1"/>
            <a:r>
              <a:rPr lang="en-GB" sz="2200" dirty="0" smtClean="0"/>
              <a:t>(close to predicted 7.3 g/s)</a:t>
            </a:r>
          </a:p>
          <a:p>
            <a:endParaRPr lang="en-GB" sz="2400" dirty="0" smtClean="0"/>
          </a:p>
          <a:p>
            <a:endParaRPr lang="en-GB" sz="2400" dirty="0"/>
          </a:p>
        </p:txBody>
      </p:sp>
      <p:graphicFrame>
        <p:nvGraphicFramePr>
          <p:cNvPr id="4" name="Chart 3"/>
          <p:cNvGraphicFramePr/>
          <p:nvPr>
            <p:extLst>
              <p:ext uri="{D42A27DB-BD31-4B8C-83A1-F6EECF244321}">
                <p14:modId xmlns:p14="http://schemas.microsoft.com/office/powerpoint/2010/main" val="321043665"/>
              </p:ext>
            </p:extLst>
          </p:nvPr>
        </p:nvGraphicFramePr>
        <p:xfrm>
          <a:off x="4195458" y="4048484"/>
          <a:ext cx="4948542" cy="2331050"/>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xmlns:a14="http://schemas.microsoft.com/office/drawing/2010/main">
        <mc:Choice Requires="a14">
          <p:sp>
            <p:nvSpPr>
              <p:cNvPr id="5" name="TextBox 4"/>
              <p:cNvSpPr txBox="1"/>
              <p:nvPr/>
            </p:nvSpPr>
            <p:spPr>
              <a:xfrm>
                <a:off x="574158" y="3050989"/>
                <a:ext cx="7878726" cy="13547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a:latin typeface="Cambria Math"/>
                        </a:rPr>
                        <m:t>𝑍</m:t>
                      </m:r>
                      <m:d>
                        <m:dPr>
                          <m:ctrlPr>
                            <a:rPr lang="en-GB" sz="1200" i="1">
                              <a:latin typeface="Cambria Math"/>
                            </a:rPr>
                          </m:ctrlPr>
                        </m:dPr>
                        <m:e>
                          <m:r>
                            <a:rPr lang="en-GB" sz="1200" b="0" i="1">
                              <a:latin typeface="Cambria Math"/>
                            </a:rPr>
                            <m:t>𝑝</m:t>
                          </m:r>
                          <m:r>
                            <a:rPr lang="en-GB" sz="1200" b="0" i="1">
                              <a:latin typeface="Cambria Math"/>
                            </a:rPr>
                            <m:t>,</m:t>
                          </m:r>
                          <m:r>
                            <a:rPr lang="en-GB" sz="1200" b="0" i="1">
                              <a:latin typeface="Cambria Math"/>
                            </a:rPr>
                            <m:t>𝑇</m:t>
                          </m:r>
                        </m:e>
                      </m:d>
                      <m:r>
                        <a:rPr lang="en-GB" sz="1200" b="0" i="1">
                          <a:latin typeface="Cambria Math"/>
                        </a:rPr>
                        <m:t>=</m:t>
                      </m:r>
                      <m:f>
                        <m:fPr>
                          <m:ctrlPr>
                            <a:rPr lang="en-GB" sz="1200" i="1">
                              <a:latin typeface="Cambria Math"/>
                            </a:rPr>
                          </m:ctrlPr>
                        </m:fPr>
                        <m:num>
                          <m:r>
                            <a:rPr lang="en-GB" sz="1200" b="0" i="1">
                              <a:latin typeface="Cambria Math"/>
                            </a:rPr>
                            <m:t>𝑝</m:t>
                          </m:r>
                        </m:num>
                        <m:den>
                          <m:r>
                            <a:rPr lang="en-GB" sz="1200" b="0" i="1">
                              <a:latin typeface="Cambria Math"/>
                            </a:rPr>
                            <m:t>𝜌</m:t>
                          </m:r>
                          <m:r>
                            <a:rPr lang="en-GB" sz="1200" b="0" i="1">
                              <a:latin typeface="Cambria Math"/>
                            </a:rPr>
                            <m:t>𝑅𝑇</m:t>
                          </m:r>
                        </m:den>
                      </m:f>
                      <m:r>
                        <a:rPr lang="en-GB" sz="1200" b="0" i="1">
                          <a:latin typeface="Cambria Math"/>
                        </a:rPr>
                        <m:t>=1+</m:t>
                      </m:r>
                      <m:nary>
                        <m:naryPr>
                          <m:chr m:val="∑"/>
                          <m:limLoc m:val="undOvr"/>
                          <m:ctrlPr>
                            <a:rPr lang="en-GB" sz="1200" i="1">
                              <a:latin typeface="Cambria Math"/>
                            </a:rPr>
                          </m:ctrlPr>
                        </m:naryPr>
                        <m:sub>
                          <m:r>
                            <a:rPr lang="en-GB" sz="1200" b="0" i="1">
                              <a:latin typeface="Cambria Math"/>
                            </a:rPr>
                            <m:t>𝑖</m:t>
                          </m:r>
                          <m:r>
                            <a:rPr lang="en-GB" sz="1200" b="0" i="1">
                              <a:latin typeface="Cambria Math"/>
                            </a:rPr>
                            <m:t>=1</m:t>
                          </m:r>
                        </m:sub>
                        <m:sup>
                          <m:r>
                            <a:rPr lang="en-GB" sz="1200" b="0" i="1">
                              <a:latin typeface="Cambria Math"/>
                            </a:rPr>
                            <m:t>9</m:t>
                          </m:r>
                        </m:sup>
                        <m:e>
                          <m:sSub>
                            <m:sSubPr>
                              <m:ctrlPr>
                                <a:rPr lang="en-GB" sz="1200" i="1">
                                  <a:latin typeface="Cambria Math"/>
                                </a:rPr>
                              </m:ctrlPr>
                            </m:sSubPr>
                            <m:e>
                              <m:r>
                                <a:rPr lang="en-GB" sz="1200" b="0" i="1">
                                  <a:latin typeface="Cambria Math"/>
                                </a:rPr>
                                <m:t>𝑎</m:t>
                              </m:r>
                            </m:e>
                            <m:sub>
                              <m:r>
                                <a:rPr lang="en-GB" sz="1200" b="0" i="1">
                                  <a:latin typeface="Cambria Math"/>
                                </a:rPr>
                                <m:t>𝑖</m:t>
                              </m:r>
                            </m:sub>
                          </m:sSub>
                        </m:e>
                      </m:nary>
                      <m:sSup>
                        <m:sSupPr>
                          <m:ctrlPr>
                            <a:rPr lang="en-GB" sz="1200" i="1">
                              <a:latin typeface="Cambria Math"/>
                            </a:rPr>
                          </m:ctrlPr>
                        </m:sSupPr>
                        <m:e>
                          <m:d>
                            <m:dPr>
                              <m:ctrlPr>
                                <a:rPr lang="en-GB" sz="1200" i="1">
                                  <a:latin typeface="Cambria Math"/>
                                </a:rPr>
                              </m:ctrlPr>
                            </m:dPr>
                            <m:e>
                              <m:f>
                                <m:fPr>
                                  <m:ctrlPr>
                                    <a:rPr lang="en-GB" sz="1200" i="1">
                                      <a:latin typeface="Cambria Math"/>
                                    </a:rPr>
                                  </m:ctrlPr>
                                </m:fPr>
                                <m:num>
                                  <m:r>
                                    <a:rPr lang="en-GB" sz="1200" b="0" i="1">
                                      <a:latin typeface="Cambria Math"/>
                                    </a:rPr>
                                    <m:t>100</m:t>
                                  </m:r>
                                  <m:r>
                                    <a:rPr lang="en-GB" sz="1200" b="0" i="1">
                                      <a:latin typeface="Cambria Math"/>
                                    </a:rPr>
                                    <m:t>𝐾</m:t>
                                  </m:r>
                                </m:num>
                                <m:den>
                                  <m:r>
                                    <a:rPr lang="en-GB" sz="1200" b="0" i="1">
                                      <a:latin typeface="Cambria Math"/>
                                    </a:rPr>
                                    <m:t>𝑇</m:t>
                                  </m:r>
                                </m:den>
                              </m:f>
                            </m:e>
                          </m:d>
                        </m:e>
                        <m:sup>
                          <m:sSub>
                            <m:sSubPr>
                              <m:ctrlPr>
                                <a:rPr lang="en-GB" sz="1200" i="1">
                                  <a:latin typeface="Cambria Math"/>
                                </a:rPr>
                              </m:ctrlPr>
                            </m:sSubPr>
                            <m:e>
                              <m:r>
                                <a:rPr lang="en-GB" sz="1200" b="0" i="1">
                                  <a:latin typeface="Cambria Math"/>
                                </a:rPr>
                                <m:t>𝑏</m:t>
                              </m:r>
                            </m:e>
                            <m:sub>
                              <m:r>
                                <a:rPr lang="en-GB" sz="1200" b="0" i="1">
                                  <a:latin typeface="Cambria Math"/>
                                </a:rPr>
                                <m:t>𝑖</m:t>
                              </m:r>
                            </m:sub>
                          </m:sSub>
                        </m:sup>
                      </m:sSup>
                      <m:sSup>
                        <m:sSupPr>
                          <m:ctrlPr>
                            <a:rPr lang="en-GB" sz="1200" i="1">
                              <a:latin typeface="Cambria Math"/>
                            </a:rPr>
                          </m:ctrlPr>
                        </m:sSupPr>
                        <m:e>
                          <m:d>
                            <m:dPr>
                              <m:ctrlPr>
                                <a:rPr lang="en-GB" sz="1200" i="1">
                                  <a:latin typeface="Cambria Math"/>
                                </a:rPr>
                              </m:ctrlPr>
                            </m:dPr>
                            <m:e>
                              <m:f>
                                <m:fPr>
                                  <m:ctrlPr>
                                    <a:rPr lang="en-GB" sz="1200" i="1">
                                      <a:latin typeface="Cambria Math"/>
                                    </a:rPr>
                                  </m:ctrlPr>
                                </m:fPr>
                                <m:num>
                                  <m:r>
                                    <a:rPr lang="en-GB" sz="1200" b="0" i="1">
                                      <a:latin typeface="Cambria Math"/>
                                    </a:rPr>
                                    <m:t>𝑝</m:t>
                                  </m:r>
                                </m:num>
                                <m:den>
                                  <m:r>
                                    <a:rPr lang="en-GB" sz="1200" b="0" i="1">
                                      <a:latin typeface="Cambria Math"/>
                                    </a:rPr>
                                    <m:t>1 </m:t>
                                  </m:r>
                                  <m:r>
                                    <a:rPr lang="en-GB" sz="1200" b="0" i="1">
                                      <a:latin typeface="Cambria Math"/>
                                    </a:rPr>
                                    <m:t>𝑀𝑃𝑎</m:t>
                                  </m:r>
                                </m:den>
                              </m:f>
                            </m:e>
                          </m:d>
                        </m:e>
                        <m:sup>
                          <m:sSub>
                            <m:sSubPr>
                              <m:ctrlPr>
                                <a:rPr lang="en-GB" sz="1200" i="1">
                                  <a:latin typeface="Cambria Math"/>
                                </a:rPr>
                              </m:ctrlPr>
                            </m:sSubPr>
                            <m:e>
                              <m:r>
                                <a:rPr lang="en-GB" sz="1200" b="0" i="1">
                                  <a:latin typeface="Cambria Math"/>
                                </a:rPr>
                                <m:t>𝑐</m:t>
                              </m:r>
                            </m:e>
                            <m:sub>
                              <m:r>
                                <a:rPr lang="en-GB" sz="1200" b="0" i="1">
                                  <a:latin typeface="Cambria Math"/>
                                </a:rPr>
                                <m:t>𝑖</m:t>
                              </m:r>
                            </m:sub>
                          </m:sSub>
                        </m:sup>
                      </m:sSup>
                    </m:oMath>
                  </m:oMathPara>
                </a14:m>
                <a:endParaRPr lang="en-GB" sz="1200" dirty="0" smtClean="0"/>
              </a:p>
              <a:p>
                <a:pPr marL="0" lvl="1"/>
                <a:r>
                  <a:rPr lang="en-GB" dirty="0"/>
                  <a:t>where: </a:t>
                </a:r>
                <a:r>
                  <a:rPr lang="en-GB" i="1" dirty="0"/>
                  <a:t>Z </a:t>
                </a:r>
                <a:r>
                  <a:rPr lang="en-GB" dirty="0"/>
                  <a:t>– compressibility factor; p - pressure, </a:t>
                </a:r>
                <a:r>
                  <a:rPr lang="en-GB" dirty="0" err="1"/>
                  <a:t>kPa</a:t>
                </a:r>
                <a:r>
                  <a:rPr lang="en-GB" dirty="0"/>
                  <a:t>; </a:t>
                </a:r>
                <a:r>
                  <a:rPr lang="en-GB" i="1" dirty="0"/>
                  <a:t>ρ</a:t>
                </a:r>
                <a:r>
                  <a:rPr lang="en-GB" dirty="0"/>
                  <a:t> - density, </a:t>
                </a:r>
                <a:r>
                  <a:rPr lang="en-GB" dirty="0" err="1"/>
                  <a:t>mol</a:t>
                </a:r>
                <a:r>
                  <a:rPr lang="en-GB" dirty="0"/>
                  <a:t>/l; R - gas constant, J/</a:t>
                </a:r>
                <a:r>
                  <a:rPr lang="en-GB" dirty="0" err="1"/>
                  <a:t>mol.K</a:t>
                </a:r>
                <a:r>
                  <a:rPr lang="en-GB" dirty="0"/>
                  <a:t>; </a:t>
                </a:r>
                <a:r>
                  <a:rPr lang="en-GB" i="1" dirty="0"/>
                  <a:t>T</a:t>
                </a:r>
                <a:r>
                  <a:rPr lang="en-GB" dirty="0"/>
                  <a:t> - temperature, K; </a:t>
                </a:r>
              </a:p>
              <a:p>
                <a:endParaRPr lang="en-GB" sz="1200" dirty="0"/>
              </a:p>
            </p:txBody>
          </p:sp>
        </mc:Choice>
        <mc:Fallback xmlns="">
          <p:sp>
            <p:nvSpPr>
              <p:cNvPr id="5" name="TextBox 4"/>
              <p:cNvSpPr txBox="1">
                <a:spLocks noRot="1" noChangeAspect="1" noMove="1" noResize="1" noEditPoints="1" noAdjustHandles="1" noChangeArrowheads="1" noChangeShapeType="1" noTextEdit="1"/>
              </p:cNvSpPr>
              <p:nvPr/>
            </p:nvSpPr>
            <p:spPr>
              <a:xfrm>
                <a:off x="574158" y="3050989"/>
                <a:ext cx="7878726" cy="1354794"/>
              </a:xfrm>
              <a:prstGeom prst="rect">
                <a:avLst/>
              </a:prstGeom>
              <a:blipFill rotWithShape="1">
                <a:blip r:embed="rId3"/>
                <a:stretch>
                  <a:fillRect l="-619"/>
                </a:stretch>
              </a:blipFill>
            </p:spPr>
            <p:txBody>
              <a:bodyPr/>
              <a:lstStyle/>
              <a:p>
                <a:r>
                  <a:rPr lang="en-GB">
                    <a:noFill/>
                  </a:rPr>
                  <a:t> </a:t>
                </a:r>
              </a:p>
            </p:txBody>
          </p:sp>
        </mc:Fallback>
      </mc:AlternateContent>
      <p:sp>
        <p:nvSpPr>
          <p:cNvPr id="6" name="TextBox 5"/>
          <p:cNvSpPr txBox="1"/>
          <p:nvPr/>
        </p:nvSpPr>
        <p:spPr>
          <a:xfrm>
            <a:off x="574158" y="5576767"/>
            <a:ext cx="8203019" cy="830997"/>
          </a:xfrm>
          <a:prstGeom prst="rect">
            <a:avLst/>
          </a:prstGeom>
          <a:noFill/>
        </p:spPr>
        <p:txBody>
          <a:bodyPr wrap="square" rtlCol="0">
            <a:spAutoFit/>
          </a:bodyPr>
          <a:lstStyle/>
          <a:p>
            <a:r>
              <a:rPr lang="en-GB" sz="1600" dirty="0" smtClean="0"/>
              <a:t>[3] </a:t>
            </a:r>
            <a:r>
              <a:rPr lang="en-GB" sz="1600" dirty="0"/>
              <a:t>Revised Standardized Equation for Hydrogen Gas </a:t>
            </a:r>
            <a:r>
              <a:rPr lang="en-GB" sz="1600" dirty="0" smtClean="0"/>
              <a:t>Densities </a:t>
            </a:r>
            <a:r>
              <a:rPr lang="en-GB" sz="1600" dirty="0"/>
              <a:t>for Fuel Consumption Applications. Lemmon E, Huber M, </a:t>
            </a:r>
            <a:r>
              <a:rPr lang="en-GB" sz="1600" dirty="0" err="1"/>
              <a:t>Leachman</a:t>
            </a:r>
            <a:r>
              <a:rPr lang="en-GB" sz="1600" dirty="0"/>
              <a:t> J. Journal of Research of the National Institute of Standards and Technology (2008) 113, 341-350</a:t>
            </a:r>
            <a:endParaRPr lang="en-GB" sz="1600" dirty="0" smtClean="0"/>
          </a:p>
        </p:txBody>
      </p:sp>
    </p:spTree>
    <p:extLst>
      <p:ext uri="{BB962C8B-B14F-4D97-AF65-F5344CB8AC3E}">
        <p14:creationId xmlns:p14="http://schemas.microsoft.com/office/powerpoint/2010/main" val="2912577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1">
        <p:bldAsOne/>
      </p:bldGraphic>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Hydrogen Concentration</a:t>
            </a:r>
            <a:endParaRPr lang="en-GB" dirty="0"/>
          </a:p>
        </p:txBody>
      </p:sp>
      <p:sp>
        <p:nvSpPr>
          <p:cNvPr id="3" name="Content Placeholder 2"/>
          <p:cNvSpPr>
            <a:spLocks noGrp="1"/>
          </p:cNvSpPr>
          <p:nvPr>
            <p:ph idx="1"/>
          </p:nvPr>
        </p:nvSpPr>
        <p:spPr>
          <a:xfrm>
            <a:off x="457200" y="1600200"/>
            <a:ext cx="3604437" cy="4525963"/>
          </a:xfrm>
        </p:spPr>
        <p:txBody>
          <a:bodyPr>
            <a:normAutofit/>
          </a:bodyPr>
          <a:lstStyle/>
          <a:p>
            <a:r>
              <a:rPr lang="en-GB" sz="2800" dirty="0" smtClean="0"/>
              <a:t>Free jet unignited release at 150 bar, 1.06mm nozzle</a:t>
            </a:r>
          </a:p>
          <a:p>
            <a:r>
              <a:rPr lang="en-GB" sz="2800" dirty="0" smtClean="0"/>
              <a:t>‘Steady state’ period difficult to determine</a:t>
            </a:r>
          </a:p>
          <a:p>
            <a:r>
              <a:rPr lang="en-GB" sz="2800" dirty="0" smtClean="0"/>
              <a:t>Instability due to wind variation</a:t>
            </a:r>
            <a:endParaRPr lang="en-GB" sz="2800" dirty="0"/>
          </a:p>
        </p:txBody>
      </p:sp>
      <p:grpSp>
        <p:nvGrpSpPr>
          <p:cNvPr id="7" name="Group 6"/>
          <p:cNvGrpSpPr/>
          <p:nvPr/>
        </p:nvGrpSpPr>
        <p:grpSpPr>
          <a:xfrm>
            <a:off x="4194434" y="2201215"/>
            <a:ext cx="4752975" cy="2933755"/>
            <a:chOff x="2822833" y="2541458"/>
            <a:chExt cx="4752975" cy="2933755"/>
          </a:xfrm>
        </p:grpSpPr>
        <p:graphicFrame>
          <p:nvGraphicFramePr>
            <p:cNvPr id="4" name="Chart 3"/>
            <p:cNvGraphicFramePr/>
            <p:nvPr>
              <p:extLst>
                <p:ext uri="{D42A27DB-BD31-4B8C-83A1-F6EECF244321}">
                  <p14:modId xmlns:p14="http://schemas.microsoft.com/office/powerpoint/2010/main" val="4168074619"/>
                </p:ext>
              </p:extLst>
            </p:nvPr>
          </p:nvGraphicFramePr>
          <p:xfrm>
            <a:off x="2822833" y="2722488"/>
            <a:ext cx="4752975" cy="2752725"/>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Connector 4"/>
            <p:cNvCxnSpPr/>
            <p:nvPr/>
          </p:nvCxnSpPr>
          <p:spPr>
            <a:xfrm>
              <a:off x="5328019" y="2930821"/>
              <a:ext cx="19050" cy="203835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125433" y="2541458"/>
              <a:ext cx="1520456" cy="276999"/>
            </a:xfrm>
            <a:prstGeom prst="rect">
              <a:avLst/>
            </a:prstGeom>
            <a:noFill/>
          </p:spPr>
          <p:txBody>
            <a:bodyPr wrap="square" rtlCol="0">
              <a:spAutoFit/>
            </a:bodyPr>
            <a:lstStyle/>
            <a:p>
              <a:r>
                <a:rPr lang="en-GB" sz="1200" b="1" dirty="0"/>
                <a:t>Averaged 20 s period</a:t>
              </a:r>
              <a:endParaRPr lang="en-GB" sz="1200" dirty="0"/>
            </a:p>
          </p:txBody>
        </p:sp>
      </p:grpSp>
    </p:spTree>
    <p:extLst>
      <p:ext uri="{BB962C8B-B14F-4D97-AF65-F5344CB8AC3E}">
        <p14:creationId xmlns:p14="http://schemas.microsoft.com/office/powerpoint/2010/main" val="1675110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Hydrogen Concentration</a:t>
            </a:r>
            <a:endParaRPr lang="en-GB" dirty="0"/>
          </a:p>
        </p:txBody>
      </p:sp>
      <p:sp>
        <p:nvSpPr>
          <p:cNvPr id="8" name="Content Placeholder 7"/>
          <p:cNvSpPr>
            <a:spLocks noGrp="1"/>
          </p:cNvSpPr>
          <p:nvPr>
            <p:ph idx="1"/>
          </p:nvPr>
        </p:nvSpPr>
        <p:spPr>
          <a:xfrm>
            <a:off x="5209955" y="1592152"/>
            <a:ext cx="3466213" cy="1714574"/>
          </a:xfrm>
          <a:ln>
            <a:solidFill>
              <a:schemeClr val="tx1"/>
            </a:solidFill>
          </a:ln>
        </p:spPr>
        <p:txBody>
          <a:bodyPr>
            <a:normAutofit fontScale="77500" lnSpcReduction="20000"/>
          </a:bodyPr>
          <a:lstStyle/>
          <a:p>
            <a:r>
              <a:rPr lang="en-GB" sz="2000" dirty="0" smtClean="0"/>
              <a:t>Ground release vs. free jet release with same release conditions</a:t>
            </a:r>
          </a:p>
          <a:p>
            <a:r>
              <a:rPr lang="en-GB" sz="2000" dirty="0" smtClean="0"/>
              <a:t>Clear increase in concentration for ground release at same distance, therefore distance to LFL increased</a:t>
            </a:r>
          </a:p>
        </p:txBody>
      </p:sp>
      <p:pic>
        <p:nvPicPr>
          <p:cNvPr id="4" name="Picture 3"/>
          <p:cNvPicPr/>
          <p:nvPr/>
        </p:nvPicPr>
        <p:blipFill>
          <a:blip r:embed="rId2" cstate="print">
            <a:lum bright="-20000" contrast="40000"/>
            <a:extLst>
              <a:ext uri="{28A0092B-C50C-407E-A947-70E740481C1C}">
                <a14:useLocalDpi xmlns:a14="http://schemas.microsoft.com/office/drawing/2010/main" val="0"/>
              </a:ext>
            </a:extLst>
          </a:blip>
          <a:srcRect/>
          <a:stretch>
            <a:fillRect/>
          </a:stretch>
        </p:blipFill>
        <p:spPr bwMode="auto">
          <a:xfrm>
            <a:off x="513021" y="1592152"/>
            <a:ext cx="4356691" cy="2253262"/>
          </a:xfrm>
          <a:prstGeom prst="rect">
            <a:avLst/>
          </a:prstGeom>
          <a:noFill/>
          <a:ln>
            <a:noFill/>
          </a:ln>
        </p:spPr>
      </p:pic>
      <p:pic>
        <p:nvPicPr>
          <p:cNvPr id="5" name="Picture 4"/>
          <p:cNvPicPr/>
          <p:nvPr/>
        </p:nvPicPr>
        <p:blipFill>
          <a:blip r:embed="rId3" cstate="print">
            <a:lum bright="-20000" contrast="40000"/>
            <a:extLst>
              <a:ext uri="{28A0092B-C50C-407E-A947-70E740481C1C}">
                <a14:useLocalDpi xmlns:a14="http://schemas.microsoft.com/office/drawing/2010/main" val="0"/>
              </a:ext>
            </a:extLst>
          </a:blip>
          <a:srcRect/>
          <a:stretch>
            <a:fillRect/>
          </a:stretch>
        </p:blipFill>
        <p:spPr bwMode="auto">
          <a:xfrm>
            <a:off x="4138339" y="3467092"/>
            <a:ext cx="4269740" cy="2709545"/>
          </a:xfrm>
          <a:prstGeom prst="rect">
            <a:avLst/>
          </a:prstGeom>
          <a:noFill/>
          <a:ln>
            <a:noFill/>
          </a:ln>
        </p:spPr>
      </p:pic>
      <p:sp>
        <p:nvSpPr>
          <p:cNvPr id="9" name="Content Placeholder 7"/>
          <p:cNvSpPr txBox="1">
            <a:spLocks/>
          </p:cNvSpPr>
          <p:nvPr/>
        </p:nvSpPr>
        <p:spPr>
          <a:xfrm>
            <a:off x="343788" y="4240619"/>
            <a:ext cx="3466213" cy="1809307"/>
          </a:xfrm>
          <a:prstGeom prst="rect">
            <a:avLst/>
          </a:prstGeom>
          <a:ln>
            <a:solidFill>
              <a:schemeClr val="tx1"/>
            </a:solidFill>
          </a:ln>
        </p:spPr>
        <p:txBody>
          <a:bodyPr vert="horz" lIns="91440" tIns="45720" rIns="91440" bIns="45720" rtlCol="0">
            <a:normAutofit/>
          </a:bodyPr>
          <a:lstStyle>
            <a:lvl1pPr marL="571500" indent="-571500" algn="l" defTabSz="914400" rtl="0" eaLnBrk="1" latinLnBrk="0" hangingPunct="1">
              <a:spcBef>
                <a:spcPts val="1800"/>
              </a:spcBef>
              <a:buClr>
                <a:srgbClr val="009661"/>
              </a:buClr>
              <a:buFont typeface="Wingdings" pitchFamily="2" charset="2"/>
              <a:buChar char="§"/>
              <a:defRPr lang="en-US" sz="3000" kern="1200" baseline="0" dirty="0" smtClean="0">
                <a:solidFill>
                  <a:schemeClr val="tx1"/>
                </a:solidFill>
                <a:latin typeface="Arial Narrow" pitchFamily="34" charset="0"/>
                <a:ea typeface="+mn-ea"/>
                <a:cs typeface="+mn-cs"/>
              </a:defRPr>
            </a:lvl1pPr>
            <a:lvl2pPr marL="742950" indent="-285750" algn="l" defTabSz="914400" rtl="0" eaLnBrk="1" latinLnBrk="0" hangingPunct="1">
              <a:spcBef>
                <a:spcPct val="20000"/>
              </a:spcBef>
              <a:buClr>
                <a:srgbClr val="009661"/>
              </a:buClr>
              <a:buFont typeface="Arial" pitchFamily="34" charset="0"/>
              <a:buChar char="–"/>
              <a:defRPr sz="2800" b="0" kern="1200">
                <a:solidFill>
                  <a:schemeClr val="tx1"/>
                </a:solidFill>
                <a:latin typeface="Arial Narrow" pitchFamily="34" charset="0"/>
                <a:ea typeface="+mn-ea"/>
                <a:cs typeface="+mn-cs"/>
              </a:defRPr>
            </a:lvl2pPr>
            <a:lvl3pPr marL="1143000" indent="-228600" algn="l" defTabSz="914400" rtl="0" eaLnBrk="1" latinLnBrk="0" hangingPunct="1">
              <a:spcBef>
                <a:spcPct val="20000"/>
              </a:spcBef>
              <a:buClr>
                <a:srgbClr val="009661"/>
              </a:buClr>
              <a:buFont typeface="Arial" pitchFamily="34" charset="0"/>
              <a:buChar char="•"/>
              <a:defRPr sz="2400" kern="1200">
                <a:solidFill>
                  <a:schemeClr val="tx1"/>
                </a:solidFill>
                <a:latin typeface="Arial Narrow" pitchFamily="34" charset="0"/>
                <a:ea typeface="+mn-ea"/>
                <a:cs typeface="+mn-cs"/>
              </a:defRPr>
            </a:lvl3pPr>
            <a:lvl4pPr marL="1371600" indent="0" algn="l" defTabSz="914400" rtl="0" eaLnBrk="1" latinLnBrk="0" hangingPunct="1">
              <a:spcBef>
                <a:spcPct val="20000"/>
              </a:spcBef>
              <a:buClr>
                <a:srgbClr val="009661"/>
              </a:buClr>
              <a:buFontTx/>
              <a:buNone/>
              <a:defRPr sz="2000" kern="1200">
                <a:solidFill>
                  <a:schemeClr val="tx1"/>
                </a:solidFill>
                <a:latin typeface="Arial Narrow" pitchFamily="34" charset="0"/>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sz="1700" dirty="0" smtClean="0"/>
              <a:t>Ground release vs. ceiling release with same release conditions</a:t>
            </a:r>
          </a:p>
          <a:p>
            <a:r>
              <a:rPr lang="en-GB" sz="1700" dirty="0" smtClean="0"/>
              <a:t>Marginally higher concentration at ground level with same distance from release</a:t>
            </a:r>
            <a:endParaRPr lang="en-GB" sz="1700" dirty="0"/>
          </a:p>
        </p:txBody>
      </p:sp>
      <p:sp>
        <p:nvSpPr>
          <p:cNvPr id="10" name="Left Arrow 9"/>
          <p:cNvSpPr/>
          <p:nvPr/>
        </p:nvSpPr>
        <p:spPr>
          <a:xfrm>
            <a:off x="4486940" y="2041452"/>
            <a:ext cx="1020726" cy="42530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Left Arrow 10"/>
          <p:cNvSpPr/>
          <p:nvPr/>
        </p:nvSpPr>
        <p:spPr>
          <a:xfrm flipH="1">
            <a:off x="3195589" y="4719082"/>
            <a:ext cx="1020726" cy="42530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22455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Comparative Simulations</a:t>
            </a:r>
            <a:endParaRPr lang="en-GB" dirty="0"/>
          </a:p>
        </p:txBody>
      </p:sp>
      <p:sp>
        <p:nvSpPr>
          <p:cNvPr id="3" name="Content Placeholder 2"/>
          <p:cNvSpPr>
            <a:spLocks noGrp="1"/>
          </p:cNvSpPr>
          <p:nvPr>
            <p:ph idx="1"/>
          </p:nvPr>
        </p:nvSpPr>
        <p:spPr/>
        <p:txBody>
          <a:bodyPr>
            <a:noAutofit/>
          </a:bodyPr>
          <a:lstStyle/>
          <a:p>
            <a:pPr hangingPunct="0"/>
            <a:r>
              <a:rPr lang="en-CA" sz="2000" dirty="0" smtClean="0"/>
              <a:t>Simulated using FLACS-Hydrogen </a:t>
            </a:r>
            <a:r>
              <a:rPr lang="en-CA" sz="2000" dirty="0"/>
              <a:t>from </a:t>
            </a:r>
            <a:r>
              <a:rPr lang="en-CA" sz="2000" dirty="0" err="1" smtClean="0"/>
              <a:t>GexCon</a:t>
            </a:r>
            <a:r>
              <a:rPr lang="en-CA" sz="2000" dirty="0" smtClean="0"/>
              <a:t> [4].</a:t>
            </a:r>
          </a:p>
          <a:p>
            <a:pPr lvl="1" hangingPunct="0"/>
            <a:r>
              <a:rPr lang="en-CA" sz="1800" dirty="0" smtClean="0"/>
              <a:t>Uses </a:t>
            </a:r>
            <a:r>
              <a:rPr lang="en-CA" sz="1800" dirty="0"/>
              <a:t>the k-ε turbulent model and the ideal gas equation of </a:t>
            </a:r>
            <a:r>
              <a:rPr lang="en-CA" sz="1800" dirty="0" smtClean="0"/>
              <a:t>state</a:t>
            </a:r>
          </a:p>
          <a:p>
            <a:pPr lvl="1" hangingPunct="0"/>
            <a:r>
              <a:rPr lang="en-CA" sz="1800" dirty="0"/>
              <a:t>E</a:t>
            </a:r>
            <a:r>
              <a:rPr lang="en-CA" sz="1800" dirty="0" smtClean="0"/>
              <a:t>xtensively </a:t>
            </a:r>
            <a:r>
              <a:rPr lang="en-CA" sz="1800" dirty="0"/>
              <a:t>validated against experimental data and reasonable agreement was seen for hydrogen dispersion simulations for various release conditions </a:t>
            </a:r>
            <a:r>
              <a:rPr lang="en-CA" sz="1800" dirty="0" smtClean="0"/>
              <a:t>[5].</a:t>
            </a:r>
          </a:p>
          <a:p>
            <a:pPr lvl="1" hangingPunct="0"/>
            <a:r>
              <a:rPr lang="en-CA" sz="1800" dirty="0" smtClean="0"/>
              <a:t>A </a:t>
            </a:r>
            <a:r>
              <a:rPr lang="en-CA" sz="1800" dirty="0"/>
              <a:t>zone made of cubic cells is defined next to the leak origin. From that initial zone, the grid is stretched to a coarser rectangular grid away from the leak </a:t>
            </a:r>
            <a:r>
              <a:rPr lang="en-CA" sz="1800" dirty="0" smtClean="0"/>
              <a:t>orifice</a:t>
            </a:r>
          </a:p>
          <a:p>
            <a:pPr lvl="1" hangingPunct="0"/>
            <a:r>
              <a:rPr lang="en-CA" sz="1800" dirty="0" smtClean="0"/>
              <a:t>The </a:t>
            </a:r>
            <a:r>
              <a:rPr lang="en-CA" sz="1800" dirty="0"/>
              <a:t>cell size of the initial cubic zone is determined by the leak </a:t>
            </a:r>
            <a:r>
              <a:rPr lang="en-CA" sz="1800" dirty="0" smtClean="0"/>
              <a:t>area</a:t>
            </a:r>
          </a:p>
          <a:p>
            <a:pPr lvl="1" hangingPunct="0"/>
            <a:r>
              <a:rPr lang="en-CA" sz="1800" dirty="0"/>
              <a:t>Grid sensitivity studies were performed, results varied by less than 5%. </a:t>
            </a:r>
            <a:endParaRPr lang="en-CA" sz="1800" dirty="0" smtClean="0"/>
          </a:p>
        </p:txBody>
      </p:sp>
      <p:sp>
        <p:nvSpPr>
          <p:cNvPr id="4" name="TextBox 3"/>
          <p:cNvSpPr txBox="1"/>
          <p:nvPr/>
        </p:nvSpPr>
        <p:spPr>
          <a:xfrm>
            <a:off x="574157" y="5348157"/>
            <a:ext cx="8203019" cy="954107"/>
          </a:xfrm>
          <a:prstGeom prst="rect">
            <a:avLst/>
          </a:prstGeom>
          <a:noFill/>
        </p:spPr>
        <p:txBody>
          <a:bodyPr wrap="square" rtlCol="0">
            <a:spAutoFit/>
          </a:bodyPr>
          <a:lstStyle/>
          <a:p>
            <a:r>
              <a:rPr lang="en-GB" sz="1400" dirty="0" smtClean="0"/>
              <a:t>[4] </a:t>
            </a:r>
            <a:r>
              <a:rPr lang="en-CA" sz="1400" dirty="0" smtClean="0"/>
              <a:t>Using </a:t>
            </a:r>
            <a:r>
              <a:rPr lang="en-CA" sz="1400" dirty="0"/>
              <a:t>computational fluid dynamics as a tool for hydrogen safety studies. </a:t>
            </a:r>
            <a:r>
              <a:rPr lang="en-CA" sz="1400" dirty="0" err="1"/>
              <a:t>Middha</a:t>
            </a:r>
            <a:r>
              <a:rPr lang="en-CA" sz="1400" dirty="0"/>
              <a:t> P. &amp; Hansen O.R . Journal of Loss Prevention in the Process Industries (2009) 22:295-302</a:t>
            </a:r>
            <a:r>
              <a:rPr lang="en-CA" sz="1400" dirty="0" smtClean="0"/>
              <a:t>.</a:t>
            </a:r>
          </a:p>
          <a:p>
            <a:r>
              <a:rPr lang="en-GB" sz="1400" dirty="0" smtClean="0"/>
              <a:t>[5] Validation </a:t>
            </a:r>
            <a:r>
              <a:rPr lang="en-GB" sz="1400" dirty="0"/>
              <a:t>of CFD model for hydrogen dispersion. </a:t>
            </a:r>
            <a:r>
              <a:rPr lang="en-GB" sz="1400" dirty="0" err="1"/>
              <a:t>Middha</a:t>
            </a:r>
            <a:r>
              <a:rPr lang="en-GB" sz="1400" dirty="0"/>
              <a:t> P, Hansen O.R., </a:t>
            </a:r>
            <a:r>
              <a:rPr lang="en-GB" sz="1400" dirty="0" err="1"/>
              <a:t>Storvic</a:t>
            </a:r>
            <a:r>
              <a:rPr lang="en-GB" sz="1400" dirty="0"/>
              <a:t>. World   Conference on Safety of Oil and Gas Industry, </a:t>
            </a:r>
            <a:r>
              <a:rPr lang="en-GB" sz="1400" dirty="0" err="1"/>
              <a:t>Storvic</a:t>
            </a:r>
            <a:r>
              <a:rPr lang="en-GB" sz="1400" dirty="0"/>
              <a:t> I.E Korea, April 10-13, </a:t>
            </a:r>
            <a:r>
              <a:rPr lang="en-GB" sz="1400" dirty="0" err="1"/>
              <a:t>Gyeogju</a:t>
            </a:r>
            <a:r>
              <a:rPr lang="en-GB" sz="1400" dirty="0"/>
              <a:t>, 2007</a:t>
            </a:r>
            <a:endParaRPr lang="en-GB" sz="1400" dirty="0" smtClean="0"/>
          </a:p>
        </p:txBody>
      </p:sp>
    </p:spTree>
    <p:extLst>
      <p:ext uri="{BB962C8B-B14F-4D97-AF65-F5344CB8AC3E}">
        <p14:creationId xmlns:p14="http://schemas.microsoft.com/office/powerpoint/2010/main" val="7399057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Comparative Simulations</a:t>
            </a:r>
          </a:p>
        </p:txBody>
      </p:sp>
      <p:sp>
        <p:nvSpPr>
          <p:cNvPr id="3" name="Content Placeholder 2"/>
          <p:cNvSpPr>
            <a:spLocks noGrp="1"/>
          </p:cNvSpPr>
          <p:nvPr>
            <p:ph idx="1"/>
          </p:nvPr>
        </p:nvSpPr>
        <p:spPr/>
        <p:txBody>
          <a:bodyPr>
            <a:normAutofit/>
          </a:bodyPr>
          <a:lstStyle/>
          <a:p>
            <a:pPr hangingPunct="0"/>
            <a:r>
              <a:rPr lang="en-CA" sz="2000" dirty="0"/>
              <a:t>The jet outlet conditions, i.e. the leak rate, temperature, effective leak area, velocity and the turbulence parameters (turbulence intensity and turbulent length scale) for the flow, were calculated using imbedded jet program in FLACS. </a:t>
            </a:r>
          </a:p>
          <a:p>
            <a:pPr hangingPunct="0"/>
            <a:r>
              <a:rPr lang="en-GB" sz="2000" dirty="0"/>
              <a:t>FLACS also calculated the time dependent leak and turbulence parameter data for continuous jet releases during high-pressure vessel depressurisation.</a:t>
            </a:r>
            <a:r>
              <a:rPr lang="en-CA" sz="2000" dirty="0"/>
              <a:t> </a:t>
            </a:r>
          </a:p>
          <a:p>
            <a:pPr hangingPunct="0"/>
            <a:r>
              <a:rPr lang="en-CA" sz="2000" dirty="0"/>
              <a:t>Fifteen unignited jets close to the ground and one jet close to the ceiling were modelled with FLACS using the flow and ambient conditions prevailing at the moment of each corresponding experiment. </a:t>
            </a:r>
          </a:p>
          <a:p>
            <a:pPr lvl="1"/>
            <a:r>
              <a:rPr lang="en-US" sz="1800" dirty="0"/>
              <a:t>Average wind velocity and average wind direction were used. </a:t>
            </a:r>
          </a:p>
          <a:p>
            <a:pPr lvl="1"/>
            <a:r>
              <a:rPr lang="en-CA" sz="1800" dirty="0"/>
              <a:t>To quantify the effect of the wind on the results, free jet releases at 150 </a:t>
            </a:r>
            <a:r>
              <a:rPr lang="en-CA" sz="1800" dirty="0" err="1"/>
              <a:t>barg</a:t>
            </a:r>
            <a:r>
              <a:rPr lang="en-CA" sz="1800" dirty="0"/>
              <a:t> and 425 </a:t>
            </a:r>
            <a:r>
              <a:rPr lang="en-CA" sz="1800" dirty="0" err="1"/>
              <a:t>barg</a:t>
            </a:r>
            <a:r>
              <a:rPr lang="en-CA" sz="1800" dirty="0"/>
              <a:t>, as well as an attached jet release close to a ceiling at 425 </a:t>
            </a:r>
            <a:r>
              <a:rPr lang="en-CA" sz="1800" dirty="0" err="1"/>
              <a:t>barg</a:t>
            </a:r>
            <a:r>
              <a:rPr lang="en-CA" sz="1800" dirty="0"/>
              <a:t> were modelled without wind.</a:t>
            </a:r>
            <a:endParaRPr lang="en-GB" sz="1800" dirty="0"/>
          </a:p>
          <a:p>
            <a:endParaRPr lang="en-GB" sz="4000" dirty="0"/>
          </a:p>
        </p:txBody>
      </p:sp>
    </p:spTree>
    <p:extLst>
      <p:ext uri="{BB962C8B-B14F-4D97-AF65-F5344CB8AC3E}">
        <p14:creationId xmlns:p14="http://schemas.microsoft.com/office/powerpoint/2010/main" val="15208132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Comparative Results</a:t>
            </a:r>
            <a:endParaRPr lang="en-GB" dirty="0"/>
          </a:p>
        </p:txBody>
      </p:sp>
      <p:sp>
        <p:nvSpPr>
          <p:cNvPr id="3" name="Content Placeholder 2"/>
          <p:cNvSpPr>
            <a:spLocks noGrp="1"/>
          </p:cNvSpPr>
          <p:nvPr>
            <p:ph idx="1"/>
          </p:nvPr>
        </p:nvSpPr>
        <p:spPr/>
        <p:txBody>
          <a:bodyPr/>
          <a:lstStyle/>
          <a:p>
            <a:r>
              <a:rPr lang="en-GB" dirty="0" smtClean="0"/>
              <a:t>Effects of wind: free-jet scenario</a:t>
            </a:r>
          </a:p>
          <a:p>
            <a:pPr lvl="1"/>
            <a:r>
              <a:rPr lang="en-GB" dirty="0" smtClean="0"/>
              <a:t>Experiments carried out in highly unstable wind conditions with time dependant velocities and directions</a:t>
            </a:r>
          </a:p>
        </p:txBody>
      </p:sp>
      <p:graphicFrame>
        <p:nvGraphicFramePr>
          <p:cNvPr id="4" name="Graphique 7"/>
          <p:cNvGraphicFramePr/>
          <p:nvPr>
            <p:extLst>
              <p:ext uri="{D42A27DB-BD31-4B8C-83A1-F6EECF244321}">
                <p14:modId xmlns:p14="http://schemas.microsoft.com/office/powerpoint/2010/main" val="1330062642"/>
              </p:ext>
            </p:extLst>
          </p:nvPr>
        </p:nvGraphicFramePr>
        <p:xfrm>
          <a:off x="1373298" y="3068136"/>
          <a:ext cx="7019878" cy="32901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24790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Comparative Results</a:t>
            </a:r>
          </a:p>
        </p:txBody>
      </p:sp>
      <p:sp>
        <p:nvSpPr>
          <p:cNvPr id="3" name="Content Placeholder 2"/>
          <p:cNvSpPr>
            <a:spLocks noGrp="1"/>
          </p:cNvSpPr>
          <p:nvPr>
            <p:ph idx="1"/>
          </p:nvPr>
        </p:nvSpPr>
        <p:spPr/>
        <p:txBody>
          <a:bodyPr/>
          <a:lstStyle/>
          <a:p>
            <a:r>
              <a:rPr lang="en-GB" dirty="0" smtClean="0"/>
              <a:t>In most cases CFD </a:t>
            </a:r>
            <a:r>
              <a:rPr lang="en-GB" dirty="0" smtClean="0"/>
              <a:t>tool greatly over predicts the concentrations and consequently the distance to LFL</a:t>
            </a:r>
            <a:endParaRPr lang="en-GB" dirty="0"/>
          </a:p>
        </p:txBody>
      </p:sp>
      <p:graphicFrame>
        <p:nvGraphicFramePr>
          <p:cNvPr id="4" name="Graphique 8"/>
          <p:cNvGraphicFramePr/>
          <p:nvPr>
            <p:extLst>
              <p:ext uri="{D42A27DB-BD31-4B8C-83A1-F6EECF244321}">
                <p14:modId xmlns:p14="http://schemas.microsoft.com/office/powerpoint/2010/main" val="2341550128"/>
              </p:ext>
            </p:extLst>
          </p:nvPr>
        </p:nvGraphicFramePr>
        <p:xfrm>
          <a:off x="1011790" y="3036236"/>
          <a:ext cx="6997199" cy="32795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600725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Ignited Tests – Radiative Heat</a:t>
            </a:r>
            <a:endParaRPr lang="en-GB" dirty="0"/>
          </a:p>
        </p:txBody>
      </p:sp>
      <p:sp>
        <p:nvSpPr>
          <p:cNvPr id="3" name="Content Placeholder 2"/>
          <p:cNvSpPr>
            <a:spLocks noGrp="1"/>
          </p:cNvSpPr>
          <p:nvPr>
            <p:ph idx="1"/>
          </p:nvPr>
        </p:nvSpPr>
        <p:spPr/>
        <p:txBody>
          <a:bodyPr>
            <a:normAutofit/>
          </a:bodyPr>
          <a:lstStyle/>
          <a:p>
            <a:r>
              <a:rPr lang="en-GB" sz="2400" dirty="0" smtClean="0"/>
              <a:t>Reaches steady state throughout release</a:t>
            </a:r>
          </a:p>
          <a:p>
            <a:r>
              <a:rPr lang="en-GB" sz="2400" dirty="0" smtClean="0"/>
              <a:t>40% increase in radiative heat output for release close to ground compared with free-jet scenario</a:t>
            </a:r>
          </a:p>
          <a:p>
            <a:pPr lvl="1"/>
            <a:r>
              <a:rPr lang="en-GB" sz="2000" dirty="0" smtClean="0"/>
              <a:t>stand-off distance of 2m from the release jet</a:t>
            </a:r>
          </a:p>
          <a:p>
            <a:r>
              <a:rPr lang="en-GB" sz="2200" dirty="0" smtClean="0"/>
              <a:t>No harm – 1.6 kW/m</a:t>
            </a:r>
            <a:r>
              <a:rPr lang="en-GB" sz="2200" baseline="30000" dirty="0" smtClean="0"/>
              <a:t>2</a:t>
            </a:r>
            <a:endParaRPr lang="en-GB" sz="2200" baseline="30000"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86149" y="3377630"/>
            <a:ext cx="4979096" cy="3065700"/>
          </a:xfrm>
          <a:prstGeom prst="rect">
            <a:avLst/>
          </a:prstGeom>
          <a:noFill/>
          <a:ln>
            <a:noFill/>
          </a:ln>
        </p:spPr>
      </p:pic>
    </p:spTree>
    <p:extLst>
      <p:ext uri="{BB962C8B-B14F-4D97-AF65-F5344CB8AC3E}">
        <p14:creationId xmlns:p14="http://schemas.microsoft.com/office/powerpoint/2010/main" val="42354399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Content</a:t>
            </a:r>
            <a:endParaRPr lang="en-GB" dirty="0"/>
          </a:p>
        </p:txBody>
      </p:sp>
      <p:sp>
        <p:nvSpPr>
          <p:cNvPr id="6" name="Content Placeholder 5"/>
          <p:cNvSpPr>
            <a:spLocks noGrp="1"/>
          </p:cNvSpPr>
          <p:nvPr>
            <p:ph idx="1"/>
          </p:nvPr>
        </p:nvSpPr>
        <p:spPr/>
        <p:txBody>
          <a:bodyPr>
            <a:noAutofit/>
          </a:bodyPr>
          <a:lstStyle/>
          <a:p>
            <a:pPr>
              <a:lnSpc>
                <a:spcPts val="1200"/>
              </a:lnSpc>
            </a:pPr>
            <a:r>
              <a:rPr lang="en-GB" sz="1800" dirty="0" smtClean="0"/>
              <a:t>Introduction</a:t>
            </a:r>
          </a:p>
          <a:p>
            <a:pPr>
              <a:lnSpc>
                <a:spcPts val="1200"/>
              </a:lnSpc>
            </a:pPr>
            <a:r>
              <a:rPr lang="en-GB" sz="1800" dirty="0" smtClean="0"/>
              <a:t>Background to H2FC Trans National Access </a:t>
            </a:r>
          </a:p>
          <a:p>
            <a:pPr>
              <a:lnSpc>
                <a:spcPts val="1200"/>
              </a:lnSpc>
            </a:pPr>
            <a:r>
              <a:rPr lang="en-GB" sz="1800" dirty="0" smtClean="0"/>
              <a:t>Objectives</a:t>
            </a:r>
          </a:p>
          <a:p>
            <a:pPr>
              <a:lnSpc>
                <a:spcPts val="1200"/>
              </a:lnSpc>
            </a:pPr>
            <a:r>
              <a:rPr lang="en-GB" sz="1800" dirty="0" smtClean="0"/>
              <a:t>Programme of Work</a:t>
            </a:r>
          </a:p>
          <a:p>
            <a:pPr>
              <a:lnSpc>
                <a:spcPts val="1200"/>
              </a:lnSpc>
            </a:pPr>
            <a:r>
              <a:rPr lang="en-GB" sz="1800" dirty="0" err="1" smtClean="0"/>
              <a:t>HiPress</a:t>
            </a:r>
            <a:r>
              <a:rPr lang="en-GB" sz="1800" dirty="0" smtClean="0"/>
              <a:t> Facility</a:t>
            </a:r>
          </a:p>
          <a:p>
            <a:pPr marL="893763" lvl="1" indent="-266700">
              <a:lnSpc>
                <a:spcPts val="1200"/>
              </a:lnSpc>
            </a:pPr>
            <a:r>
              <a:rPr lang="en-GB" sz="1600" dirty="0" smtClean="0"/>
              <a:t>Modifications</a:t>
            </a:r>
          </a:p>
          <a:p>
            <a:pPr>
              <a:lnSpc>
                <a:spcPts val="1200"/>
              </a:lnSpc>
            </a:pPr>
            <a:r>
              <a:rPr lang="en-GB" sz="1800" dirty="0" smtClean="0"/>
              <a:t>Release Configurations/Conditions</a:t>
            </a:r>
          </a:p>
          <a:p>
            <a:pPr>
              <a:lnSpc>
                <a:spcPts val="1200"/>
              </a:lnSpc>
            </a:pPr>
            <a:r>
              <a:rPr lang="en-GB" sz="1800" dirty="0" smtClean="0"/>
              <a:t>Test Set Up</a:t>
            </a:r>
          </a:p>
          <a:p>
            <a:pPr>
              <a:lnSpc>
                <a:spcPts val="1200"/>
              </a:lnSpc>
            </a:pPr>
            <a:r>
              <a:rPr lang="en-GB" sz="1800" dirty="0" smtClean="0"/>
              <a:t>Hydrogen Concentration Measurements</a:t>
            </a:r>
          </a:p>
          <a:p>
            <a:pPr>
              <a:lnSpc>
                <a:spcPts val="1200"/>
              </a:lnSpc>
            </a:pPr>
            <a:r>
              <a:rPr lang="en-GB" sz="1800" dirty="0" smtClean="0"/>
              <a:t>Comparative Simulation Work and Results</a:t>
            </a:r>
          </a:p>
          <a:p>
            <a:pPr>
              <a:lnSpc>
                <a:spcPts val="1200"/>
              </a:lnSpc>
            </a:pPr>
            <a:r>
              <a:rPr lang="en-GB" sz="1800" dirty="0" smtClean="0"/>
              <a:t>Ignited Releases</a:t>
            </a:r>
          </a:p>
          <a:p>
            <a:pPr marL="893763" lvl="1" indent="-266700">
              <a:lnSpc>
                <a:spcPts val="1200"/>
              </a:lnSpc>
            </a:pPr>
            <a:r>
              <a:rPr lang="en-GB" sz="1600" dirty="0" smtClean="0"/>
              <a:t>Heat flux measurements</a:t>
            </a:r>
          </a:p>
          <a:p>
            <a:pPr marL="893763" lvl="1" indent="-266700">
              <a:lnSpc>
                <a:spcPts val="1200"/>
              </a:lnSpc>
            </a:pPr>
            <a:r>
              <a:rPr lang="en-GB" sz="1600" dirty="0" smtClean="0"/>
              <a:t>IR comparison</a:t>
            </a:r>
          </a:p>
          <a:p>
            <a:pPr>
              <a:lnSpc>
                <a:spcPts val="1200"/>
              </a:lnSpc>
            </a:pPr>
            <a:r>
              <a:rPr lang="en-GB" sz="1800" dirty="0" smtClean="0"/>
              <a:t>Conclusions</a:t>
            </a:r>
          </a:p>
          <a:p>
            <a:pPr>
              <a:lnSpc>
                <a:spcPts val="1200"/>
              </a:lnSpc>
            </a:pPr>
            <a:endParaRPr lang="en-GB" sz="1800" dirty="0" smtClean="0"/>
          </a:p>
          <a:p>
            <a:pPr>
              <a:lnSpc>
                <a:spcPts val="1200"/>
              </a:lnSpc>
            </a:pPr>
            <a:endParaRPr lang="en-GB" sz="1800" dirty="0" smtClean="0"/>
          </a:p>
          <a:p>
            <a:pPr>
              <a:lnSpc>
                <a:spcPts val="1200"/>
              </a:lnSpc>
            </a:pPr>
            <a:endParaRPr lang="en-GB" sz="1800" dirty="0" smtClean="0"/>
          </a:p>
          <a:p>
            <a:pPr>
              <a:lnSpc>
                <a:spcPts val="1200"/>
              </a:lnSpc>
            </a:pPr>
            <a:endParaRPr lang="en-GB" sz="1800" dirty="0" smtClean="0"/>
          </a:p>
          <a:p>
            <a:pPr>
              <a:lnSpc>
                <a:spcPts val="1200"/>
              </a:lnSpc>
            </a:pPr>
            <a:endParaRPr lang="en-GB" sz="1800" dirty="0" smtClean="0"/>
          </a:p>
          <a:p>
            <a:pPr>
              <a:lnSpc>
                <a:spcPts val="1200"/>
              </a:lnSpc>
            </a:pPr>
            <a:endParaRPr lang="en-GB" sz="1800" dirty="0"/>
          </a:p>
        </p:txBody>
      </p:sp>
    </p:spTree>
    <p:extLst>
      <p:ext uri="{BB962C8B-B14F-4D97-AF65-F5344CB8AC3E}">
        <p14:creationId xmlns:p14="http://schemas.microsoft.com/office/powerpoint/2010/main" val="15162226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Connector 45"/>
          <p:cNvCxnSpPr/>
          <p:nvPr/>
        </p:nvCxnSpPr>
        <p:spPr>
          <a:xfrm>
            <a:off x="1935125" y="5874533"/>
            <a:ext cx="6932428" cy="0"/>
          </a:xfrm>
          <a:prstGeom prst="line">
            <a:avLst/>
          </a:prstGeom>
          <a:ln w="25400">
            <a:solidFill>
              <a:schemeClr val="tx1">
                <a:alpha val="36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935125" y="4947304"/>
            <a:ext cx="6932428" cy="0"/>
          </a:xfrm>
          <a:prstGeom prst="line">
            <a:avLst/>
          </a:prstGeom>
          <a:ln w="25400">
            <a:solidFill>
              <a:schemeClr val="tx1">
                <a:alpha val="36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935125" y="3961560"/>
            <a:ext cx="6932428" cy="0"/>
          </a:xfrm>
          <a:prstGeom prst="line">
            <a:avLst/>
          </a:prstGeom>
          <a:ln w="25400">
            <a:solidFill>
              <a:schemeClr val="tx1">
                <a:alpha val="36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1935125" y="3013841"/>
            <a:ext cx="6932428" cy="0"/>
          </a:xfrm>
          <a:prstGeom prst="line">
            <a:avLst/>
          </a:prstGeom>
          <a:ln w="25400">
            <a:solidFill>
              <a:schemeClr val="tx1">
                <a:alpha val="36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4" idx="3"/>
          </p:cNvCxnSpPr>
          <p:nvPr/>
        </p:nvCxnSpPr>
        <p:spPr>
          <a:xfrm>
            <a:off x="1935125" y="2048586"/>
            <a:ext cx="6932428" cy="0"/>
          </a:xfrm>
          <a:prstGeom prst="line">
            <a:avLst/>
          </a:prstGeom>
          <a:ln w="25400">
            <a:solidFill>
              <a:schemeClr val="tx1">
                <a:alpha val="36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lstStyle/>
          <a:p>
            <a:r>
              <a:rPr lang="en-GB" dirty="0" smtClean="0"/>
              <a:t>Ignited Tests – IR Comparison</a:t>
            </a:r>
            <a:endParaRPr lang="en-GB" dirty="0"/>
          </a:p>
        </p:txBody>
      </p:sp>
      <p:grpSp>
        <p:nvGrpSpPr>
          <p:cNvPr id="10" name="Group 9"/>
          <p:cNvGrpSpPr/>
          <p:nvPr/>
        </p:nvGrpSpPr>
        <p:grpSpPr>
          <a:xfrm>
            <a:off x="2280802" y="1570343"/>
            <a:ext cx="2246195" cy="4782434"/>
            <a:chOff x="1206914" y="1028256"/>
            <a:chExt cx="2519680" cy="5364718"/>
          </a:xfrm>
        </p:grpSpPr>
        <p:pic>
          <p:nvPicPr>
            <p:cNvPr id="20" name="Picture 19"/>
            <p:cNvPicPr/>
            <p:nvPr/>
          </p:nvPicPr>
          <p:blipFill rotWithShape="1">
            <a:blip r:embed="rId2" cstate="print">
              <a:extLst>
                <a:ext uri="{28A0092B-C50C-407E-A947-70E740481C1C}">
                  <a14:useLocalDpi xmlns:a14="http://schemas.microsoft.com/office/drawing/2010/main" val="0"/>
                </a:ext>
              </a:extLst>
            </a:blip>
            <a:srcRect t="32917"/>
            <a:stretch/>
          </p:blipFill>
          <p:spPr bwMode="auto">
            <a:xfrm>
              <a:off x="1206914" y="5313474"/>
              <a:ext cx="2519680" cy="1079500"/>
            </a:xfrm>
            <a:prstGeom prst="rect">
              <a:avLst/>
            </a:prstGeom>
            <a:ln>
              <a:noFill/>
            </a:ln>
            <a:extLst>
              <a:ext uri="{53640926-AAD7-44D8-BBD7-CCE9431645EC}">
                <a14:shadowObscured xmlns:a14="http://schemas.microsoft.com/office/drawing/2010/main"/>
              </a:ext>
            </a:extLst>
          </p:spPr>
        </p:pic>
        <p:pic>
          <p:nvPicPr>
            <p:cNvPr id="22" name="Picture 21"/>
            <p:cNvPicPr/>
            <p:nvPr/>
          </p:nvPicPr>
          <p:blipFill rotWithShape="1">
            <a:blip r:embed="rId3" cstate="print">
              <a:extLst>
                <a:ext uri="{28A0092B-C50C-407E-A947-70E740481C1C}">
                  <a14:useLocalDpi xmlns:a14="http://schemas.microsoft.com/office/drawing/2010/main" val="0"/>
                </a:ext>
              </a:extLst>
            </a:blip>
            <a:srcRect t="18222"/>
            <a:stretch/>
          </p:blipFill>
          <p:spPr bwMode="auto">
            <a:xfrm>
              <a:off x="1206914" y="4233974"/>
              <a:ext cx="2519680" cy="1079500"/>
            </a:xfrm>
            <a:prstGeom prst="rect">
              <a:avLst/>
            </a:prstGeom>
            <a:ln>
              <a:noFill/>
            </a:ln>
            <a:extLst>
              <a:ext uri="{53640926-AAD7-44D8-BBD7-CCE9431645EC}">
                <a14:shadowObscured xmlns:a14="http://schemas.microsoft.com/office/drawing/2010/main"/>
              </a:ext>
            </a:extLst>
          </p:spPr>
        </p:pic>
        <p:pic>
          <p:nvPicPr>
            <p:cNvPr id="24" name="Picture 23"/>
            <p:cNvPicPr/>
            <p:nvPr/>
          </p:nvPicPr>
          <p:blipFill rotWithShape="1">
            <a:blip r:embed="rId4" cstate="print">
              <a:extLst>
                <a:ext uri="{28A0092B-C50C-407E-A947-70E740481C1C}">
                  <a14:useLocalDpi xmlns:a14="http://schemas.microsoft.com/office/drawing/2010/main" val="0"/>
                </a:ext>
              </a:extLst>
            </a:blip>
            <a:srcRect t="9778" b="15999"/>
            <a:stretch/>
          </p:blipFill>
          <p:spPr bwMode="auto">
            <a:xfrm>
              <a:off x="1206914" y="3154474"/>
              <a:ext cx="2519680" cy="1079500"/>
            </a:xfrm>
            <a:prstGeom prst="rect">
              <a:avLst/>
            </a:prstGeom>
            <a:ln>
              <a:noFill/>
            </a:ln>
            <a:extLst>
              <a:ext uri="{53640926-AAD7-44D8-BBD7-CCE9431645EC}">
                <a14:shadowObscured xmlns:a14="http://schemas.microsoft.com/office/drawing/2010/main"/>
              </a:ext>
            </a:extLst>
          </p:spPr>
        </p:pic>
        <p:pic>
          <p:nvPicPr>
            <p:cNvPr id="26" name="Picture 25"/>
            <p:cNvPicPr/>
            <p:nvPr/>
          </p:nvPicPr>
          <p:blipFill rotWithShape="1">
            <a:blip r:embed="rId5" cstate="print">
              <a:extLst>
                <a:ext uri="{28A0092B-C50C-407E-A947-70E740481C1C}">
                  <a14:useLocalDpi xmlns:a14="http://schemas.microsoft.com/office/drawing/2010/main" val="0"/>
                </a:ext>
              </a:extLst>
            </a:blip>
            <a:srcRect b="30897"/>
            <a:stretch/>
          </p:blipFill>
          <p:spPr bwMode="auto">
            <a:xfrm>
              <a:off x="1206914" y="2107756"/>
              <a:ext cx="2519680" cy="1079500"/>
            </a:xfrm>
            <a:prstGeom prst="rect">
              <a:avLst/>
            </a:prstGeom>
            <a:ln>
              <a:noFill/>
            </a:ln>
            <a:extLst>
              <a:ext uri="{53640926-AAD7-44D8-BBD7-CCE9431645EC}">
                <a14:shadowObscured xmlns:a14="http://schemas.microsoft.com/office/drawing/2010/main"/>
              </a:ext>
            </a:extLst>
          </p:spPr>
        </p:pic>
        <p:pic>
          <p:nvPicPr>
            <p:cNvPr id="28" name="Picture 27"/>
            <p:cNvPicPr/>
            <p:nvPr/>
          </p:nvPicPr>
          <p:blipFill rotWithShape="1">
            <a:blip r:embed="rId6" cstate="print">
              <a:extLst>
                <a:ext uri="{28A0092B-C50C-407E-A947-70E740481C1C}">
                  <a14:useLocalDpi xmlns:a14="http://schemas.microsoft.com/office/drawing/2010/main" val="0"/>
                </a:ext>
              </a:extLst>
            </a:blip>
            <a:srcRect b="31111"/>
            <a:stretch/>
          </p:blipFill>
          <p:spPr bwMode="auto">
            <a:xfrm>
              <a:off x="1206914" y="1028256"/>
              <a:ext cx="2519680" cy="1079500"/>
            </a:xfrm>
            <a:prstGeom prst="rect">
              <a:avLst/>
            </a:prstGeom>
            <a:ln>
              <a:noFill/>
            </a:ln>
            <a:extLst>
              <a:ext uri="{53640926-AAD7-44D8-BBD7-CCE9431645EC}">
                <a14:shadowObscured xmlns:a14="http://schemas.microsoft.com/office/drawing/2010/main"/>
              </a:ext>
            </a:extLst>
          </p:spPr>
        </p:pic>
      </p:grpSp>
      <p:grpSp>
        <p:nvGrpSpPr>
          <p:cNvPr id="11" name="Group 10"/>
          <p:cNvGrpSpPr/>
          <p:nvPr/>
        </p:nvGrpSpPr>
        <p:grpSpPr>
          <a:xfrm>
            <a:off x="6453962" y="1570343"/>
            <a:ext cx="2232553" cy="4782434"/>
            <a:chOff x="4752754" y="995474"/>
            <a:chExt cx="2519680" cy="5397500"/>
          </a:xfrm>
        </p:grpSpPr>
        <p:pic>
          <p:nvPicPr>
            <p:cNvPr id="21" name="Picture 20"/>
            <p:cNvPicPr/>
            <p:nvPr/>
          </p:nvPicPr>
          <p:blipFill rotWithShape="1">
            <a:blip r:embed="rId7" cstate="print">
              <a:extLst>
                <a:ext uri="{28A0092B-C50C-407E-A947-70E740481C1C}">
                  <a14:useLocalDpi xmlns:a14="http://schemas.microsoft.com/office/drawing/2010/main" val="0"/>
                </a:ext>
              </a:extLst>
            </a:blip>
            <a:srcRect t="32916"/>
            <a:stretch/>
          </p:blipFill>
          <p:spPr bwMode="auto">
            <a:xfrm>
              <a:off x="4752754" y="5313474"/>
              <a:ext cx="2519680" cy="1079500"/>
            </a:xfrm>
            <a:prstGeom prst="rect">
              <a:avLst/>
            </a:prstGeom>
            <a:ln>
              <a:noFill/>
            </a:ln>
            <a:extLst>
              <a:ext uri="{53640926-AAD7-44D8-BBD7-CCE9431645EC}">
                <a14:shadowObscured xmlns:a14="http://schemas.microsoft.com/office/drawing/2010/main"/>
              </a:ext>
            </a:extLst>
          </p:spPr>
        </p:pic>
        <p:pic>
          <p:nvPicPr>
            <p:cNvPr id="23" name="Picture 22"/>
            <p:cNvPicPr/>
            <p:nvPr/>
          </p:nvPicPr>
          <p:blipFill rotWithShape="1">
            <a:blip r:embed="rId8" cstate="print">
              <a:extLst>
                <a:ext uri="{28A0092B-C50C-407E-A947-70E740481C1C}">
                  <a14:useLocalDpi xmlns:a14="http://schemas.microsoft.com/office/drawing/2010/main" val="0"/>
                </a:ext>
              </a:extLst>
            </a:blip>
            <a:srcRect t="18666"/>
            <a:stretch/>
          </p:blipFill>
          <p:spPr bwMode="auto">
            <a:xfrm>
              <a:off x="4752754" y="4233974"/>
              <a:ext cx="2519680" cy="1079500"/>
            </a:xfrm>
            <a:prstGeom prst="rect">
              <a:avLst/>
            </a:prstGeom>
            <a:ln>
              <a:noFill/>
            </a:ln>
            <a:extLst>
              <a:ext uri="{53640926-AAD7-44D8-BBD7-CCE9431645EC}">
                <a14:shadowObscured xmlns:a14="http://schemas.microsoft.com/office/drawing/2010/main"/>
              </a:ext>
            </a:extLst>
          </p:spPr>
        </p:pic>
        <p:pic>
          <p:nvPicPr>
            <p:cNvPr id="25" name="Picture 24"/>
            <p:cNvPicPr/>
            <p:nvPr/>
          </p:nvPicPr>
          <p:blipFill rotWithShape="1">
            <a:blip r:embed="rId9" cstate="print">
              <a:extLst>
                <a:ext uri="{28A0092B-C50C-407E-A947-70E740481C1C}">
                  <a14:useLocalDpi xmlns:a14="http://schemas.microsoft.com/office/drawing/2010/main" val="0"/>
                </a:ext>
              </a:extLst>
            </a:blip>
            <a:srcRect t="10666" b="15113"/>
            <a:stretch/>
          </p:blipFill>
          <p:spPr bwMode="auto">
            <a:xfrm>
              <a:off x="4752754" y="3154474"/>
              <a:ext cx="2519680" cy="1079500"/>
            </a:xfrm>
            <a:prstGeom prst="rect">
              <a:avLst/>
            </a:prstGeom>
            <a:ln>
              <a:noFill/>
            </a:ln>
            <a:extLst>
              <a:ext uri="{53640926-AAD7-44D8-BBD7-CCE9431645EC}">
                <a14:shadowObscured xmlns:a14="http://schemas.microsoft.com/office/drawing/2010/main"/>
              </a:ext>
            </a:extLst>
          </p:spPr>
        </p:pic>
        <p:pic>
          <p:nvPicPr>
            <p:cNvPr id="27" name="Picture 26"/>
            <p:cNvPicPr/>
            <p:nvPr/>
          </p:nvPicPr>
          <p:blipFill rotWithShape="1">
            <a:blip r:embed="rId10" cstate="print">
              <a:extLst>
                <a:ext uri="{28A0092B-C50C-407E-A947-70E740481C1C}">
                  <a14:useLocalDpi xmlns:a14="http://schemas.microsoft.com/office/drawing/2010/main" val="0"/>
                </a:ext>
              </a:extLst>
            </a:blip>
            <a:srcRect b="30666"/>
            <a:stretch/>
          </p:blipFill>
          <p:spPr bwMode="auto">
            <a:xfrm>
              <a:off x="4752754" y="2074974"/>
              <a:ext cx="2519680" cy="1079500"/>
            </a:xfrm>
            <a:prstGeom prst="rect">
              <a:avLst/>
            </a:prstGeom>
            <a:ln>
              <a:noFill/>
            </a:ln>
            <a:extLst>
              <a:ext uri="{53640926-AAD7-44D8-BBD7-CCE9431645EC}">
                <a14:shadowObscured xmlns:a14="http://schemas.microsoft.com/office/drawing/2010/main"/>
              </a:ext>
            </a:extLst>
          </p:spPr>
        </p:pic>
        <p:pic>
          <p:nvPicPr>
            <p:cNvPr id="30" name="Picture 29"/>
            <p:cNvPicPr/>
            <p:nvPr/>
          </p:nvPicPr>
          <p:blipFill rotWithShape="1">
            <a:blip r:embed="rId11" cstate="print">
              <a:extLst>
                <a:ext uri="{28A0092B-C50C-407E-A947-70E740481C1C}">
                  <a14:useLocalDpi xmlns:a14="http://schemas.microsoft.com/office/drawing/2010/main" val="0"/>
                </a:ext>
              </a:extLst>
            </a:blip>
            <a:srcRect b="31111"/>
            <a:stretch/>
          </p:blipFill>
          <p:spPr bwMode="auto">
            <a:xfrm>
              <a:off x="4752754" y="995474"/>
              <a:ext cx="2519680" cy="1079500"/>
            </a:xfrm>
            <a:prstGeom prst="rect">
              <a:avLst/>
            </a:prstGeom>
            <a:ln>
              <a:noFill/>
            </a:ln>
            <a:extLst>
              <a:ext uri="{53640926-AAD7-44D8-BBD7-CCE9431645EC}">
                <a14:shadowObscured xmlns:a14="http://schemas.microsoft.com/office/drawing/2010/main"/>
              </a:ext>
            </a:extLst>
          </p:spPr>
        </p:pic>
      </p:grpSp>
      <p:sp>
        <p:nvSpPr>
          <p:cNvPr id="12" name="TextBox 11"/>
          <p:cNvSpPr txBox="1"/>
          <p:nvPr/>
        </p:nvSpPr>
        <p:spPr>
          <a:xfrm>
            <a:off x="4890977" y="1718009"/>
            <a:ext cx="1212111" cy="923330"/>
          </a:xfrm>
          <a:prstGeom prst="rect">
            <a:avLst/>
          </a:prstGeom>
          <a:noFill/>
        </p:spPr>
        <p:txBody>
          <a:bodyPr wrap="square" rtlCol="0">
            <a:spAutoFit/>
          </a:bodyPr>
          <a:lstStyle/>
          <a:p>
            <a:r>
              <a:rPr lang="en-GB" dirty="0" smtClean="0"/>
              <a:t>150 bar, 1.06mm  releases</a:t>
            </a:r>
            <a:endParaRPr lang="en-GB" dirty="0"/>
          </a:p>
        </p:txBody>
      </p:sp>
      <p:sp>
        <p:nvSpPr>
          <p:cNvPr id="33" name="TextBox 32"/>
          <p:cNvSpPr txBox="1"/>
          <p:nvPr/>
        </p:nvSpPr>
        <p:spPr>
          <a:xfrm>
            <a:off x="5029200" y="5268171"/>
            <a:ext cx="1212111" cy="923330"/>
          </a:xfrm>
          <a:prstGeom prst="rect">
            <a:avLst/>
          </a:prstGeom>
          <a:noFill/>
        </p:spPr>
        <p:txBody>
          <a:bodyPr wrap="square" rtlCol="0">
            <a:spAutoFit/>
          </a:bodyPr>
          <a:lstStyle/>
          <a:p>
            <a:r>
              <a:rPr lang="en-GB" dirty="0" smtClean="0"/>
              <a:t>425 bar, 0.64mm  releases</a:t>
            </a:r>
            <a:endParaRPr lang="en-GB" dirty="0"/>
          </a:p>
        </p:txBody>
      </p:sp>
      <p:sp>
        <p:nvSpPr>
          <p:cNvPr id="13" name="Left Arrow 12"/>
          <p:cNvSpPr/>
          <p:nvPr/>
        </p:nvSpPr>
        <p:spPr>
          <a:xfrm>
            <a:off x="4614530" y="1935126"/>
            <a:ext cx="276447" cy="2445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Left Arrow 34"/>
          <p:cNvSpPr/>
          <p:nvPr/>
        </p:nvSpPr>
        <p:spPr>
          <a:xfrm flipH="1">
            <a:off x="6103088" y="5729836"/>
            <a:ext cx="276447" cy="24454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233916" y="1863920"/>
            <a:ext cx="1701209" cy="369332"/>
          </a:xfrm>
          <a:prstGeom prst="rect">
            <a:avLst/>
          </a:prstGeom>
          <a:noFill/>
        </p:spPr>
        <p:txBody>
          <a:bodyPr wrap="square" rtlCol="0">
            <a:spAutoFit/>
          </a:bodyPr>
          <a:lstStyle/>
          <a:p>
            <a:r>
              <a:rPr lang="en-GB" dirty="0" smtClean="0"/>
              <a:t>Ceiling (0.05 m)</a:t>
            </a:r>
            <a:endParaRPr lang="en-GB" dirty="0"/>
          </a:p>
        </p:txBody>
      </p:sp>
      <p:sp>
        <p:nvSpPr>
          <p:cNvPr id="37" name="TextBox 36"/>
          <p:cNvSpPr txBox="1"/>
          <p:nvPr/>
        </p:nvSpPr>
        <p:spPr>
          <a:xfrm>
            <a:off x="233917" y="3762282"/>
            <a:ext cx="1807534" cy="369332"/>
          </a:xfrm>
          <a:prstGeom prst="rect">
            <a:avLst/>
          </a:prstGeom>
          <a:noFill/>
        </p:spPr>
        <p:txBody>
          <a:bodyPr wrap="square" rtlCol="0">
            <a:spAutoFit/>
          </a:bodyPr>
          <a:lstStyle/>
          <a:p>
            <a:r>
              <a:rPr lang="en-GB" dirty="0" smtClean="0"/>
              <a:t>Free jet (1.22 m)</a:t>
            </a:r>
            <a:endParaRPr lang="en-GB" dirty="0"/>
          </a:p>
        </p:txBody>
      </p:sp>
      <p:sp>
        <p:nvSpPr>
          <p:cNvPr id="38" name="TextBox 37"/>
          <p:cNvSpPr txBox="1"/>
          <p:nvPr/>
        </p:nvSpPr>
        <p:spPr>
          <a:xfrm>
            <a:off x="233917" y="5686945"/>
            <a:ext cx="1807534" cy="369332"/>
          </a:xfrm>
          <a:prstGeom prst="rect">
            <a:avLst/>
          </a:prstGeom>
          <a:noFill/>
        </p:spPr>
        <p:txBody>
          <a:bodyPr wrap="square" rtlCol="0">
            <a:spAutoFit/>
          </a:bodyPr>
          <a:lstStyle/>
          <a:p>
            <a:r>
              <a:rPr lang="en-GB" dirty="0" smtClean="0"/>
              <a:t>Ground (0.05 m)</a:t>
            </a:r>
            <a:endParaRPr lang="en-GB" dirty="0"/>
          </a:p>
        </p:txBody>
      </p:sp>
      <p:sp>
        <p:nvSpPr>
          <p:cNvPr id="39" name="TextBox 38"/>
          <p:cNvSpPr txBox="1"/>
          <p:nvPr/>
        </p:nvSpPr>
        <p:spPr>
          <a:xfrm>
            <a:off x="233917" y="4724614"/>
            <a:ext cx="1807534" cy="646331"/>
          </a:xfrm>
          <a:prstGeom prst="rect">
            <a:avLst/>
          </a:prstGeom>
          <a:noFill/>
        </p:spPr>
        <p:txBody>
          <a:bodyPr wrap="square" rtlCol="0">
            <a:spAutoFit/>
          </a:bodyPr>
          <a:lstStyle/>
          <a:p>
            <a:r>
              <a:rPr lang="en-GB" dirty="0" smtClean="0"/>
              <a:t>Above ground (0.48 m)</a:t>
            </a:r>
            <a:endParaRPr lang="en-GB" dirty="0"/>
          </a:p>
        </p:txBody>
      </p:sp>
      <p:sp>
        <p:nvSpPr>
          <p:cNvPr id="40" name="TextBox 39"/>
          <p:cNvSpPr txBox="1"/>
          <p:nvPr/>
        </p:nvSpPr>
        <p:spPr>
          <a:xfrm>
            <a:off x="233917" y="2820407"/>
            <a:ext cx="1807534" cy="646331"/>
          </a:xfrm>
          <a:prstGeom prst="rect">
            <a:avLst/>
          </a:prstGeom>
          <a:noFill/>
        </p:spPr>
        <p:txBody>
          <a:bodyPr wrap="square" rtlCol="0">
            <a:spAutoFit/>
          </a:bodyPr>
          <a:lstStyle/>
          <a:p>
            <a:r>
              <a:rPr lang="en-GB" dirty="0" smtClean="0"/>
              <a:t>Below ceiling (0.49 m)</a:t>
            </a:r>
            <a:endParaRPr lang="en-GB" dirty="0"/>
          </a:p>
        </p:txBody>
      </p:sp>
    </p:spTree>
    <p:extLst>
      <p:ext uri="{BB962C8B-B14F-4D97-AF65-F5344CB8AC3E}">
        <p14:creationId xmlns:p14="http://schemas.microsoft.com/office/powerpoint/2010/main" val="38135042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Conclusions</a:t>
            </a:r>
            <a:endParaRPr lang="en-GB" dirty="0"/>
          </a:p>
        </p:txBody>
      </p:sp>
      <p:sp>
        <p:nvSpPr>
          <p:cNvPr id="3" name="Content Placeholder 2"/>
          <p:cNvSpPr>
            <a:spLocks noGrp="1"/>
          </p:cNvSpPr>
          <p:nvPr>
            <p:ph idx="1"/>
          </p:nvPr>
        </p:nvSpPr>
        <p:spPr>
          <a:xfrm>
            <a:off x="457199" y="1600200"/>
            <a:ext cx="8431619" cy="4525963"/>
          </a:xfrm>
        </p:spPr>
        <p:txBody>
          <a:bodyPr>
            <a:noAutofit/>
          </a:bodyPr>
          <a:lstStyle/>
          <a:p>
            <a:pPr lvl="0"/>
            <a:r>
              <a:rPr lang="en-GB" sz="1600" dirty="0" smtClean="0"/>
              <a:t>Distance </a:t>
            </a:r>
            <a:r>
              <a:rPr lang="en-GB" sz="1600" dirty="0"/>
              <a:t>to LFL increases the closer to a surface </a:t>
            </a:r>
            <a:r>
              <a:rPr lang="en-GB" sz="1600" dirty="0" smtClean="0"/>
              <a:t>hydrogen </a:t>
            </a:r>
            <a:r>
              <a:rPr lang="en-GB" sz="1600" dirty="0"/>
              <a:t>is released, in comparison with a free jet </a:t>
            </a:r>
            <a:r>
              <a:rPr lang="en-GB" sz="1600" dirty="0" smtClean="0"/>
              <a:t>release. </a:t>
            </a:r>
            <a:r>
              <a:rPr lang="en-GB" sz="1600" dirty="0"/>
              <a:t>This is confirmed by CFD simulation and experimentation.</a:t>
            </a:r>
          </a:p>
          <a:p>
            <a:pPr lvl="0"/>
            <a:r>
              <a:rPr lang="en-GB" sz="1600" dirty="0" smtClean="0"/>
              <a:t>The </a:t>
            </a:r>
            <a:r>
              <a:rPr lang="en-GB" sz="1600" dirty="0"/>
              <a:t>distance to LFL is slightly increased for an equivalent release close to the ground compared with close to a ceiling. This means buoyancy is reducing the distance to LFL and decreasing the overall flame length</a:t>
            </a:r>
          </a:p>
          <a:p>
            <a:pPr lvl="0"/>
            <a:r>
              <a:rPr lang="en-GB" sz="1600" dirty="0"/>
              <a:t>A maximum radiative heat flux was measured as 1.8 kWm</a:t>
            </a:r>
            <a:r>
              <a:rPr lang="en-GB" sz="1600" baseline="30000" dirty="0"/>
              <a:t>-2</a:t>
            </a:r>
            <a:r>
              <a:rPr lang="en-GB" sz="1600" dirty="0"/>
              <a:t> at a distance of 2 m; this is barely enough to cause any pain as the threshold for “no-harm” is 1.6 kWm</a:t>
            </a:r>
            <a:r>
              <a:rPr lang="en-GB" sz="1600" baseline="30000" dirty="0"/>
              <a:t>-2</a:t>
            </a:r>
            <a:r>
              <a:rPr lang="en-GB" sz="1600" dirty="0"/>
              <a:t>. Therefore a sonic release of hydrogen at ≤7.7 g/s between 150 and 425 barg is unlikely to cause harm from heat effects outside of the jet itself regardless of exposure time</a:t>
            </a:r>
          </a:p>
          <a:p>
            <a:pPr lvl="0"/>
            <a:r>
              <a:rPr lang="en-US" sz="1600" dirty="0" smtClean="0"/>
              <a:t>The </a:t>
            </a:r>
            <a:r>
              <a:rPr lang="en-US" sz="1600" dirty="0"/>
              <a:t>CFD simulations over-predict the extent of jets in most cases, as t</a:t>
            </a:r>
            <a:r>
              <a:rPr lang="en-GB" sz="1600" dirty="0"/>
              <a:t>he highly unstable ambient conditions encountered during the experiments could not be reproduced in the CFD tool. </a:t>
            </a:r>
            <a:r>
              <a:rPr lang="en-US" sz="1600" dirty="0"/>
              <a:t>This has implications for the use of CFD tools to predict the behavior of hydrogen releases close to surfaces in the presence of unstable wind conditions</a:t>
            </a:r>
            <a:r>
              <a:rPr lang="en-US" sz="1600" dirty="0" smtClean="0"/>
              <a:t>.</a:t>
            </a:r>
            <a:endParaRPr lang="en-GB" sz="1600" dirty="0"/>
          </a:p>
        </p:txBody>
      </p:sp>
    </p:spTree>
    <p:extLst>
      <p:ext uri="{BB962C8B-B14F-4D97-AF65-F5344CB8AC3E}">
        <p14:creationId xmlns:p14="http://schemas.microsoft.com/office/powerpoint/2010/main" val="36231793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dirty="0"/>
              <a:t>Acknowledgements</a:t>
            </a:r>
            <a:endParaRPr lang="en-GB" dirty="0"/>
          </a:p>
        </p:txBody>
      </p:sp>
      <p:sp>
        <p:nvSpPr>
          <p:cNvPr id="3" name="Content Placeholder 2"/>
          <p:cNvSpPr>
            <a:spLocks noGrp="1"/>
          </p:cNvSpPr>
          <p:nvPr>
            <p:ph idx="1"/>
          </p:nvPr>
        </p:nvSpPr>
        <p:spPr/>
        <p:txBody>
          <a:bodyPr/>
          <a:lstStyle/>
          <a:p>
            <a:r>
              <a:rPr lang="en-GB" altLang="en-US" sz="2800" dirty="0">
                <a:latin typeface="Verdana" pitchFamily="34" charset="0"/>
              </a:rPr>
              <a:t>Colleagues at </a:t>
            </a:r>
            <a:r>
              <a:rPr lang="en-GB" altLang="en-US" sz="2800" dirty="0" smtClean="0">
                <a:latin typeface="Verdana" pitchFamily="34" charset="0"/>
              </a:rPr>
              <a:t>HSL</a:t>
            </a:r>
          </a:p>
          <a:p>
            <a:r>
              <a:rPr lang="en-GB" altLang="en-US" sz="2800" dirty="0" smtClean="0">
                <a:latin typeface="Verdana" pitchFamily="34" charset="0"/>
              </a:rPr>
              <a:t>University </a:t>
            </a:r>
            <a:r>
              <a:rPr lang="en-GB" altLang="en-US" sz="2800" dirty="0">
                <a:latin typeface="Verdana" pitchFamily="34" charset="0"/>
              </a:rPr>
              <a:t>of </a:t>
            </a:r>
            <a:r>
              <a:rPr lang="en-GB" altLang="en-US" sz="2800" dirty="0" smtClean="0">
                <a:latin typeface="Verdana" pitchFamily="34" charset="0"/>
              </a:rPr>
              <a:t>Quebec</a:t>
            </a:r>
          </a:p>
          <a:p>
            <a:r>
              <a:rPr lang="en-GB" altLang="en-US" sz="2800" dirty="0" smtClean="0">
                <a:latin typeface="Verdana" pitchFamily="34" charset="0"/>
              </a:rPr>
              <a:t>Fuel </a:t>
            </a:r>
            <a:r>
              <a:rPr lang="en-GB" altLang="en-US" sz="2800" dirty="0">
                <a:latin typeface="Verdana" pitchFamily="34" charset="0"/>
              </a:rPr>
              <a:t>Cell &amp; Hydrogen/Joint </a:t>
            </a:r>
            <a:r>
              <a:rPr lang="en-GB" altLang="en-US" sz="2800" dirty="0" smtClean="0">
                <a:latin typeface="Verdana" pitchFamily="34" charset="0"/>
              </a:rPr>
              <a:t>Undertaking</a:t>
            </a:r>
          </a:p>
          <a:p>
            <a:r>
              <a:rPr lang="en-GB" altLang="en-US" sz="2800" dirty="0" smtClean="0">
                <a:latin typeface="Verdana" pitchFamily="34" charset="0"/>
              </a:rPr>
              <a:t>European </a:t>
            </a:r>
            <a:r>
              <a:rPr lang="en-GB" altLang="en-US" sz="2800" dirty="0">
                <a:latin typeface="Verdana" pitchFamily="34" charset="0"/>
              </a:rPr>
              <a:t>Commission</a:t>
            </a:r>
          </a:p>
          <a:p>
            <a:endParaRPr lang="en-GB" dirty="0"/>
          </a:p>
        </p:txBody>
      </p:sp>
    </p:spTree>
    <p:extLst>
      <p:ext uri="{BB962C8B-B14F-4D97-AF65-F5344CB8AC3E}">
        <p14:creationId xmlns:p14="http://schemas.microsoft.com/office/powerpoint/2010/main" val="26710941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spcBef>
                <a:spcPct val="50000"/>
              </a:spcBef>
            </a:pPr>
            <a:r>
              <a:rPr lang="en-GB" altLang="en-US" sz="3200" dirty="0">
                <a:latin typeface="Verdana" pitchFamily="34" charset="0"/>
              </a:rPr>
              <a:t>Thank You for Your Attention!</a:t>
            </a:r>
          </a:p>
          <a:p>
            <a:pPr algn="ctr">
              <a:spcBef>
                <a:spcPct val="50000"/>
              </a:spcBef>
            </a:pPr>
            <a:endParaRPr lang="en-GB" altLang="en-US" sz="3200" dirty="0">
              <a:latin typeface="Verdana" pitchFamily="34" charset="0"/>
            </a:endParaRPr>
          </a:p>
          <a:p>
            <a:pPr algn="ctr">
              <a:spcBef>
                <a:spcPct val="50000"/>
              </a:spcBef>
            </a:pPr>
            <a:r>
              <a:rPr lang="en-GB" altLang="en-US" sz="3200" dirty="0">
                <a:latin typeface="Verdana" pitchFamily="34" charset="0"/>
              </a:rPr>
              <a:t>Any Questions?</a:t>
            </a:r>
          </a:p>
          <a:p>
            <a:endParaRPr lang="en-GB" dirty="0"/>
          </a:p>
        </p:txBody>
      </p:sp>
    </p:spTree>
    <p:extLst>
      <p:ext uri="{BB962C8B-B14F-4D97-AF65-F5344CB8AC3E}">
        <p14:creationId xmlns:p14="http://schemas.microsoft.com/office/powerpoint/2010/main" val="3816499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Introduction</a:t>
            </a:r>
            <a:endParaRPr lang="en-GB" dirty="0"/>
          </a:p>
        </p:txBody>
      </p:sp>
      <p:sp>
        <p:nvSpPr>
          <p:cNvPr id="3" name="Content Placeholder 2"/>
          <p:cNvSpPr>
            <a:spLocks noGrp="1"/>
          </p:cNvSpPr>
          <p:nvPr>
            <p:ph idx="1"/>
          </p:nvPr>
        </p:nvSpPr>
        <p:spPr/>
        <p:txBody>
          <a:bodyPr>
            <a:noAutofit/>
          </a:bodyPr>
          <a:lstStyle/>
          <a:p>
            <a:r>
              <a:rPr lang="en-GB" altLang="en-US" sz="2000" dirty="0"/>
              <a:t>Hydrogen and fuel cell </a:t>
            </a:r>
            <a:r>
              <a:rPr lang="en-GB" altLang="en-US" sz="2000" dirty="0" smtClean="0"/>
              <a:t>technologies and applications </a:t>
            </a:r>
            <a:r>
              <a:rPr lang="en-GB" altLang="en-US" sz="2000" dirty="0"/>
              <a:t>are rapidly </a:t>
            </a:r>
            <a:r>
              <a:rPr lang="en-GB" altLang="en-US" sz="2000" dirty="0" smtClean="0"/>
              <a:t>developing</a:t>
            </a:r>
          </a:p>
          <a:p>
            <a:r>
              <a:rPr lang="en-GB" altLang="en-US" sz="2000" dirty="0" smtClean="0"/>
              <a:t>Hydrogen can be </a:t>
            </a:r>
            <a:r>
              <a:rPr lang="en-GB" altLang="en-US" sz="2000" dirty="0"/>
              <a:t>stored at high </a:t>
            </a:r>
            <a:r>
              <a:rPr lang="en-GB" altLang="en-US" sz="2000" dirty="0" smtClean="0"/>
              <a:t>pressure to </a:t>
            </a:r>
            <a:r>
              <a:rPr lang="en-GB" altLang="en-US" sz="2000" dirty="0"/>
              <a:t>increase the mass of hydrogen</a:t>
            </a:r>
          </a:p>
          <a:p>
            <a:pPr lvl="1"/>
            <a:r>
              <a:rPr lang="en-GB" altLang="en-US" sz="2000" dirty="0"/>
              <a:t>Feed to fuel cells: </a:t>
            </a:r>
            <a:r>
              <a:rPr lang="en-GB" altLang="en-US" sz="2000" dirty="0">
                <a:sym typeface="Symbol"/>
              </a:rPr>
              <a:t> 500 </a:t>
            </a:r>
            <a:r>
              <a:rPr lang="en-GB" altLang="en-US" sz="2000" dirty="0" err="1">
                <a:sym typeface="Symbol"/>
              </a:rPr>
              <a:t>kPa</a:t>
            </a:r>
            <a:r>
              <a:rPr lang="en-GB" altLang="en-US" sz="2000" dirty="0">
                <a:sym typeface="Symbol"/>
              </a:rPr>
              <a:t> (5 bar)</a:t>
            </a:r>
          </a:p>
          <a:p>
            <a:pPr lvl="1"/>
            <a:r>
              <a:rPr lang="en-GB" altLang="en-US" sz="2000" dirty="0">
                <a:sym typeface="Symbol"/>
              </a:rPr>
              <a:t>Storage tank pressure: 35–70 MPa (350-700 bar)</a:t>
            </a:r>
            <a:endParaRPr lang="en-GB" altLang="en-US" sz="2000" dirty="0"/>
          </a:p>
          <a:p>
            <a:r>
              <a:rPr lang="en-GB" altLang="en-US" sz="2000" dirty="0" smtClean="0"/>
              <a:t>High pressure gases may leak and impinge on, or parallel to surfaces</a:t>
            </a:r>
          </a:p>
          <a:p>
            <a:r>
              <a:rPr lang="en-GB" altLang="en-US" sz="2000" dirty="0" smtClean="0"/>
              <a:t>Surfaces affect the dispersion behaviour of jets impacting the flammable extent</a:t>
            </a:r>
          </a:p>
          <a:p>
            <a:pPr lvl="1"/>
            <a:r>
              <a:rPr lang="en-GB" altLang="en-US" sz="2000" dirty="0" smtClean="0"/>
              <a:t>The effect is controlled by proximity, momentum and buoyancy forces. In addition, turbulence levels are affected potentially resulting in a </a:t>
            </a:r>
            <a:r>
              <a:rPr lang="en-GB" altLang="en-US" sz="2000" dirty="0" err="1" smtClean="0"/>
              <a:t>Coanda</a:t>
            </a:r>
            <a:r>
              <a:rPr lang="en-GB" altLang="en-US" sz="2000" dirty="0" smtClean="0"/>
              <a:t> effect</a:t>
            </a:r>
            <a:endParaRPr lang="en-GB" altLang="en-US" sz="2000" dirty="0"/>
          </a:p>
        </p:txBody>
      </p:sp>
    </p:spTree>
    <p:extLst>
      <p:ext uri="{BB962C8B-B14F-4D97-AF65-F5344CB8AC3E}">
        <p14:creationId xmlns:p14="http://schemas.microsoft.com/office/powerpoint/2010/main" val="2979593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Trans National Access (TNA) Background</a:t>
            </a:r>
            <a:endParaRPr lang="en-GB" dirty="0"/>
          </a:p>
        </p:txBody>
      </p:sp>
      <p:sp>
        <p:nvSpPr>
          <p:cNvPr id="3" name="Content Placeholder 2"/>
          <p:cNvSpPr>
            <a:spLocks noGrp="1"/>
          </p:cNvSpPr>
          <p:nvPr>
            <p:ph idx="1"/>
          </p:nvPr>
        </p:nvSpPr>
        <p:spPr/>
        <p:txBody>
          <a:bodyPr>
            <a:normAutofit/>
          </a:bodyPr>
          <a:lstStyle/>
          <a:p>
            <a:r>
              <a:rPr lang="en-GB" dirty="0" smtClean="0"/>
              <a:t>Funded under EU H2FC </a:t>
            </a:r>
            <a:r>
              <a:rPr lang="en-GB" dirty="0"/>
              <a:t>Project </a:t>
            </a:r>
            <a:r>
              <a:rPr lang="en-GB" dirty="0" smtClean="0"/>
              <a:t>(FP7 </a:t>
            </a:r>
            <a:r>
              <a:rPr lang="en-GB" dirty="0"/>
              <a:t>Capacity Programme, Grant Agreement no. </a:t>
            </a:r>
            <a:r>
              <a:rPr lang="en-GB" dirty="0" smtClean="0"/>
              <a:t>FP7-284522)</a:t>
            </a:r>
          </a:p>
          <a:p>
            <a:pPr lvl="1"/>
            <a:r>
              <a:rPr lang="en-GB" dirty="0" smtClean="0"/>
              <a:t>Allows access to selected research facilities </a:t>
            </a:r>
          </a:p>
          <a:p>
            <a:r>
              <a:rPr lang="en-GB" dirty="0" smtClean="0"/>
              <a:t>User group for the work reported here led by Professor </a:t>
            </a:r>
            <a:r>
              <a:rPr lang="en-GB" dirty="0"/>
              <a:t>Pierre Benard at Université de Québec à Trois-Rivières in </a:t>
            </a:r>
            <a:r>
              <a:rPr lang="en-GB" dirty="0" smtClean="0"/>
              <a:t>Canada</a:t>
            </a:r>
          </a:p>
          <a:p>
            <a:r>
              <a:rPr lang="en-GB" dirty="0" smtClean="0"/>
              <a:t>Access provided to </a:t>
            </a:r>
            <a:r>
              <a:rPr lang="en-GB" dirty="0" err="1" smtClean="0"/>
              <a:t>HiPress</a:t>
            </a:r>
            <a:r>
              <a:rPr lang="en-GB" dirty="0" smtClean="0"/>
              <a:t> facility </a:t>
            </a:r>
            <a:r>
              <a:rPr lang="en-GB" smtClean="0"/>
              <a:t>at HSL</a:t>
            </a:r>
            <a:endParaRPr lang="en-GB" dirty="0" smtClean="0"/>
          </a:p>
        </p:txBody>
      </p:sp>
    </p:spTree>
    <p:extLst>
      <p:ext uri="{BB962C8B-B14F-4D97-AF65-F5344CB8AC3E}">
        <p14:creationId xmlns:p14="http://schemas.microsoft.com/office/powerpoint/2010/main" val="9179590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Objectives</a:t>
            </a:r>
            <a:endParaRPr lang="en-GB" dirty="0"/>
          </a:p>
        </p:txBody>
      </p:sp>
      <p:sp>
        <p:nvSpPr>
          <p:cNvPr id="3" name="Content Placeholder 2"/>
          <p:cNvSpPr>
            <a:spLocks noGrp="1"/>
          </p:cNvSpPr>
          <p:nvPr>
            <p:ph idx="1"/>
          </p:nvPr>
        </p:nvSpPr>
        <p:spPr/>
        <p:txBody>
          <a:bodyPr/>
          <a:lstStyle/>
          <a:p>
            <a:pPr lvl="0"/>
            <a:r>
              <a:rPr lang="en-GB" dirty="0"/>
              <a:t>To gain a better understanding of the dispersion behaviour of an unignited high-pressure hydrogen jet released close to a surface </a:t>
            </a:r>
          </a:p>
          <a:p>
            <a:pPr lvl="0"/>
            <a:r>
              <a:rPr lang="en-GB" dirty="0"/>
              <a:t>To gain a better understanding of the influence of surface proximity on ignited high-pressure hydrogen releases</a:t>
            </a:r>
          </a:p>
          <a:p>
            <a:pPr lvl="0"/>
            <a:r>
              <a:rPr lang="en-GB" dirty="0"/>
              <a:t>To generate experimental data to validate computational fluid dynamics (CFD) modelling</a:t>
            </a:r>
          </a:p>
          <a:p>
            <a:endParaRPr lang="en-GB" dirty="0"/>
          </a:p>
        </p:txBody>
      </p:sp>
    </p:spTree>
    <p:extLst>
      <p:ext uri="{BB962C8B-B14F-4D97-AF65-F5344CB8AC3E}">
        <p14:creationId xmlns:p14="http://schemas.microsoft.com/office/powerpoint/2010/main" val="7607662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Programme of Work</a:t>
            </a:r>
            <a:endParaRPr lang="en-GB" dirty="0"/>
          </a:p>
        </p:txBody>
      </p:sp>
      <p:sp>
        <p:nvSpPr>
          <p:cNvPr id="6" name="Content Placeholder 5"/>
          <p:cNvSpPr>
            <a:spLocks noGrp="1"/>
          </p:cNvSpPr>
          <p:nvPr>
            <p:ph idx="1"/>
          </p:nvPr>
        </p:nvSpPr>
        <p:spPr/>
        <p:txBody>
          <a:bodyPr/>
          <a:lstStyle/>
          <a:p>
            <a:pPr lvl="0"/>
            <a:r>
              <a:rPr lang="en-GB" sz="2000" dirty="0" smtClean="0"/>
              <a:t>Four test series were performed:</a:t>
            </a:r>
          </a:p>
          <a:p>
            <a:pPr lvl="1"/>
            <a:r>
              <a:rPr lang="en-GB" sz="1800" dirty="0" smtClean="0"/>
              <a:t>Unignited </a:t>
            </a:r>
            <a:r>
              <a:rPr lang="en-GB" sz="1800" dirty="0"/>
              <a:t>experiments of high-pressure hydrogen jet releases close to the ground (SERIES 1)</a:t>
            </a:r>
          </a:p>
          <a:p>
            <a:pPr lvl="1"/>
            <a:r>
              <a:rPr lang="en-GB" sz="1800" dirty="0"/>
              <a:t>Ignited experiments of high-pressure hydrogen jet releases close to the ground (SERIES 2)</a:t>
            </a:r>
          </a:p>
          <a:p>
            <a:pPr lvl="1"/>
            <a:r>
              <a:rPr lang="en-GB" sz="1800" dirty="0"/>
              <a:t>Unignited experiments of high-pressure hydrogen jet releases close to a ceiling (SERIES 3)</a:t>
            </a:r>
          </a:p>
          <a:p>
            <a:pPr lvl="1"/>
            <a:r>
              <a:rPr lang="en-GB" sz="1800" dirty="0"/>
              <a:t>Ignited experiments of high-pressure hydrogen jet releases close to a ceiling </a:t>
            </a:r>
            <a:r>
              <a:rPr lang="en-GB" sz="1800" dirty="0" smtClean="0"/>
              <a:t>    (SERIES 4</a:t>
            </a:r>
            <a:r>
              <a:rPr lang="en-GB" sz="1800" dirty="0"/>
              <a:t>)</a:t>
            </a:r>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3767725181"/>
              </p:ext>
            </p:extLst>
          </p:nvPr>
        </p:nvGraphicFramePr>
        <p:xfrm>
          <a:off x="467834" y="4847579"/>
          <a:ext cx="8359901" cy="1066800"/>
        </p:xfrm>
        <a:graphic>
          <a:graphicData uri="http://schemas.openxmlformats.org/drawingml/2006/table">
            <a:tbl>
              <a:tblPr firstRow="1" firstCol="1" bandRow="1">
                <a:tableStyleId>{5C22544A-7EE6-4342-B048-85BDC9FD1C3A}</a:tableStyleId>
              </a:tblPr>
              <a:tblGrid>
                <a:gridCol w="1259002"/>
                <a:gridCol w="984797"/>
                <a:gridCol w="407963"/>
                <a:gridCol w="407963"/>
                <a:gridCol w="407963"/>
                <a:gridCol w="407963"/>
                <a:gridCol w="407963"/>
                <a:gridCol w="407963"/>
                <a:gridCol w="407963"/>
                <a:gridCol w="407963"/>
                <a:gridCol w="407963"/>
                <a:gridCol w="407963"/>
                <a:gridCol w="407963"/>
                <a:gridCol w="407963"/>
                <a:gridCol w="407963"/>
                <a:gridCol w="407963"/>
                <a:gridCol w="404620"/>
              </a:tblGrid>
              <a:tr h="170294">
                <a:tc rowSpan="3">
                  <a:txBody>
                    <a:bodyPr/>
                    <a:lstStyle/>
                    <a:p>
                      <a:pPr marL="36195" marR="36195" algn="ctr" hangingPunct="0">
                        <a:spcAft>
                          <a:spcPts val="0"/>
                        </a:spcAft>
                      </a:pPr>
                      <a:r>
                        <a:rPr lang="en-GB" sz="1400">
                          <a:effectLst/>
                        </a:rPr>
                        <a:t>Test Storage Pressure (barg)</a:t>
                      </a:r>
                      <a:endParaRPr lang="en-GB" sz="1400">
                        <a:effectLst/>
                        <a:latin typeface="Times New Roman"/>
                        <a:ea typeface="Times New Roman"/>
                        <a:cs typeface="Times New Roman"/>
                      </a:endParaRPr>
                    </a:p>
                  </a:txBody>
                  <a:tcPr marL="36768" marR="36768" marT="0" marB="0" anchor="ctr"/>
                </a:tc>
                <a:tc rowSpan="3">
                  <a:txBody>
                    <a:bodyPr/>
                    <a:lstStyle/>
                    <a:p>
                      <a:pPr marL="36195" marR="36195" algn="ctr" hangingPunct="0">
                        <a:spcAft>
                          <a:spcPts val="0"/>
                        </a:spcAft>
                      </a:pPr>
                      <a:r>
                        <a:rPr lang="en-GB" sz="1400">
                          <a:effectLst/>
                        </a:rPr>
                        <a:t>Orifice Size (mm)</a:t>
                      </a:r>
                      <a:endParaRPr lang="en-GB" sz="1400">
                        <a:effectLst/>
                        <a:latin typeface="Times New Roman"/>
                        <a:ea typeface="Times New Roman"/>
                        <a:cs typeface="Times New Roman"/>
                      </a:endParaRPr>
                    </a:p>
                  </a:txBody>
                  <a:tcPr marL="36768" marR="36768" marT="0" marB="0" anchor="ctr"/>
                </a:tc>
                <a:tc gridSpan="9">
                  <a:txBody>
                    <a:bodyPr/>
                    <a:lstStyle/>
                    <a:p>
                      <a:pPr marL="36195" marR="36195" algn="ctr" hangingPunct="0">
                        <a:spcAft>
                          <a:spcPts val="0"/>
                        </a:spcAft>
                      </a:pPr>
                      <a:r>
                        <a:rPr lang="en-GB" sz="1400">
                          <a:effectLst/>
                        </a:rPr>
                        <a:t>Series 1-2</a:t>
                      </a:r>
                      <a:endParaRPr lang="en-GB" sz="1400">
                        <a:effectLst/>
                        <a:latin typeface="Times New Roman"/>
                        <a:ea typeface="Times New Roman"/>
                        <a:cs typeface="Times New Roman"/>
                      </a:endParaRPr>
                    </a:p>
                  </a:txBody>
                  <a:tcPr marL="36768" marR="36768"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6">
                  <a:txBody>
                    <a:bodyPr/>
                    <a:lstStyle/>
                    <a:p>
                      <a:pPr marL="36195" marR="36195" algn="ctr" hangingPunct="0">
                        <a:spcAft>
                          <a:spcPts val="0"/>
                        </a:spcAft>
                      </a:pPr>
                      <a:r>
                        <a:rPr lang="en-GB" sz="1400">
                          <a:effectLst/>
                        </a:rPr>
                        <a:t>Series 3-4</a:t>
                      </a:r>
                      <a:endParaRPr lang="en-GB" sz="1400">
                        <a:effectLst/>
                        <a:latin typeface="Times New Roman"/>
                        <a:ea typeface="Times New Roman"/>
                        <a:cs typeface="Times New Roman"/>
                      </a:endParaRPr>
                    </a:p>
                  </a:txBody>
                  <a:tcPr marL="36768" marR="36768"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70294">
                <a:tc vMerge="1">
                  <a:txBody>
                    <a:bodyPr/>
                    <a:lstStyle/>
                    <a:p>
                      <a:endParaRPr lang="en-GB"/>
                    </a:p>
                  </a:txBody>
                  <a:tcPr/>
                </a:tc>
                <a:tc vMerge="1">
                  <a:txBody>
                    <a:bodyPr/>
                    <a:lstStyle/>
                    <a:p>
                      <a:endParaRPr lang="en-GB"/>
                    </a:p>
                  </a:txBody>
                  <a:tcPr/>
                </a:tc>
                <a:tc gridSpan="9">
                  <a:txBody>
                    <a:bodyPr/>
                    <a:lstStyle/>
                    <a:p>
                      <a:pPr marL="36195" marR="36195" algn="ctr" hangingPunct="0">
                        <a:spcAft>
                          <a:spcPts val="0"/>
                        </a:spcAft>
                      </a:pPr>
                      <a:r>
                        <a:rPr lang="en-GB" sz="1400">
                          <a:effectLst/>
                        </a:rPr>
                        <a:t>Distance from Ground (m)</a:t>
                      </a:r>
                      <a:endParaRPr lang="en-GB" sz="1400">
                        <a:effectLst/>
                        <a:latin typeface="Times New Roman"/>
                        <a:ea typeface="Times New Roman"/>
                        <a:cs typeface="Times New Roman"/>
                      </a:endParaRPr>
                    </a:p>
                  </a:txBody>
                  <a:tcPr marL="36768" marR="36768"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6">
                  <a:txBody>
                    <a:bodyPr/>
                    <a:lstStyle/>
                    <a:p>
                      <a:pPr marL="36195" marR="36195" algn="ctr" hangingPunct="0">
                        <a:spcAft>
                          <a:spcPts val="0"/>
                        </a:spcAft>
                      </a:pPr>
                      <a:r>
                        <a:rPr lang="en-GB" sz="1400">
                          <a:effectLst/>
                        </a:rPr>
                        <a:t>Distance from Ceiling (m)</a:t>
                      </a:r>
                      <a:endParaRPr lang="en-GB" sz="1400">
                        <a:effectLst/>
                        <a:latin typeface="Times New Roman"/>
                        <a:ea typeface="Times New Roman"/>
                        <a:cs typeface="Times New Roman"/>
                      </a:endParaRPr>
                    </a:p>
                  </a:txBody>
                  <a:tcPr marL="36768" marR="36768" marT="0" marB="0"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170294">
                <a:tc vMerge="1">
                  <a:txBody>
                    <a:bodyPr/>
                    <a:lstStyle/>
                    <a:p>
                      <a:endParaRPr lang="en-GB"/>
                    </a:p>
                  </a:txBody>
                  <a:tcPr/>
                </a:tc>
                <a:tc vMerge="1">
                  <a:txBody>
                    <a:bodyPr/>
                    <a:lstStyle/>
                    <a:p>
                      <a:endParaRPr lang="en-GB"/>
                    </a:p>
                  </a:txBody>
                  <a:tcPr/>
                </a:tc>
                <a:tc gridSpan="3">
                  <a:txBody>
                    <a:bodyPr/>
                    <a:lstStyle/>
                    <a:p>
                      <a:pPr marL="36195" marR="36195" algn="ctr" hangingPunct="0">
                        <a:spcAft>
                          <a:spcPts val="0"/>
                        </a:spcAft>
                      </a:pPr>
                      <a:r>
                        <a:rPr lang="en-GB" sz="1400">
                          <a:effectLst/>
                        </a:rPr>
                        <a:t>0.05</a:t>
                      </a:r>
                      <a:endParaRPr lang="en-GB" sz="1400">
                        <a:effectLst/>
                        <a:latin typeface="Times New Roman"/>
                        <a:ea typeface="Times New Roman"/>
                        <a:cs typeface="Times New Roman"/>
                      </a:endParaRPr>
                    </a:p>
                  </a:txBody>
                  <a:tcPr marL="36768" marR="36768" marT="0" marB="0" anchor="ctr"/>
                </a:tc>
                <a:tc hMerge="1">
                  <a:txBody>
                    <a:bodyPr/>
                    <a:lstStyle/>
                    <a:p>
                      <a:endParaRPr lang="en-GB"/>
                    </a:p>
                  </a:txBody>
                  <a:tcPr/>
                </a:tc>
                <a:tc hMerge="1">
                  <a:txBody>
                    <a:bodyPr/>
                    <a:lstStyle/>
                    <a:p>
                      <a:endParaRPr lang="en-GB"/>
                    </a:p>
                  </a:txBody>
                  <a:tcPr/>
                </a:tc>
                <a:tc gridSpan="3">
                  <a:txBody>
                    <a:bodyPr/>
                    <a:lstStyle/>
                    <a:p>
                      <a:pPr marL="36195" marR="36195" algn="ctr" hangingPunct="0">
                        <a:spcAft>
                          <a:spcPts val="0"/>
                        </a:spcAft>
                      </a:pPr>
                      <a:r>
                        <a:rPr lang="en-GB" sz="1400">
                          <a:effectLst/>
                        </a:rPr>
                        <a:t>0.48</a:t>
                      </a:r>
                      <a:endParaRPr lang="en-GB" sz="1400">
                        <a:effectLst/>
                        <a:latin typeface="Times New Roman"/>
                        <a:ea typeface="Times New Roman"/>
                        <a:cs typeface="Times New Roman"/>
                      </a:endParaRPr>
                    </a:p>
                  </a:txBody>
                  <a:tcPr marL="36768" marR="36768" marT="0" marB="0" anchor="ctr"/>
                </a:tc>
                <a:tc hMerge="1">
                  <a:txBody>
                    <a:bodyPr/>
                    <a:lstStyle/>
                    <a:p>
                      <a:endParaRPr lang="en-GB"/>
                    </a:p>
                  </a:txBody>
                  <a:tcPr/>
                </a:tc>
                <a:tc hMerge="1">
                  <a:txBody>
                    <a:bodyPr/>
                    <a:lstStyle/>
                    <a:p>
                      <a:endParaRPr lang="en-GB"/>
                    </a:p>
                  </a:txBody>
                  <a:tcPr/>
                </a:tc>
                <a:tc gridSpan="3">
                  <a:txBody>
                    <a:bodyPr/>
                    <a:lstStyle/>
                    <a:p>
                      <a:pPr marL="36195" marR="36195" algn="ctr" hangingPunct="0">
                        <a:spcAft>
                          <a:spcPts val="0"/>
                        </a:spcAft>
                      </a:pPr>
                      <a:r>
                        <a:rPr lang="en-GB" sz="1400">
                          <a:effectLst/>
                        </a:rPr>
                        <a:t>1.22</a:t>
                      </a:r>
                      <a:endParaRPr lang="en-GB" sz="1400">
                        <a:effectLst/>
                        <a:latin typeface="Times New Roman"/>
                        <a:ea typeface="Times New Roman"/>
                        <a:cs typeface="Times New Roman"/>
                      </a:endParaRPr>
                    </a:p>
                  </a:txBody>
                  <a:tcPr marL="36768" marR="36768" marT="0" marB="0" anchor="ctr"/>
                </a:tc>
                <a:tc hMerge="1">
                  <a:txBody>
                    <a:bodyPr/>
                    <a:lstStyle/>
                    <a:p>
                      <a:endParaRPr lang="en-GB"/>
                    </a:p>
                  </a:txBody>
                  <a:tcPr/>
                </a:tc>
                <a:tc hMerge="1">
                  <a:txBody>
                    <a:bodyPr/>
                    <a:lstStyle/>
                    <a:p>
                      <a:endParaRPr lang="en-GB"/>
                    </a:p>
                  </a:txBody>
                  <a:tcPr/>
                </a:tc>
                <a:tc gridSpan="3">
                  <a:txBody>
                    <a:bodyPr/>
                    <a:lstStyle/>
                    <a:p>
                      <a:pPr marL="36195" marR="36195" algn="ctr" hangingPunct="0">
                        <a:spcAft>
                          <a:spcPts val="0"/>
                        </a:spcAft>
                      </a:pPr>
                      <a:r>
                        <a:rPr lang="en-GB" sz="1400">
                          <a:effectLst/>
                        </a:rPr>
                        <a:t>0.08</a:t>
                      </a:r>
                      <a:endParaRPr lang="en-GB" sz="1400">
                        <a:effectLst/>
                        <a:latin typeface="Times New Roman"/>
                        <a:ea typeface="Times New Roman"/>
                        <a:cs typeface="Times New Roman"/>
                      </a:endParaRPr>
                    </a:p>
                  </a:txBody>
                  <a:tcPr marL="36768" marR="36768" marT="0" marB="0" anchor="ctr"/>
                </a:tc>
                <a:tc hMerge="1">
                  <a:txBody>
                    <a:bodyPr/>
                    <a:lstStyle/>
                    <a:p>
                      <a:endParaRPr lang="en-GB"/>
                    </a:p>
                  </a:txBody>
                  <a:tcPr/>
                </a:tc>
                <a:tc hMerge="1">
                  <a:txBody>
                    <a:bodyPr/>
                    <a:lstStyle/>
                    <a:p>
                      <a:endParaRPr lang="en-GB"/>
                    </a:p>
                  </a:txBody>
                  <a:tcPr/>
                </a:tc>
                <a:tc gridSpan="3">
                  <a:txBody>
                    <a:bodyPr/>
                    <a:lstStyle/>
                    <a:p>
                      <a:pPr marL="36195" marR="36195" algn="ctr" hangingPunct="0">
                        <a:spcAft>
                          <a:spcPts val="0"/>
                        </a:spcAft>
                      </a:pPr>
                      <a:r>
                        <a:rPr lang="en-GB" sz="1400">
                          <a:effectLst/>
                        </a:rPr>
                        <a:t>0.49</a:t>
                      </a:r>
                      <a:endParaRPr lang="en-GB" sz="1400">
                        <a:effectLst/>
                        <a:latin typeface="Times New Roman"/>
                        <a:ea typeface="Times New Roman"/>
                        <a:cs typeface="Times New Roman"/>
                      </a:endParaRPr>
                    </a:p>
                  </a:txBody>
                  <a:tcPr marL="36768" marR="36768" marT="0" marB="0" anchor="ctr"/>
                </a:tc>
                <a:tc hMerge="1">
                  <a:txBody>
                    <a:bodyPr/>
                    <a:lstStyle/>
                    <a:p>
                      <a:endParaRPr lang="en-GB"/>
                    </a:p>
                  </a:txBody>
                  <a:tcPr/>
                </a:tc>
                <a:tc hMerge="1">
                  <a:txBody>
                    <a:bodyPr/>
                    <a:lstStyle/>
                    <a:p>
                      <a:endParaRPr lang="en-GB"/>
                    </a:p>
                  </a:txBody>
                  <a:tcPr/>
                </a:tc>
              </a:tr>
              <a:tr h="170294">
                <a:tc>
                  <a:txBody>
                    <a:bodyPr/>
                    <a:lstStyle/>
                    <a:p>
                      <a:pPr marL="36195" marR="36195" algn="ctr" hangingPunct="0">
                        <a:spcAft>
                          <a:spcPts val="0"/>
                        </a:spcAft>
                      </a:pPr>
                      <a:r>
                        <a:rPr lang="en-GB" sz="1400">
                          <a:effectLst/>
                        </a:rPr>
                        <a:t>150</a:t>
                      </a:r>
                      <a:endParaRPr lang="en-GB" sz="1400">
                        <a:effectLst/>
                        <a:latin typeface="Times New Roman"/>
                        <a:ea typeface="Times New Roman"/>
                        <a:cs typeface="Times New Roman"/>
                      </a:endParaRPr>
                    </a:p>
                  </a:txBody>
                  <a:tcPr marL="36768" marR="36768" marT="0" marB="0" anchor="ctr"/>
                </a:tc>
                <a:tc>
                  <a:txBody>
                    <a:bodyPr/>
                    <a:lstStyle/>
                    <a:p>
                      <a:pPr marL="36195" marR="36195" algn="ctr" hangingPunct="0">
                        <a:spcAft>
                          <a:spcPts val="0"/>
                        </a:spcAft>
                      </a:pPr>
                      <a:r>
                        <a:rPr lang="en-GB" sz="1400">
                          <a:effectLst/>
                        </a:rPr>
                        <a:t>1.06</a:t>
                      </a:r>
                      <a:endParaRPr lang="en-GB" sz="1400">
                        <a:effectLst/>
                        <a:latin typeface="Times New Roman"/>
                        <a:ea typeface="Times New Roman"/>
                        <a:cs typeface="Times New Roman"/>
                      </a:endParaRPr>
                    </a:p>
                  </a:txBody>
                  <a:tcPr marL="36768" marR="36768" marT="0" marB="0" anchor="ctr"/>
                </a:tc>
                <a:tc>
                  <a:txBody>
                    <a:bodyPr/>
                    <a:lstStyle/>
                    <a:p>
                      <a:pPr marL="36195" marR="36195" algn="ctr" hangingPunct="0">
                        <a:spcAft>
                          <a:spcPts val="0"/>
                        </a:spcAft>
                      </a:pPr>
                      <a:r>
                        <a:rPr lang="en-GB" sz="1400">
                          <a:effectLst/>
                        </a:rPr>
                        <a:t>1</a:t>
                      </a:r>
                      <a:endParaRPr lang="en-GB" sz="1400">
                        <a:effectLst/>
                        <a:latin typeface="Times New Roman"/>
                        <a:ea typeface="Times New Roman"/>
                        <a:cs typeface="Times New Roman"/>
                      </a:endParaRPr>
                    </a:p>
                  </a:txBody>
                  <a:tcPr marL="0" marR="0" marT="0" marB="0" anchor="ctr"/>
                </a:tc>
                <a:tc>
                  <a:txBody>
                    <a:bodyPr/>
                    <a:lstStyle/>
                    <a:p>
                      <a:pPr marL="36195" marR="36195" algn="ctr" hangingPunct="0">
                        <a:spcAft>
                          <a:spcPts val="0"/>
                        </a:spcAft>
                      </a:pPr>
                      <a:r>
                        <a:rPr lang="en-GB" sz="1400">
                          <a:effectLst/>
                        </a:rPr>
                        <a:t>2</a:t>
                      </a:r>
                      <a:endParaRPr lang="en-GB" sz="1400">
                        <a:effectLst/>
                        <a:latin typeface="Times New Roman"/>
                        <a:ea typeface="Times New Roman"/>
                        <a:cs typeface="Times New Roman"/>
                      </a:endParaRPr>
                    </a:p>
                  </a:txBody>
                  <a:tcPr marL="0" marR="0" marT="0" marB="0" anchor="ctr"/>
                </a:tc>
                <a:tc>
                  <a:txBody>
                    <a:bodyPr/>
                    <a:lstStyle/>
                    <a:p>
                      <a:pPr marL="36195" marR="36195" algn="ctr" hangingPunct="0">
                        <a:spcAft>
                          <a:spcPts val="0"/>
                        </a:spcAft>
                      </a:pPr>
                      <a:r>
                        <a:rPr lang="en-GB" sz="1400">
                          <a:effectLst/>
                        </a:rPr>
                        <a:t>3</a:t>
                      </a:r>
                      <a:endParaRPr lang="en-GB" sz="1400">
                        <a:effectLst/>
                        <a:latin typeface="Times New Roman"/>
                        <a:ea typeface="Times New Roman"/>
                        <a:cs typeface="Times New Roman"/>
                      </a:endParaRPr>
                    </a:p>
                  </a:txBody>
                  <a:tcPr marL="0" marR="0" marT="0" marB="0" anchor="ctr"/>
                </a:tc>
                <a:tc>
                  <a:txBody>
                    <a:bodyPr/>
                    <a:lstStyle/>
                    <a:p>
                      <a:pPr marL="36195" marR="36195" algn="ctr" hangingPunct="0">
                        <a:spcAft>
                          <a:spcPts val="0"/>
                        </a:spcAft>
                      </a:pPr>
                      <a:r>
                        <a:rPr lang="en-GB" sz="1400">
                          <a:effectLst/>
                        </a:rPr>
                        <a:t>4</a:t>
                      </a:r>
                      <a:endParaRPr lang="en-GB" sz="1400">
                        <a:effectLst/>
                        <a:latin typeface="Times New Roman"/>
                        <a:ea typeface="Times New Roman"/>
                        <a:cs typeface="Times New Roman"/>
                      </a:endParaRPr>
                    </a:p>
                  </a:txBody>
                  <a:tcPr marL="0" marR="0" marT="0" marB="0" anchor="ctr"/>
                </a:tc>
                <a:tc>
                  <a:txBody>
                    <a:bodyPr/>
                    <a:lstStyle/>
                    <a:p>
                      <a:pPr marL="36195" marR="36195" algn="ctr" hangingPunct="0">
                        <a:spcAft>
                          <a:spcPts val="0"/>
                        </a:spcAft>
                      </a:pPr>
                      <a:r>
                        <a:rPr lang="en-GB" sz="1400">
                          <a:effectLst/>
                        </a:rPr>
                        <a:t>5</a:t>
                      </a:r>
                      <a:endParaRPr lang="en-GB" sz="1400">
                        <a:effectLst/>
                        <a:latin typeface="Times New Roman"/>
                        <a:ea typeface="Times New Roman"/>
                        <a:cs typeface="Times New Roman"/>
                      </a:endParaRPr>
                    </a:p>
                  </a:txBody>
                  <a:tcPr marL="0" marR="0" marT="0" marB="0" anchor="ctr"/>
                </a:tc>
                <a:tc>
                  <a:txBody>
                    <a:bodyPr/>
                    <a:lstStyle/>
                    <a:p>
                      <a:pPr marL="36195" marR="36195" algn="ctr" hangingPunct="0">
                        <a:spcAft>
                          <a:spcPts val="0"/>
                        </a:spcAft>
                      </a:pPr>
                      <a:r>
                        <a:rPr lang="en-GB" sz="1400">
                          <a:effectLst/>
                        </a:rPr>
                        <a:t>6</a:t>
                      </a:r>
                      <a:endParaRPr lang="en-GB" sz="1400">
                        <a:effectLst/>
                        <a:latin typeface="Times New Roman"/>
                        <a:ea typeface="Times New Roman"/>
                        <a:cs typeface="Times New Roman"/>
                      </a:endParaRPr>
                    </a:p>
                  </a:txBody>
                  <a:tcPr marL="0" marR="0" marT="0" marB="0" anchor="ctr"/>
                </a:tc>
                <a:tc>
                  <a:txBody>
                    <a:bodyPr/>
                    <a:lstStyle/>
                    <a:p>
                      <a:pPr marL="36195" marR="36195" algn="ctr" hangingPunct="0">
                        <a:spcAft>
                          <a:spcPts val="0"/>
                        </a:spcAft>
                      </a:pPr>
                      <a:r>
                        <a:rPr lang="en-GB" sz="1400">
                          <a:effectLst/>
                        </a:rPr>
                        <a:t>7</a:t>
                      </a:r>
                      <a:endParaRPr lang="en-GB" sz="1400">
                        <a:effectLst/>
                        <a:latin typeface="Times New Roman"/>
                        <a:ea typeface="Times New Roman"/>
                        <a:cs typeface="Times New Roman"/>
                      </a:endParaRPr>
                    </a:p>
                  </a:txBody>
                  <a:tcPr marL="0" marR="0" marT="0" marB="0" anchor="ctr"/>
                </a:tc>
                <a:tc>
                  <a:txBody>
                    <a:bodyPr/>
                    <a:lstStyle/>
                    <a:p>
                      <a:pPr marL="36195" marR="36195" algn="ctr" hangingPunct="0">
                        <a:spcAft>
                          <a:spcPts val="0"/>
                        </a:spcAft>
                      </a:pPr>
                      <a:r>
                        <a:rPr lang="en-GB" sz="1400">
                          <a:effectLst/>
                        </a:rPr>
                        <a:t>8</a:t>
                      </a:r>
                      <a:endParaRPr lang="en-GB" sz="1400">
                        <a:effectLst/>
                        <a:latin typeface="Times New Roman"/>
                        <a:ea typeface="Times New Roman"/>
                        <a:cs typeface="Times New Roman"/>
                      </a:endParaRPr>
                    </a:p>
                  </a:txBody>
                  <a:tcPr marL="0" marR="0" marT="0" marB="0" anchor="ctr"/>
                </a:tc>
                <a:tc>
                  <a:txBody>
                    <a:bodyPr/>
                    <a:lstStyle/>
                    <a:p>
                      <a:pPr marL="36195" marR="36195" algn="ctr" hangingPunct="0">
                        <a:spcAft>
                          <a:spcPts val="0"/>
                        </a:spcAft>
                      </a:pPr>
                      <a:r>
                        <a:rPr lang="en-GB" sz="1400">
                          <a:effectLst/>
                        </a:rPr>
                        <a:t>9</a:t>
                      </a:r>
                      <a:endParaRPr lang="en-GB" sz="1400">
                        <a:effectLst/>
                        <a:latin typeface="Times New Roman"/>
                        <a:ea typeface="Times New Roman"/>
                        <a:cs typeface="Times New Roman"/>
                      </a:endParaRPr>
                    </a:p>
                  </a:txBody>
                  <a:tcPr marL="0" marR="0" marT="0" marB="0" anchor="ctr"/>
                </a:tc>
                <a:tc>
                  <a:txBody>
                    <a:bodyPr/>
                    <a:lstStyle/>
                    <a:p>
                      <a:pPr marL="36195" marR="36195" algn="ctr" hangingPunct="0">
                        <a:spcAft>
                          <a:spcPts val="0"/>
                        </a:spcAft>
                      </a:pPr>
                      <a:r>
                        <a:rPr lang="en-GB" sz="1400">
                          <a:effectLst/>
                        </a:rPr>
                        <a:t>1</a:t>
                      </a:r>
                      <a:endParaRPr lang="en-GB" sz="1400">
                        <a:effectLst/>
                        <a:latin typeface="Times New Roman"/>
                        <a:ea typeface="Times New Roman"/>
                        <a:cs typeface="Times New Roman"/>
                      </a:endParaRPr>
                    </a:p>
                  </a:txBody>
                  <a:tcPr marL="0" marR="0" marT="0" marB="0" anchor="ctr"/>
                </a:tc>
                <a:tc>
                  <a:txBody>
                    <a:bodyPr/>
                    <a:lstStyle/>
                    <a:p>
                      <a:pPr marL="36195" marR="36195" algn="ctr" hangingPunct="0">
                        <a:spcAft>
                          <a:spcPts val="0"/>
                        </a:spcAft>
                      </a:pPr>
                      <a:r>
                        <a:rPr lang="en-GB" sz="1400">
                          <a:effectLst/>
                        </a:rPr>
                        <a:t>2</a:t>
                      </a:r>
                      <a:endParaRPr lang="en-GB" sz="1400">
                        <a:effectLst/>
                        <a:latin typeface="Times New Roman"/>
                        <a:ea typeface="Times New Roman"/>
                        <a:cs typeface="Times New Roman"/>
                      </a:endParaRPr>
                    </a:p>
                  </a:txBody>
                  <a:tcPr marL="0" marR="0" marT="0" marB="0" anchor="ctr"/>
                </a:tc>
                <a:tc>
                  <a:txBody>
                    <a:bodyPr/>
                    <a:lstStyle/>
                    <a:p>
                      <a:pPr marL="36195" marR="36195" algn="ctr" hangingPunct="0">
                        <a:spcAft>
                          <a:spcPts val="0"/>
                        </a:spcAft>
                      </a:pPr>
                      <a:r>
                        <a:rPr lang="en-GB" sz="1400">
                          <a:effectLst/>
                        </a:rPr>
                        <a:t>3</a:t>
                      </a:r>
                      <a:endParaRPr lang="en-GB" sz="1400">
                        <a:effectLst/>
                        <a:latin typeface="Times New Roman"/>
                        <a:ea typeface="Times New Roman"/>
                        <a:cs typeface="Times New Roman"/>
                      </a:endParaRPr>
                    </a:p>
                  </a:txBody>
                  <a:tcPr marL="0" marR="0" marT="0" marB="0" anchor="ctr"/>
                </a:tc>
                <a:tc>
                  <a:txBody>
                    <a:bodyPr/>
                    <a:lstStyle/>
                    <a:p>
                      <a:pPr marL="36195" marR="36195" algn="ctr" hangingPunct="0">
                        <a:spcAft>
                          <a:spcPts val="0"/>
                        </a:spcAft>
                      </a:pPr>
                      <a:r>
                        <a:rPr lang="en-GB" sz="1400">
                          <a:effectLst/>
                        </a:rPr>
                        <a:t>4</a:t>
                      </a:r>
                      <a:endParaRPr lang="en-GB" sz="1400">
                        <a:effectLst/>
                        <a:latin typeface="Times New Roman"/>
                        <a:ea typeface="Times New Roman"/>
                        <a:cs typeface="Times New Roman"/>
                      </a:endParaRPr>
                    </a:p>
                  </a:txBody>
                  <a:tcPr marL="0" marR="0" marT="0" marB="0" anchor="ctr"/>
                </a:tc>
                <a:tc>
                  <a:txBody>
                    <a:bodyPr/>
                    <a:lstStyle/>
                    <a:p>
                      <a:pPr marL="36195" marR="36195" algn="ctr" hangingPunct="0">
                        <a:spcAft>
                          <a:spcPts val="0"/>
                        </a:spcAft>
                      </a:pPr>
                      <a:r>
                        <a:rPr lang="en-GB" sz="1400">
                          <a:effectLst/>
                        </a:rPr>
                        <a:t>5</a:t>
                      </a:r>
                      <a:endParaRPr lang="en-GB" sz="1400">
                        <a:effectLst/>
                        <a:latin typeface="Times New Roman"/>
                        <a:ea typeface="Times New Roman"/>
                        <a:cs typeface="Times New Roman"/>
                      </a:endParaRPr>
                    </a:p>
                  </a:txBody>
                  <a:tcPr marL="0" marR="0" marT="0" marB="0" anchor="ctr"/>
                </a:tc>
                <a:tc>
                  <a:txBody>
                    <a:bodyPr/>
                    <a:lstStyle/>
                    <a:p>
                      <a:pPr marL="36195" marR="36195" algn="ctr" hangingPunct="0">
                        <a:spcAft>
                          <a:spcPts val="0"/>
                        </a:spcAft>
                      </a:pPr>
                      <a:r>
                        <a:rPr lang="en-GB" sz="1400">
                          <a:effectLst/>
                        </a:rPr>
                        <a:t>6</a:t>
                      </a:r>
                      <a:endParaRPr lang="en-GB" sz="1400">
                        <a:effectLst/>
                        <a:latin typeface="Times New Roman"/>
                        <a:ea typeface="Times New Roman"/>
                        <a:cs typeface="Times New Roman"/>
                      </a:endParaRPr>
                    </a:p>
                  </a:txBody>
                  <a:tcPr marL="0" marR="0" marT="0" marB="0" anchor="ctr"/>
                </a:tc>
              </a:tr>
              <a:tr h="170294">
                <a:tc>
                  <a:txBody>
                    <a:bodyPr/>
                    <a:lstStyle/>
                    <a:p>
                      <a:pPr marL="36195" marR="36195" algn="ctr" hangingPunct="0">
                        <a:spcAft>
                          <a:spcPts val="0"/>
                        </a:spcAft>
                      </a:pPr>
                      <a:r>
                        <a:rPr lang="en-GB" sz="1400">
                          <a:effectLst/>
                        </a:rPr>
                        <a:t>425</a:t>
                      </a:r>
                      <a:endParaRPr lang="en-GB" sz="1400">
                        <a:effectLst/>
                        <a:latin typeface="Times New Roman"/>
                        <a:ea typeface="Times New Roman"/>
                        <a:cs typeface="Times New Roman"/>
                      </a:endParaRPr>
                    </a:p>
                  </a:txBody>
                  <a:tcPr marL="36768" marR="36768" marT="0" marB="0" anchor="ctr"/>
                </a:tc>
                <a:tc>
                  <a:txBody>
                    <a:bodyPr/>
                    <a:lstStyle/>
                    <a:p>
                      <a:pPr marL="36195" marR="36195" algn="ctr" hangingPunct="0">
                        <a:spcAft>
                          <a:spcPts val="0"/>
                        </a:spcAft>
                      </a:pPr>
                      <a:r>
                        <a:rPr lang="en-GB" sz="1400">
                          <a:effectLst/>
                        </a:rPr>
                        <a:t>0.64</a:t>
                      </a:r>
                      <a:endParaRPr lang="en-GB" sz="1400">
                        <a:effectLst/>
                        <a:latin typeface="Times New Roman"/>
                        <a:ea typeface="Times New Roman"/>
                        <a:cs typeface="Times New Roman"/>
                      </a:endParaRPr>
                    </a:p>
                  </a:txBody>
                  <a:tcPr marL="36768" marR="36768" marT="0" marB="0" anchor="ctr"/>
                </a:tc>
                <a:tc>
                  <a:txBody>
                    <a:bodyPr/>
                    <a:lstStyle/>
                    <a:p>
                      <a:pPr marL="36195" marR="36195" algn="ctr" hangingPunct="0">
                        <a:spcAft>
                          <a:spcPts val="0"/>
                        </a:spcAft>
                      </a:pPr>
                      <a:r>
                        <a:rPr lang="en-GB" sz="1400">
                          <a:effectLst/>
                        </a:rPr>
                        <a:t>10</a:t>
                      </a:r>
                      <a:endParaRPr lang="en-GB" sz="1400">
                        <a:effectLst/>
                        <a:latin typeface="Times New Roman"/>
                        <a:ea typeface="Times New Roman"/>
                        <a:cs typeface="Times New Roman"/>
                      </a:endParaRPr>
                    </a:p>
                  </a:txBody>
                  <a:tcPr marL="0" marR="0" marT="0" marB="0" anchor="ctr"/>
                </a:tc>
                <a:tc>
                  <a:txBody>
                    <a:bodyPr/>
                    <a:lstStyle/>
                    <a:p>
                      <a:pPr marL="36195" marR="36195" algn="ctr" hangingPunct="0">
                        <a:spcAft>
                          <a:spcPts val="0"/>
                        </a:spcAft>
                      </a:pPr>
                      <a:r>
                        <a:rPr lang="en-GB" sz="1400">
                          <a:effectLst/>
                        </a:rPr>
                        <a:t>11</a:t>
                      </a:r>
                      <a:endParaRPr lang="en-GB" sz="1400">
                        <a:effectLst/>
                        <a:latin typeface="Times New Roman"/>
                        <a:ea typeface="Times New Roman"/>
                        <a:cs typeface="Times New Roman"/>
                      </a:endParaRPr>
                    </a:p>
                  </a:txBody>
                  <a:tcPr marL="0" marR="0" marT="0" marB="0" anchor="ctr"/>
                </a:tc>
                <a:tc>
                  <a:txBody>
                    <a:bodyPr/>
                    <a:lstStyle/>
                    <a:p>
                      <a:pPr marL="36195" marR="36195" algn="ctr" hangingPunct="0">
                        <a:spcAft>
                          <a:spcPts val="0"/>
                        </a:spcAft>
                      </a:pPr>
                      <a:r>
                        <a:rPr lang="en-GB" sz="1400">
                          <a:effectLst/>
                        </a:rPr>
                        <a:t>12</a:t>
                      </a:r>
                      <a:endParaRPr lang="en-GB" sz="1400">
                        <a:effectLst/>
                        <a:latin typeface="Times New Roman"/>
                        <a:ea typeface="Times New Roman"/>
                        <a:cs typeface="Times New Roman"/>
                      </a:endParaRPr>
                    </a:p>
                  </a:txBody>
                  <a:tcPr marL="0" marR="0" marT="0" marB="0" anchor="ctr"/>
                </a:tc>
                <a:tc>
                  <a:txBody>
                    <a:bodyPr/>
                    <a:lstStyle/>
                    <a:p>
                      <a:pPr marL="36195" marR="36195" algn="ctr" hangingPunct="0">
                        <a:spcAft>
                          <a:spcPts val="0"/>
                        </a:spcAft>
                      </a:pPr>
                      <a:r>
                        <a:rPr lang="en-GB" sz="1400">
                          <a:effectLst/>
                        </a:rPr>
                        <a:t>13</a:t>
                      </a:r>
                      <a:endParaRPr lang="en-GB" sz="1400">
                        <a:effectLst/>
                        <a:latin typeface="Times New Roman"/>
                        <a:ea typeface="Times New Roman"/>
                        <a:cs typeface="Times New Roman"/>
                      </a:endParaRPr>
                    </a:p>
                  </a:txBody>
                  <a:tcPr marL="0" marR="0" marT="0" marB="0" anchor="ctr"/>
                </a:tc>
                <a:tc>
                  <a:txBody>
                    <a:bodyPr/>
                    <a:lstStyle/>
                    <a:p>
                      <a:pPr marL="36195" marR="36195" algn="ctr" hangingPunct="0">
                        <a:spcAft>
                          <a:spcPts val="0"/>
                        </a:spcAft>
                      </a:pPr>
                      <a:r>
                        <a:rPr lang="en-GB" sz="1400">
                          <a:effectLst/>
                        </a:rPr>
                        <a:t>14</a:t>
                      </a:r>
                      <a:endParaRPr lang="en-GB" sz="1400">
                        <a:effectLst/>
                        <a:latin typeface="Times New Roman"/>
                        <a:ea typeface="Times New Roman"/>
                        <a:cs typeface="Times New Roman"/>
                      </a:endParaRPr>
                    </a:p>
                  </a:txBody>
                  <a:tcPr marL="0" marR="0" marT="0" marB="0" anchor="ctr"/>
                </a:tc>
                <a:tc>
                  <a:txBody>
                    <a:bodyPr/>
                    <a:lstStyle/>
                    <a:p>
                      <a:pPr marL="36195" marR="36195" algn="ctr" hangingPunct="0">
                        <a:spcAft>
                          <a:spcPts val="0"/>
                        </a:spcAft>
                      </a:pPr>
                      <a:r>
                        <a:rPr lang="en-GB" sz="1400">
                          <a:effectLst/>
                        </a:rPr>
                        <a:t>15</a:t>
                      </a:r>
                      <a:endParaRPr lang="en-GB" sz="1400">
                        <a:effectLst/>
                        <a:latin typeface="Times New Roman"/>
                        <a:ea typeface="Times New Roman"/>
                        <a:cs typeface="Times New Roman"/>
                      </a:endParaRPr>
                    </a:p>
                  </a:txBody>
                  <a:tcPr marL="0" marR="0" marT="0" marB="0" anchor="ctr"/>
                </a:tc>
                <a:tc>
                  <a:txBody>
                    <a:bodyPr/>
                    <a:lstStyle/>
                    <a:p>
                      <a:pPr marL="36195" marR="36195" algn="ctr" hangingPunct="0">
                        <a:spcAft>
                          <a:spcPts val="0"/>
                        </a:spcAft>
                      </a:pPr>
                      <a:r>
                        <a:rPr lang="en-GB" sz="1400">
                          <a:effectLst/>
                        </a:rPr>
                        <a:t>16</a:t>
                      </a:r>
                      <a:endParaRPr lang="en-GB" sz="1400">
                        <a:effectLst/>
                        <a:latin typeface="Times New Roman"/>
                        <a:ea typeface="Times New Roman"/>
                        <a:cs typeface="Times New Roman"/>
                      </a:endParaRPr>
                    </a:p>
                  </a:txBody>
                  <a:tcPr marL="0" marR="0" marT="0" marB="0" anchor="ctr"/>
                </a:tc>
                <a:tc>
                  <a:txBody>
                    <a:bodyPr/>
                    <a:lstStyle/>
                    <a:p>
                      <a:pPr marL="36195" marR="36195" algn="ctr" hangingPunct="0">
                        <a:spcAft>
                          <a:spcPts val="0"/>
                        </a:spcAft>
                      </a:pPr>
                      <a:r>
                        <a:rPr lang="en-GB" sz="1400">
                          <a:effectLst/>
                        </a:rPr>
                        <a:t>17</a:t>
                      </a:r>
                      <a:endParaRPr lang="en-GB" sz="1400">
                        <a:effectLst/>
                        <a:latin typeface="Times New Roman"/>
                        <a:ea typeface="Times New Roman"/>
                        <a:cs typeface="Times New Roman"/>
                      </a:endParaRPr>
                    </a:p>
                  </a:txBody>
                  <a:tcPr marL="0" marR="0" marT="0" marB="0" anchor="ctr"/>
                </a:tc>
                <a:tc>
                  <a:txBody>
                    <a:bodyPr/>
                    <a:lstStyle/>
                    <a:p>
                      <a:pPr marL="36195" marR="36195" algn="ctr" hangingPunct="0">
                        <a:spcAft>
                          <a:spcPts val="0"/>
                        </a:spcAft>
                      </a:pPr>
                      <a:r>
                        <a:rPr lang="en-GB" sz="1400">
                          <a:effectLst/>
                        </a:rPr>
                        <a:t>18</a:t>
                      </a:r>
                      <a:endParaRPr lang="en-GB" sz="1400">
                        <a:effectLst/>
                        <a:latin typeface="Times New Roman"/>
                        <a:ea typeface="Times New Roman"/>
                        <a:cs typeface="Times New Roman"/>
                      </a:endParaRPr>
                    </a:p>
                  </a:txBody>
                  <a:tcPr marL="0" marR="0" marT="0" marB="0" anchor="ctr"/>
                </a:tc>
                <a:tc>
                  <a:txBody>
                    <a:bodyPr/>
                    <a:lstStyle/>
                    <a:p>
                      <a:pPr marL="36195" marR="36195" algn="ctr" hangingPunct="0">
                        <a:spcAft>
                          <a:spcPts val="0"/>
                        </a:spcAft>
                      </a:pPr>
                      <a:r>
                        <a:rPr lang="en-GB" sz="1400">
                          <a:effectLst/>
                        </a:rPr>
                        <a:t>10</a:t>
                      </a:r>
                      <a:endParaRPr lang="en-GB" sz="1400">
                        <a:effectLst/>
                        <a:latin typeface="Times New Roman"/>
                        <a:ea typeface="Times New Roman"/>
                        <a:cs typeface="Times New Roman"/>
                      </a:endParaRPr>
                    </a:p>
                  </a:txBody>
                  <a:tcPr marL="0" marR="0" marT="0" marB="0" anchor="ctr"/>
                </a:tc>
                <a:tc>
                  <a:txBody>
                    <a:bodyPr/>
                    <a:lstStyle/>
                    <a:p>
                      <a:pPr marL="36195" marR="36195" algn="ctr" hangingPunct="0">
                        <a:spcAft>
                          <a:spcPts val="0"/>
                        </a:spcAft>
                      </a:pPr>
                      <a:r>
                        <a:rPr lang="en-GB" sz="1400">
                          <a:effectLst/>
                        </a:rPr>
                        <a:t>11</a:t>
                      </a:r>
                      <a:endParaRPr lang="en-GB" sz="1400">
                        <a:effectLst/>
                        <a:latin typeface="Times New Roman"/>
                        <a:ea typeface="Times New Roman"/>
                        <a:cs typeface="Times New Roman"/>
                      </a:endParaRPr>
                    </a:p>
                  </a:txBody>
                  <a:tcPr marL="0" marR="0" marT="0" marB="0" anchor="ctr"/>
                </a:tc>
                <a:tc>
                  <a:txBody>
                    <a:bodyPr/>
                    <a:lstStyle/>
                    <a:p>
                      <a:pPr marL="36195" marR="36195" algn="ctr" hangingPunct="0">
                        <a:spcAft>
                          <a:spcPts val="0"/>
                        </a:spcAft>
                      </a:pPr>
                      <a:r>
                        <a:rPr lang="en-GB" sz="1400">
                          <a:effectLst/>
                        </a:rPr>
                        <a:t>12</a:t>
                      </a:r>
                      <a:endParaRPr lang="en-GB" sz="1400">
                        <a:effectLst/>
                        <a:latin typeface="Times New Roman"/>
                        <a:ea typeface="Times New Roman"/>
                        <a:cs typeface="Times New Roman"/>
                      </a:endParaRPr>
                    </a:p>
                  </a:txBody>
                  <a:tcPr marL="0" marR="0" marT="0" marB="0" anchor="ctr"/>
                </a:tc>
                <a:tc>
                  <a:txBody>
                    <a:bodyPr/>
                    <a:lstStyle/>
                    <a:p>
                      <a:pPr marL="36195" marR="36195" algn="ctr" hangingPunct="0">
                        <a:spcAft>
                          <a:spcPts val="0"/>
                        </a:spcAft>
                      </a:pPr>
                      <a:r>
                        <a:rPr lang="en-GB" sz="1400">
                          <a:effectLst/>
                        </a:rPr>
                        <a:t>13</a:t>
                      </a:r>
                      <a:endParaRPr lang="en-GB" sz="1400">
                        <a:effectLst/>
                        <a:latin typeface="Times New Roman"/>
                        <a:ea typeface="Times New Roman"/>
                        <a:cs typeface="Times New Roman"/>
                      </a:endParaRPr>
                    </a:p>
                  </a:txBody>
                  <a:tcPr marL="0" marR="0" marT="0" marB="0" anchor="ctr"/>
                </a:tc>
                <a:tc>
                  <a:txBody>
                    <a:bodyPr/>
                    <a:lstStyle/>
                    <a:p>
                      <a:pPr marL="36195" marR="36195" algn="ctr" hangingPunct="0">
                        <a:spcAft>
                          <a:spcPts val="0"/>
                        </a:spcAft>
                      </a:pPr>
                      <a:r>
                        <a:rPr lang="en-GB" sz="1400">
                          <a:effectLst/>
                        </a:rPr>
                        <a:t>14</a:t>
                      </a:r>
                      <a:endParaRPr lang="en-GB" sz="1400">
                        <a:effectLst/>
                        <a:latin typeface="Times New Roman"/>
                        <a:ea typeface="Times New Roman"/>
                        <a:cs typeface="Times New Roman"/>
                      </a:endParaRPr>
                    </a:p>
                  </a:txBody>
                  <a:tcPr marL="0" marR="0" marT="0" marB="0" anchor="ctr"/>
                </a:tc>
                <a:tc>
                  <a:txBody>
                    <a:bodyPr/>
                    <a:lstStyle/>
                    <a:p>
                      <a:pPr marL="36195" marR="36195" algn="ctr" hangingPunct="0">
                        <a:spcAft>
                          <a:spcPts val="0"/>
                        </a:spcAft>
                      </a:pPr>
                      <a:r>
                        <a:rPr lang="en-GB" sz="1400" dirty="0">
                          <a:effectLst/>
                        </a:rPr>
                        <a:t>15</a:t>
                      </a:r>
                      <a:endParaRPr lang="en-GB" sz="1400" dirty="0">
                        <a:effectLst/>
                        <a:latin typeface="Times New Roman"/>
                        <a:ea typeface="Times New Roman"/>
                        <a:cs typeface="Times New Roman"/>
                      </a:endParaRPr>
                    </a:p>
                  </a:txBody>
                  <a:tcPr marL="0" marR="0" marT="0" marB="0" anchor="ctr"/>
                </a:tc>
              </a:tr>
            </a:tbl>
          </a:graphicData>
        </a:graphic>
      </p:graphicFrame>
    </p:spTree>
    <p:extLst>
      <p:ext uri="{BB962C8B-B14F-4D97-AF65-F5344CB8AC3E}">
        <p14:creationId xmlns:p14="http://schemas.microsoft.com/office/powerpoint/2010/main" val="31040226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HiPress</a:t>
            </a:r>
            <a:r>
              <a:rPr lang="en-GB" dirty="0" smtClean="0"/>
              <a:t> Facility</a:t>
            </a:r>
            <a:endParaRPr lang="en-GB" dirty="0"/>
          </a:p>
        </p:txBody>
      </p:sp>
      <p:sp>
        <p:nvSpPr>
          <p:cNvPr id="3" name="Content Placeholder 2"/>
          <p:cNvSpPr>
            <a:spLocks noGrp="1"/>
          </p:cNvSpPr>
          <p:nvPr>
            <p:ph idx="1"/>
          </p:nvPr>
        </p:nvSpPr>
        <p:spPr>
          <a:xfrm>
            <a:off x="457201" y="1600200"/>
            <a:ext cx="4757294" cy="4525963"/>
          </a:xfrm>
        </p:spPr>
        <p:txBody>
          <a:bodyPr>
            <a:normAutofit/>
          </a:bodyPr>
          <a:lstStyle/>
          <a:p>
            <a:r>
              <a:rPr lang="en-GB" sz="2800" dirty="0"/>
              <a:t>1000 bar working pressure</a:t>
            </a:r>
          </a:p>
          <a:p>
            <a:r>
              <a:rPr lang="en-GB" sz="2800" dirty="0"/>
              <a:t>Two 50 litre storage vessels</a:t>
            </a:r>
          </a:p>
          <a:p>
            <a:r>
              <a:rPr lang="en-GB" sz="2800" dirty="0"/>
              <a:t>Gas booster charging unit</a:t>
            </a:r>
          </a:p>
          <a:p>
            <a:r>
              <a:rPr lang="en-GB" sz="2800" dirty="0"/>
              <a:t>Remote operation, timing and firing system including data capture</a:t>
            </a:r>
          </a:p>
          <a:p>
            <a:endParaRPr lang="en-GB" sz="2800" dirty="0"/>
          </a:p>
        </p:txBody>
      </p:sp>
      <p:pic>
        <p:nvPicPr>
          <p:cNvPr id="4" name="Picture 3" descr="P:\HSE Projects\Conventional H&amp;S\PH02236\meetings\external\120118_karlsruhe\presentations\work_in_progress\fig_08_1.jpg"/>
          <p:cNvPicPr/>
          <p:nvPr/>
        </p:nvPicPr>
        <p:blipFill>
          <a:blip r:embed="rId2">
            <a:extLst>
              <a:ext uri="{28A0092B-C50C-407E-A947-70E740481C1C}">
                <a14:useLocalDpi xmlns:a14="http://schemas.microsoft.com/office/drawing/2010/main" val="0"/>
              </a:ext>
            </a:extLst>
          </a:blip>
          <a:srcRect/>
          <a:stretch>
            <a:fillRect/>
          </a:stretch>
        </p:blipFill>
        <p:spPr bwMode="auto">
          <a:xfrm>
            <a:off x="5331452" y="1675070"/>
            <a:ext cx="3302186" cy="2641749"/>
          </a:xfrm>
          <a:prstGeom prst="rect">
            <a:avLst/>
          </a:prstGeom>
          <a:noFill/>
          <a:ln>
            <a:noFill/>
          </a:ln>
        </p:spPr>
      </p:pic>
      <p:pic>
        <p:nvPicPr>
          <p:cNvPr id="5" name="Picture 4"/>
          <p:cNvPicPr/>
          <p:nvPr/>
        </p:nvPicPr>
        <p:blipFill rotWithShape="1">
          <a:blip r:embed="rId3" cstate="print">
            <a:extLst>
              <a:ext uri="{28A0092B-C50C-407E-A947-70E740481C1C}">
                <a14:useLocalDpi xmlns:a14="http://schemas.microsoft.com/office/drawing/2010/main" val="0"/>
              </a:ext>
            </a:extLst>
          </a:blip>
          <a:srcRect/>
          <a:stretch/>
        </p:blipFill>
        <p:spPr bwMode="auto">
          <a:xfrm>
            <a:off x="3700130" y="4763387"/>
            <a:ext cx="4933508" cy="16536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938130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HiPress</a:t>
            </a:r>
            <a:r>
              <a:rPr lang="en-GB" dirty="0" smtClean="0"/>
              <a:t> Facility Modifications</a:t>
            </a:r>
            <a:endParaRPr lang="en-GB" dirty="0"/>
          </a:p>
        </p:txBody>
      </p:sp>
      <p:sp>
        <p:nvSpPr>
          <p:cNvPr id="3" name="Content Placeholder 2"/>
          <p:cNvSpPr>
            <a:spLocks noGrp="1"/>
          </p:cNvSpPr>
          <p:nvPr>
            <p:ph idx="1"/>
          </p:nvPr>
        </p:nvSpPr>
        <p:spPr/>
        <p:txBody>
          <a:bodyPr>
            <a:normAutofit/>
          </a:bodyPr>
          <a:lstStyle/>
          <a:p>
            <a:r>
              <a:rPr lang="en-GB" sz="2400" dirty="0" smtClean="0"/>
              <a:t>Ceiling constructed above release area </a:t>
            </a:r>
          </a:p>
          <a:p>
            <a:r>
              <a:rPr lang="en-GB" sz="2400" dirty="0" smtClean="0"/>
              <a:t>12 m long, 4 m wide mild </a:t>
            </a:r>
            <a:r>
              <a:rPr lang="en-GB" sz="2400" dirty="0"/>
              <a:t>steel </a:t>
            </a:r>
            <a:r>
              <a:rPr lang="en-GB" sz="2400" dirty="0" smtClean="0"/>
              <a:t>along </a:t>
            </a:r>
            <a:r>
              <a:rPr lang="en-GB" sz="2400" dirty="0"/>
              <a:t>the line of the </a:t>
            </a:r>
            <a:r>
              <a:rPr lang="en-GB" sz="2400" dirty="0" smtClean="0"/>
              <a:t>release</a:t>
            </a:r>
          </a:p>
          <a:p>
            <a:r>
              <a:rPr lang="en-GB" sz="2400" dirty="0" smtClean="0"/>
              <a:t>3 m above ground</a:t>
            </a:r>
            <a:endParaRPr lang="en-GB" sz="2400" dirty="0"/>
          </a:p>
        </p:txBody>
      </p:sp>
      <p:pic>
        <p:nvPicPr>
          <p:cNvPr id="4" name="Picture 3"/>
          <p:cNvPicPr/>
          <p:nvPr/>
        </p:nvPicPr>
        <p:blipFill rotWithShape="1">
          <a:blip r:embed="rId2" cstate="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val="0"/>
              </a:ext>
            </a:extLst>
          </a:blip>
          <a:srcRect/>
          <a:stretch/>
        </p:blipFill>
        <p:spPr bwMode="auto">
          <a:xfrm>
            <a:off x="2881424" y="3326890"/>
            <a:ext cx="6101426" cy="29561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31650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Release Configurations</a:t>
            </a:r>
            <a:endParaRPr lang="en-GB" dirty="0"/>
          </a:p>
        </p:txBody>
      </p:sp>
      <p:sp>
        <p:nvSpPr>
          <p:cNvPr id="3" name="Content Placeholder 2"/>
          <p:cNvSpPr>
            <a:spLocks noGrp="1"/>
          </p:cNvSpPr>
          <p:nvPr>
            <p:ph idx="1"/>
          </p:nvPr>
        </p:nvSpPr>
        <p:spPr/>
        <p:txBody>
          <a:bodyPr/>
          <a:lstStyle/>
          <a:p>
            <a:r>
              <a:rPr lang="en-GB" dirty="0" smtClean="0"/>
              <a:t>5 different release configurations</a:t>
            </a:r>
          </a:p>
          <a:p>
            <a:r>
              <a:rPr lang="en-GB" dirty="0" smtClean="0"/>
              <a:t>One release configuration at a time</a:t>
            </a:r>
          </a:p>
          <a:p>
            <a:r>
              <a:rPr lang="en-GB" dirty="0" smtClean="0"/>
              <a:t>1.22 m represents free jet release</a:t>
            </a:r>
          </a:p>
          <a:p>
            <a:endParaRPr lang="en-GB" dirty="0"/>
          </a:p>
        </p:txBody>
      </p:sp>
      <p:pic>
        <p:nvPicPr>
          <p:cNvPr id="4" name="Picture 3"/>
          <p:cNvPicPr/>
          <p:nvPr/>
        </p:nvPicPr>
        <p:blipFill rotWithShape="1">
          <a:blip r:embed="rId2" cstate="print">
            <a:extLst>
              <a:ext uri="{28A0092B-C50C-407E-A947-70E740481C1C}">
                <a14:useLocalDpi xmlns:a14="http://schemas.microsoft.com/office/drawing/2010/main" val="0"/>
              </a:ext>
            </a:extLst>
          </a:blip>
          <a:srcRect/>
          <a:stretch/>
        </p:blipFill>
        <p:spPr bwMode="auto">
          <a:xfrm>
            <a:off x="2832301" y="3498112"/>
            <a:ext cx="6099048" cy="277509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49933363"/>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PresentationTemplate</Template>
  <TotalTime>548</TotalTime>
  <Words>1533</Words>
  <Application>Microsoft Office PowerPoint</Application>
  <PresentationFormat>On-screen Show (4:3)</PresentationFormat>
  <Paragraphs>195</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PresentationTemplate</vt:lpstr>
      <vt:lpstr>PowerPoint Presentation</vt:lpstr>
      <vt:lpstr>Content</vt:lpstr>
      <vt:lpstr>Introduction</vt:lpstr>
      <vt:lpstr>Trans National Access (TNA) Background</vt:lpstr>
      <vt:lpstr>Objectives</vt:lpstr>
      <vt:lpstr>Programme of Work</vt:lpstr>
      <vt:lpstr>HiPress Facility</vt:lpstr>
      <vt:lpstr>HiPress Facility Modifications</vt:lpstr>
      <vt:lpstr>Release Configurations</vt:lpstr>
      <vt:lpstr>Release Conditions</vt:lpstr>
      <vt:lpstr>Test Set Up</vt:lpstr>
      <vt:lpstr>Release Pressure Drop</vt:lpstr>
      <vt:lpstr>Hydrogen Concentration</vt:lpstr>
      <vt:lpstr>Hydrogen Concentration</vt:lpstr>
      <vt:lpstr>Comparative Simulations</vt:lpstr>
      <vt:lpstr>Comparative Simulations</vt:lpstr>
      <vt:lpstr>Comparative Results</vt:lpstr>
      <vt:lpstr>Comparative Results</vt:lpstr>
      <vt:lpstr>Ignited Tests – Radiative Heat</vt:lpstr>
      <vt:lpstr>Ignited Tests – IR Comparison</vt:lpstr>
      <vt:lpstr>Conclusions</vt:lpstr>
      <vt:lpstr>Acknowledgements</vt:lpstr>
      <vt:lpstr>PowerPoint Presentation</vt:lpstr>
    </vt:vector>
  </TitlesOfParts>
  <Company>Health and Safety Laboratory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Jonathan Hall</dc:creator>
  <cp:lastModifiedBy>Meetings</cp:lastModifiedBy>
  <cp:revision>29</cp:revision>
  <cp:lastPrinted>2013-07-31T09:16:57Z</cp:lastPrinted>
  <dcterms:created xsi:type="dcterms:W3CDTF">2015-05-29T08:11:48Z</dcterms:created>
  <dcterms:modified xsi:type="dcterms:W3CDTF">2015-10-19T22:43:54Z</dcterms:modified>
</cp:coreProperties>
</file>