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4" r:id="rId4"/>
    <p:sldMasterId id="2147483698" r:id="rId5"/>
    <p:sldMasterId id="2147483711" r:id="rId6"/>
    <p:sldMasterId id="2147483735" r:id="rId7"/>
    <p:sldMasterId id="2147483745" r:id="rId8"/>
    <p:sldMasterId id="2147483755" r:id="rId9"/>
  </p:sldMasterIdLst>
  <p:notesMasterIdLst>
    <p:notesMasterId r:id="rId34"/>
  </p:notesMasterIdLst>
  <p:handoutMasterIdLst>
    <p:handoutMasterId r:id="rId35"/>
  </p:handoutMasterIdLst>
  <p:sldIdLst>
    <p:sldId id="375" r:id="rId10"/>
    <p:sldId id="398" r:id="rId11"/>
    <p:sldId id="377" r:id="rId12"/>
    <p:sldId id="376" r:id="rId13"/>
    <p:sldId id="379" r:id="rId14"/>
    <p:sldId id="394" r:id="rId15"/>
    <p:sldId id="395" r:id="rId16"/>
    <p:sldId id="391" r:id="rId17"/>
    <p:sldId id="396" r:id="rId18"/>
    <p:sldId id="362" r:id="rId19"/>
    <p:sldId id="332" r:id="rId20"/>
    <p:sldId id="363" r:id="rId21"/>
    <p:sldId id="399" r:id="rId22"/>
    <p:sldId id="400" r:id="rId23"/>
    <p:sldId id="401" r:id="rId24"/>
    <p:sldId id="412" r:id="rId25"/>
    <p:sldId id="405" r:id="rId26"/>
    <p:sldId id="408" r:id="rId27"/>
    <p:sldId id="414" r:id="rId28"/>
    <p:sldId id="411" r:id="rId29"/>
    <p:sldId id="415" r:id="rId30"/>
    <p:sldId id="416" r:id="rId31"/>
    <p:sldId id="371" r:id="rId32"/>
    <p:sldId id="378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buttner" initials="wjb" lastIdx="1" clrIdx="0"/>
  <p:cmAuthor id="1" name="NREL" initials="WJB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59C8"/>
    <a:srgbClr val="095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6754" autoAdjust="0"/>
    <p:restoredTop sz="94261" autoAdjust="0"/>
  </p:normalViewPr>
  <p:slideViewPr>
    <p:cSldViewPr>
      <p:cViewPr varScale="1">
        <p:scale>
          <a:sx n="83" d="100"/>
          <a:sy n="83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8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commentAuthors" Target="commentAuthor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rel.gov\Shared\5600\New%205600%20Center\Codes%20and%20Standards\Sensors\Restricted%20Access\GTR\Data\Analysis\2015-03-19%203-21%20Sensor%20Respons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rel.gov\Shared\5600\New%205600%20Center\Codes%20and%20Standards\Sensors\Restricted%20Access\GTR\Data\2015-9-7%20Variable%20flow%20Pump%20vs%20probe\worked%20up%20data\All%20flow%20rat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6272965879265"/>
          <c:y val="4.214129483814523E-2"/>
          <c:w val="0.84137270341207349"/>
          <c:h val="0.80513050452026835"/>
        </c:manualLayout>
      </c:layout>
      <c:scatterChart>
        <c:scatterStyle val="lineMarker"/>
        <c:varyColors val="0"/>
        <c:ser>
          <c:idx val="0"/>
          <c:order val="0"/>
          <c:tx>
            <c:strRef>
              <c:f>'N2 March 21'!$C$10</c:f>
              <c:strCache>
                <c:ptCount val="1"/>
                <c:pt idx="0">
                  <c:v>0  vol% H2</c:v>
                </c:pt>
              </c:strCache>
            </c:strRef>
          </c:tx>
          <c:xVal>
            <c:numRef>
              <c:f>'N2 March 21'!$B$11:$B$543</c:f>
              <c:numCache>
                <c:formatCode>General</c:formatCode>
                <c:ptCount val="533"/>
                <c:pt idx="0">
                  <c:v>-10.6</c:v>
                </c:pt>
                <c:pt idx="1">
                  <c:v>-10.35</c:v>
                </c:pt>
                <c:pt idx="2">
                  <c:v>-10.1</c:v>
                </c:pt>
                <c:pt idx="3">
                  <c:v>-9.85</c:v>
                </c:pt>
                <c:pt idx="4">
                  <c:v>-9.6</c:v>
                </c:pt>
                <c:pt idx="5">
                  <c:v>-9.35</c:v>
                </c:pt>
                <c:pt idx="6">
                  <c:v>-9.1</c:v>
                </c:pt>
                <c:pt idx="7">
                  <c:v>-8.85</c:v>
                </c:pt>
                <c:pt idx="8">
                  <c:v>-8.6</c:v>
                </c:pt>
                <c:pt idx="9">
                  <c:v>-8.35</c:v>
                </c:pt>
                <c:pt idx="10">
                  <c:v>-8.1</c:v>
                </c:pt>
                <c:pt idx="11">
                  <c:v>-7.85</c:v>
                </c:pt>
                <c:pt idx="12">
                  <c:v>-7.6</c:v>
                </c:pt>
                <c:pt idx="13">
                  <c:v>-7.35</c:v>
                </c:pt>
                <c:pt idx="14">
                  <c:v>-7.1</c:v>
                </c:pt>
                <c:pt idx="15">
                  <c:v>-6.85</c:v>
                </c:pt>
                <c:pt idx="16">
                  <c:v>-6.6</c:v>
                </c:pt>
                <c:pt idx="17">
                  <c:v>-6.35</c:v>
                </c:pt>
                <c:pt idx="18">
                  <c:v>-6.1</c:v>
                </c:pt>
                <c:pt idx="19">
                  <c:v>-5.85</c:v>
                </c:pt>
                <c:pt idx="20">
                  <c:v>-5.6</c:v>
                </c:pt>
                <c:pt idx="21">
                  <c:v>-5.35</c:v>
                </c:pt>
                <c:pt idx="22">
                  <c:v>-5.0999999999999996</c:v>
                </c:pt>
                <c:pt idx="23">
                  <c:v>-4.8499999999999996</c:v>
                </c:pt>
                <c:pt idx="24">
                  <c:v>-4.5999999999999996</c:v>
                </c:pt>
                <c:pt idx="25">
                  <c:v>-4.3499999999999996</c:v>
                </c:pt>
                <c:pt idx="26">
                  <c:v>-4.0999999999999996</c:v>
                </c:pt>
                <c:pt idx="27">
                  <c:v>-3.8499999999999996</c:v>
                </c:pt>
                <c:pt idx="28">
                  <c:v>-3.5999999999999996</c:v>
                </c:pt>
                <c:pt idx="29">
                  <c:v>-3.3499999999999996</c:v>
                </c:pt>
                <c:pt idx="30">
                  <c:v>-3.0999999999999996</c:v>
                </c:pt>
                <c:pt idx="31">
                  <c:v>-2.8499999999999996</c:v>
                </c:pt>
                <c:pt idx="32">
                  <c:v>-2.5999999999999996</c:v>
                </c:pt>
                <c:pt idx="33">
                  <c:v>-2.3499999999999996</c:v>
                </c:pt>
                <c:pt idx="34">
                  <c:v>-2.0999999999999996</c:v>
                </c:pt>
                <c:pt idx="35">
                  <c:v>-1.8499999999999996</c:v>
                </c:pt>
                <c:pt idx="36">
                  <c:v>-1.5999999999999996</c:v>
                </c:pt>
                <c:pt idx="37">
                  <c:v>-1.3499999999999996</c:v>
                </c:pt>
                <c:pt idx="38">
                  <c:v>-1.0999999999999996</c:v>
                </c:pt>
                <c:pt idx="39">
                  <c:v>-0.84999999999999964</c:v>
                </c:pt>
                <c:pt idx="40">
                  <c:v>-0.59999999999999964</c:v>
                </c:pt>
                <c:pt idx="41">
                  <c:v>-0.34999999999999964</c:v>
                </c:pt>
                <c:pt idx="42">
                  <c:v>-9.9999999999999645E-2</c:v>
                </c:pt>
                <c:pt idx="43">
                  <c:v>0.15000000000000036</c:v>
                </c:pt>
                <c:pt idx="44">
                  <c:v>0.40000000000000036</c:v>
                </c:pt>
                <c:pt idx="45">
                  <c:v>0.65000000000000036</c:v>
                </c:pt>
                <c:pt idx="46">
                  <c:v>0.90000000000000036</c:v>
                </c:pt>
                <c:pt idx="47">
                  <c:v>1.1500000000000004</c:v>
                </c:pt>
                <c:pt idx="48">
                  <c:v>1.4000000000000004</c:v>
                </c:pt>
                <c:pt idx="49">
                  <c:v>1.6500000000000004</c:v>
                </c:pt>
                <c:pt idx="50">
                  <c:v>1.9000000000000004</c:v>
                </c:pt>
                <c:pt idx="51">
                  <c:v>2.1500000000000004</c:v>
                </c:pt>
                <c:pt idx="52">
                  <c:v>2.4000000000000004</c:v>
                </c:pt>
                <c:pt idx="53">
                  <c:v>2.6500000000000004</c:v>
                </c:pt>
                <c:pt idx="54">
                  <c:v>2.9000000000000004</c:v>
                </c:pt>
                <c:pt idx="55">
                  <c:v>3.1500000000000004</c:v>
                </c:pt>
                <c:pt idx="56">
                  <c:v>3.4000000000000004</c:v>
                </c:pt>
                <c:pt idx="57">
                  <c:v>3.6500000000000004</c:v>
                </c:pt>
                <c:pt idx="58">
                  <c:v>3.9000000000000004</c:v>
                </c:pt>
                <c:pt idx="59">
                  <c:v>4.1500000000000004</c:v>
                </c:pt>
                <c:pt idx="60">
                  <c:v>4.4000000000000004</c:v>
                </c:pt>
                <c:pt idx="61">
                  <c:v>4.6500000000000004</c:v>
                </c:pt>
                <c:pt idx="62">
                  <c:v>4.9000000000000004</c:v>
                </c:pt>
                <c:pt idx="63">
                  <c:v>5.15</c:v>
                </c:pt>
                <c:pt idx="64">
                  <c:v>5.4</c:v>
                </c:pt>
                <c:pt idx="65">
                  <c:v>5.65</c:v>
                </c:pt>
                <c:pt idx="66">
                  <c:v>5.9</c:v>
                </c:pt>
                <c:pt idx="67">
                  <c:v>6.15</c:v>
                </c:pt>
                <c:pt idx="68">
                  <c:v>6.4</c:v>
                </c:pt>
                <c:pt idx="69">
                  <c:v>6.65</c:v>
                </c:pt>
                <c:pt idx="70">
                  <c:v>6.9</c:v>
                </c:pt>
                <c:pt idx="71">
                  <c:v>7.15</c:v>
                </c:pt>
                <c:pt idx="72">
                  <c:v>7.4</c:v>
                </c:pt>
                <c:pt idx="73">
                  <c:v>7.65</c:v>
                </c:pt>
                <c:pt idx="74">
                  <c:v>7.9</c:v>
                </c:pt>
                <c:pt idx="75">
                  <c:v>8.15</c:v>
                </c:pt>
                <c:pt idx="76">
                  <c:v>8.4</c:v>
                </c:pt>
                <c:pt idx="77">
                  <c:v>8.65</c:v>
                </c:pt>
                <c:pt idx="78">
                  <c:v>8.9</c:v>
                </c:pt>
                <c:pt idx="79">
                  <c:v>9.15</c:v>
                </c:pt>
                <c:pt idx="80">
                  <c:v>9.4</c:v>
                </c:pt>
                <c:pt idx="81">
                  <c:v>9.65</c:v>
                </c:pt>
                <c:pt idx="82">
                  <c:v>9.9</c:v>
                </c:pt>
                <c:pt idx="83">
                  <c:v>10.15</c:v>
                </c:pt>
                <c:pt idx="84">
                  <c:v>10.4</c:v>
                </c:pt>
                <c:pt idx="85">
                  <c:v>10.65</c:v>
                </c:pt>
                <c:pt idx="86">
                  <c:v>10.9</c:v>
                </c:pt>
                <c:pt idx="87">
                  <c:v>11.15</c:v>
                </c:pt>
                <c:pt idx="88">
                  <c:v>11.4</c:v>
                </c:pt>
                <c:pt idx="89">
                  <c:v>11.65</c:v>
                </c:pt>
                <c:pt idx="90">
                  <c:v>11.9</c:v>
                </c:pt>
                <c:pt idx="91">
                  <c:v>12.15</c:v>
                </c:pt>
                <c:pt idx="92">
                  <c:v>12.4</c:v>
                </c:pt>
                <c:pt idx="93">
                  <c:v>12.65</c:v>
                </c:pt>
                <c:pt idx="94">
                  <c:v>12.9</c:v>
                </c:pt>
                <c:pt idx="95">
                  <c:v>13.15</c:v>
                </c:pt>
                <c:pt idx="96">
                  <c:v>13.4</c:v>
                </c:pt>
                <c:pt idx="97">
                  <c:v>13.65</c:v>
                </c:pt>
                <c:pt idx="98">
                  <c:v>13.9</c:v>
                </c:pt>
                <c:pt idx="99">
                  <c:v>14.15</c:v>
                </c:pt>
                <c:pt idx="100">
                  <c:v>14.4</c:v>
                </c:pt>
                <c:pt idx="101">
                  <c:v>14.65</c:v>
                </c:pt>
                <c:pt idx="102">
                  <c:v>14.9</c:v>
                </c:pt>
                <c:pt idx="103">
                  <c:v>15.15</c:v>
                </c:pt>
                <c:pt idx="104">
                  <c:v>15.4</c:v>
                </c:pt>
                <c:pt idx="105">
                  <c:v>15.65</c:v>
                </c:pt>
                <c:pt idx="106">
                  <c:v>15.9</c:v>
                </c:pt>
                <c:pt idx="107">
                  <c:v>16.149999999999999</c:v>
                </c:pt>
                <c:pt idx="108">
                  <c:v>16.399999999999999</c:v>
                </c:pt>
                <c:pt idx="109">
                  <c:v>16.649999999999999</c:v>
                </c:pt>
                <c:pt idx="110">
                  <c:v>16.899999999999999</c:v>
                </c:pt>
                <c:pt idx="111">
                  <c:v>17.149999999999999</c:v>
                </c:pt>
                <c:pt idx="112">
                  <c:v>17.399999999999999</c:v>
                </c:pt>
                <c:pt idx="113">
                  <c:v>17.649999999999999</c:v>
                </c:pt>
                <c:pt idx="114">
                  <c:v>17.899999999999999</c:v>
                </c:pt>
                <c:pt idx="115">
                  <c:v>18.149999999999999</c:v>
                </c:pt>
                <c:pt idx="116">
                  <c:v>18.399999999999999</c:v>
                </c:pt>
                <c:pt idx="117">
                  <c:v>18.649999999999999</c:v>
                </c:pt>
                <c:pt idx="118">
                  <c:v>18.899999999999999</c:v>
                </c:pt>
                <c:pt idx="119">
                  <c:v>19.149999999999999</c:v>
                </c:pt>
                <c:pt idx="120">
                  <c:v>19.399999999999999</c:v>
                </c:pt>
                <c:pt idx="121">
                  <c:v>19.649999999999999</c:v>
                </c:pt>
                <c:pt idx="122">
                  <c:v>19.899999999999999</c:v>
                </c:pt>
                <c:pt idx="123">
                  <c:v>20.149999999999999</c:v>
                </c:pt>
                <c:pt idx="124">
                  <c:v>20.399999999999999</c:v>
                </c:pt>
                <c:pt idx="125">
                  <c:v>20.65</c:v>
                </c:pt>
                <c:pt idx="126">
                  <c:v>20.9</c:v>
                </c:pt>
                <c:pt idx="127">
                  <c:v>21.15</c:v>
                </c:pt>
                <c:pt idx="128">
                  <c:v>21.4</c:v>
                </c:pt>
                <c:pt idx="129">
                  <c:v>21.65</c:v>
                </c:pt>
                <c:pt idx="130">
                  <c:v>21.9</c:v>
                </c:pt>
                <c:pt idx="131">
                  <c:v>22.15</c:v>
                </c:pt>
                <c:pt idx="132">
                  <c:v>22.4</c:v>
                </c:pt>
                <c:pt idx="133">
                  <c:v>22.65</c:v>
                </c:pt>
                <c:pt idx="134">
                  <c:v>22.9</c:v>
                </c:pt>
                <c:pt idx="135">
                  <c:v>23.15</c:v>
                </c:pt>
                <c:pt idx="136">
                  <c:v>23.4</c:v>
                </c:pt>
                <c:pt idx="137">
                  <c:v>23.65</c:v>
                </c:pt>
                <c:pt idx="138">
                  <c:v>23.9</c:v>
                </c:pt>
                <c:pt idx="139">
                  <c:v>24.15</c:v>
                </c:pt>
                <c:pt idx="140">
                  <c:v>24.4</c:v>
                </c:pt>
                <c:pt idx="141">
                  <c:v>24.65</c:v>
                </c:pt>
                <c:pt idx="142">
                  <c:v>24.9</c:v>
                </c:pt>
                <c:pt idx="143">
                  <c:v>25.15</c:v>
                </c:pt>
                <c:pt idx="144">
                  <c:v>25.4</c:v>
                </c:pt>
                <c:pt idx="145">
                  <c:v>25.65</c:v>
                </c:pt>
                <c:pt idx="146">
                  <c:v>25.9</c:v>
                </c:pt>
                <c:pt idx="147">
                  <c:v>26.15</c:v>
                </c:pt>
                <c:pt idx="148">
                  <c:v>26.4</c:v>
                </c:pt>
                <c:pt idx="149">
                  <c:v>26.65</c:v>
                </c:pt>
                <c:pt idx="150">
                  <c:v>26.9</c:v>
                </c:pt>
                <c:pt idx="151">
                  <c:v>27.15</c:v>
                </c:pt>
                <c:pt idx="152">
                  <c:v>27.4</c:v>
                </c:pt>
                <c:pt idx="153">
                  <c:v>27.65</c:v>
                </c:pt>
                <c:pt idx="154">
                  <c:v>27.9</c:v>
                </c:pt>
                <c:pt idx="155">
                  <c:v>28.15</c:v>
                </c:pt>
                <c:pt idx="156">
                  <c:v>28.4</c:v>
                </c:pt>
                <c:pt idx="157">
                  <c:v>28.65</c:v>
                </c:pt>
                <c:pt idx="158">
                  <c:v>28.9</c:v>
                </c:pt>
                <c:pt idx="159">
                  <c:v>29.15</c:v>
                </c:pt>
                <c:pt idx="160">
                  <c:v>29.4</c:v>
                </c:pt>
                <c:pt idx="161">
                  <c:v>29.65</c:v>
                </c:pt>
                <c:pt idx="162">
                  <c:v>29.9</c:v>
                </c:pt>
                <c:pt idx="163">
                  <c:v>30.15</c:v>
                </c:pt>
                <c:pt idx="164">
                  <c:v>30.4</c:v>
                </c:pt>
                <c:pt idx="165">
                  <c:v>30.65</c:v>
                </c:pt>
                <c:pt idx="166">
                  <c:v>30.9</c:v>
                </c:pt>
                <c:pt idx="167">
                  <c:v>31.15</c:v>
                </c:pt>
                <c:pt idx="168">
                  <c:v>31.4</c:v>
                </c:pt>
                <c:pt idx="169">
                  <c:v>31.65</c:v>
                </c:pt>
                <c:pt idx="170">
                  <c:v>31.9</c:v>
                </c:pt>
                <c:pt idx="171">
                  <c:v>32.15</c:v>
                </c:pt>
                <c:pt idx="172">
                  <c:v>32.4</c:v>
                </c:pt>
                <c:pt idx="173">
                  <c:v>32.65</c:v>
                </c:pt>
                <c:pt idx="174">
                  <c:v>32.9</c:v>
                </c:pt>
                <c:pt idx="175">
                  <c:v>33.15</c:v>
                </c:pt>
                <c:pt idx="176">
                  <c:v>33.4</c:v>
                </c:pt>
                <c:pt idx="177">
                  <c:v>33.65</c:v>
                </c:pt>
                <c:pt idx="178">
                  <c:v>33.9</c:v>
                </c:pt>
                <c:pt idx="179">
                  <c:v>34.15</c:v>
                </c:pt>
                <c:pt idx="180">
                  <c:v>34.4</c:v>
                </c:pt>
                <c:pt idx="181">
                  <c:v>34.65</c:v>
                </c:pt>
                <c:pt idx="182">
                  <c:v>34.9</c:v>
                </c:pt>
                <c:pt idx="183">
                  <c:v>35.15</c:v>
                </c:pt>
                <c:pt idx="184">
                  <c:v>35.4</c:v>
                </c:pt>
                <c:pt idx="185">
                  <c:v>35.65</c:v>
                </c:pt>
                <c:pt idx="186">
                  <c:v>35.9</c:v>
                </c:pt>
                <c:pt idx="187">
                  <c:v>36.15</c:v>
                </c:pt>
                <c:pt idx="188">
                  <c:v>36.4</c:v>
                </c:pt>
                <c:pt idx="189">
                  <c:v>36.65</c:v>
                </c:pt>
                <c:pt idx="190">
                  <c:v>36.9</c:v>
                </c:pt>
                <c:pt idx="191">
                  <c:v>37.15</c:v>
                </c:pt>
                <c:pt idx="192">
                  <c:v>37.4</c:v>
                </c:pt>
                <c:pt idx="193">
                  <c:v>37.65</c:v>
                </c:pt>
                <c:pt idx="194">
                  <c:v>37.9</c:v>
                </c:pt>
                <c:pt idx="195">
                  <c:v>38.15</c:v>
                </c:pt>
                <c:pt idx="196">
                  <c:v>38.4</c:v>
                </c:pt>
                <c:pt idx="197">
                  <c:v>38.65</c:v>
                </c:pt>
                <c:pt idx="198">
                  <c:v>38.9</c:v>
                </c:pt>
                <c:pt idx="199">
                  <c:v>39.15</c:v>
                </c:pt>
                <c:pt idx="200">
                  <c:v>39.4</c:v>
                </c:pt>
                <c:pt idx="201">
                  <c:v>39.65</c:v>
                </c:pt>
                <c:pt idx="202">
                  <c:v>39.9</c:v>
                </c:pt>
                <c:pt idx="203">
                  <c:v>40.15</c:v>
                </c:pt>
                <c:pt idx="204">
                  <c:v>40.4</c:v>
                </c:pt>
                <c:pt idx="205">
                  <c:v>40.65</c:v>
                </c:pt>
                <c:pt idx="206">
                  <c:v>40.9</c:v>
                </c:pt>
                <c:pt idx="207">
                  <c:v>41.15</c:v>
                </c:pt>
                <c:pt idx="208">
                  <c:v>41.4</c:v>
                </c:pt>
                <c:pt idx="209">
                  <c:v>41.65</c:v>
                </c:pt>
                <c:pt idx="210">
                  <c:v>41.9</c:v>
                </c:pt>
                <c:pt idx="211">
                  <c:v>42.15</c:v>
                </c:pt>
                <c:pt idx="212">
                  <c:v>42.4</c:v>
                </c:pt>
                <c:pt idx="213">
                  <c:v>42.65</c:v>
                </c:pt>
                <c:pt idx="214">
                  <c:v>42.9</c:v>
                </c:pt>
                <c:pt idx="215">
                  <c:v>43.15</c:v>
                </c:pt>
                <c:pt idx="216">
                  <c:v>43.4</c:v>
                </c:pt>
                <c:pt idx="217">
                  <c:v>43.65</c:v>
                </c:pt>
                <c:pt idx="218">
                  <c:v>43.9</c:v>
                </c:pt>
                <c:pt idx="219">
                  <c:v>44.15</c:v>
                </c:pt>
                <c:pt idx="220">
                  <c:v>44.4</c:v>
                </c:pt>
                <c:pt idx="221">
                  <c:v>44.65</c:v>
                </c:pt>
                <c:pt idx="222">
                  <c:v>44.9</c:v>
                </c:pt>
                <c:pt idx="223">
                  <c:v>45.15</c:v>
                </c:pt>
                <c:pt idx="224">
                  <c:v>45.4</c:v>
                </c:pt>
                <c:pt idx="225">
                  <c:v>45.65</c:v>
                </c:pt>
                <c:pt idx="226">
                  <c:v>45.9</c:v>
                </c:pt>
                <c:pt idx="227">
                  <c:v>46.15</c:v>
                </c:pt>
                <c:pt idx="228">
                  <c:v>46.4</c:v>
                </c:pt>
                <c:pt idx="229">
                  <c:v>46.65</c:v>
                </c:pt>
                <c:pt idx="230">
                  <c:v>46.9</c:v>
                </c:pt>
                <c:pt idx="231">
                  <c:v>47.15</c:v>
                </c:pt>
                <c:pt idx="232">
                  <c:v>47.4</c:v>
                </c:pt>
                <c:pt idx="233">
                  <c:v>47.65</c:v>
                </c:pt>
                <c:pt idx="234">
                  <c:v>47.9</c:v>
                </c:pt>
                <c:pt idx="235">
                  <c:v>48.15</c:v>
                </c:pt>
                <c:pt idx="236">
                  <c:v>48.4</c:v>
                </c:pt>
                <c:pt idx="237">
                  <c:v>48.65</c:v>
                </c:pt>
                <c:pt idx="238">
                  <c:v>48.9</c:v>
                </c:pt>
                <c:pt idx="239">
                  <c:v>49.15</c:v>
                </c:pt>
                <c:pt idx="240">
                  <c:v>49.4</c:v>
                </c:pt>
                <c:pt idx="241">
                  <c:v>49.65</c:v>
                </c:pt>
                <c:pt idx="242">
                  <c:v>49.9</c:v>
                </c:pt>
                <c:pt idx="243">
                  <c:v>50.15</c:v>
                </c:pt>
                <c:pt idx="244">
                  <c:v>50.4</c:v>
                </c:pt>
                <c:pt idx="245">
                  <c:v>50.65</c:v>
                </c:pt>
                <c:pt idx="246">
                  <c:v>50.9</c:v>
                </c:pt>
                <c:pt idx="247">
                  <c:v>51.15</c:v>
                </c:pt>
                <c:pt idx="248">
                  <c:v>51.4</c:v>
                </c:pt>
                <c:pt idx="249">
                  <c:v>51.65</c:v>
                </c:pt>
                <c:pt idx="250">
                  <c:v>51.9</c:v>
                </c:pt>
                <c:pt idx="251">
                  <c:v>52.15</c:v>
                </c:pt>
                <c:pt idx="252">
                  <c:v>52.4</c:v>
                </c:pt>
                <c:pt idx="253">
                  <c:v>52.65</c:v>
                </c:pt>
                <c:pt idx="254">
                  <c:v>52.9</c:v>
                </c:pt>
                <c:pt idx="255">
                  <c:v>53.15</c:v>
                </c:pt>
                <c:pt idx="256">
                  <c:v>53.4</c:v>
                </c:pt>
                <c:pt idx="257">
                  <c:v>53.65</c:v>
                </c:pt>
                <c:pt idx="258">
                  <c:v>53.9</c:v>
                </c:pt>
                <c:pt idx="259">
                  <c:v>54.15</c:v>
                </c:pt>
                <c:pt idx="260">
                  <c:v>54.4</c:v>
                </c:pt>
                <c:pt idx="261">
                  <c:v>54.65</c:v>
                </c:pt>
                <c:pt idx="262">
                  <c:v>54.9</c:v>
                </c:pt>
                <c:pt idx="263">
                  <c:v>55.15</c:v>
                </c:pt>
                <c:pt idx="264">
                  <c:v>55.4</c:v>
                </c:pt>
                <c:pt idx="265">
                  <c:v>55.65</c:v>
                </c:pt>
                <c:pt idx="266">
                  <c:v>55.9</c:v>
                </c:pt>
                <c:pt idx="267">
                  <c:v>56.15</c:v>
                </c:pt>
                <c:pt idx="268">
                  <c:v>56.4</c:v>
                </c:pt>
                <c:pt idx="269">
                  <c:v>56.65</c:v>
                </c:pt>
                <c:pt idx="270">
                  <c:v>56.9</c:v>
                </c:pt>
                <c:pt idx="271">
                  <c:v>57.15</c:v>
                </c:pt>
                <c:pt idx="272">
                  <c:v>57.4</c:v>
                </c:pt>
                <c:pt idx="273">
                  <c:v>57.65</c:v>
                </c:pt>
                <c:pt idx="274">
                  <c:v>57.9</c:v>
                </c:pt>
                <c:pt idx="275">
                  <c:v>58.15</c:v>
                </c:pt>
                <c:pt idx="276">
                  <c:v>58.4</c:v>
                </c:pt>
                <c:pt idx="277">
                  <c:v>58.65</c:v>
                </c:pt>
                <c:pt idx="278">
                  <c:v>58.9</c:v>
                </c:pt>
                <c:pt idx="279">
                  <c:v>59.15</c:v>
                </c:pt>
                <c:pt idx="280">
                  <c:v>59.4</c:v>
                </c:pt>
                <c:pt idx="281">
                  <c:v>59.65</c:v>
                </c:pt>
                <c:pt idx="282">
                  <c:v>59.9</c:v>
                </c:pt>
                <c:pt idx="283">
                  <c:v>60.15</c:v>
                </c:pt>
                <c:pt idx="284">
                  <c:v>60.4</c:v>
                </c:pt>
                <c:pt idx="285">
                  <c:v>60.65</c:v>
                </c:pt>
                <c:pt idx="286">
                  <c:v>60.9</c:v>
                </c:pt>
                <c:pt idx="287">
                  <c:v>61.15</c:v>
                </c:pt>
                <c:pt idx="288">
                  <c:v>61.4</c:v>
                </c:pt>
                <c:pt idx="289">
                  <c:v>61.65</c:v>
                </c:pt>
                <c:pt idx="290">
                  <c:v>61.9</c:v>
                </c:pt>
                <c:pt idx="291">
                  <c:v>62.15</c:v>
                </c:pt>
                <c:pt idx="292">
                  <c:v>62.4</c:v>
                </c:pt>
                <c:pt idx="293">
                  <c:v>62.65</c:v>
                </c:pt>
                <c:pt idx="294">
                  <c:v>62.9</c:v>
                </c:pt>
                <c:pt idx="295">
                  <c:v>63.15</c:v>
                </c:pt>
                <c:pt idx="296">
                  <c:v>63.4</c:v>
                </c:pt>
                <c:pt idx="297">
                  <c:v>63.65</c:v>
                </c:pt>
                <c:pt idx="298">
                  <c:v>63.9</c:v>
                </c:pt>
                <c:pt idx="299">
                  <c:v>64.150000000000006</c:v>
                </c:pt>
                <c:pt idx="300">
                  <c:v>64.400000000000006</c:v>
                </c:pt>
                <c:pt idx="301">
                  <c:v>64.650000000000006</c:v>
                </c:pt>
                <c:pt idx="302">
                  <c:v>64.900000000000006</c:v>
                </c:pt>
                <c:pt idx="303">
                  <c:v>65.150000000000006</c:v>
                </c:pt>
                <c:pt idx="304">
                  <c:v>65.400000000000006</c:v>
                </c:pt>
                <c:pt idx="305">
                  <c:v>65.650000000000006</c:v>
                </c:pt>
                <c:pt idx="306">
                  <c:v>65.900000000000006</c:v>
                </c:pt>
                <c:pt idx="307">
                  <c:v>66.150000000000006</c:v>
                </c:pt>
                <c:pt idx="308">
                  <c:v>66.400000000000006</c:v>
                </c:pt>
                <c:pt idx="309">
                  <c:v>66.650000000000006</c:v>
                </c:pt>
                <c:pt idx="310">
                  <c:v>66.900000000000006</c:v>
                </c:pt>
                <c:pt idx="311">
                  <c:v>67.150000000000006</c:v>
                </c:pt>
                <c:pt idx="312">
                  <c:v>67.400000000000006</c:v>
                </c:pt>
                <c:pt idx="313">
                  <c:v>67.650000000000006</c:v>
                </c:pt>
                <c:pt idx="314">
                  <c:v>67.900000000000006</c:v>
                </c:pt>
                <c:pt idx="315">
                  <c:v>68.150000000000006</c:v>
                </c:pt>
                <c:pt idx="316">
                  <c:v>68.400000000000006</c:v>
                </c:pt>
                <c:pt idx="317">
                  <c:v>68.650000000000006</c:v>
                </c:pt>
                <c:pt idx="318">
                  <c:v>68.900000000000006</c:v>
                </c:pt>
                <c:pt idx="319">
                  <c:v>69.150000000000006</c:v>
                </c:pt>
                <c:pt idx="320">
                  <c:v>69.400000000000006</c:v>
                </c:pt>
                <c:pt idx="321">
                  <c:v>69.650000000000006</c:v>
                </c:pt>
                <c:pt idx="322">
                  <c:v>69.900000000000006</c:v>
                </c:pt>
                <c:pt idx="323">
                  <c:v>70.150000000000006</c:v>
                </c:pt>
                <c:pt idx="324">
                  <c:v>70.400000000000006</c:v>
                </c:pt>
                <c:pt idx="325">
                  <c:v>70.650000000000006</c:v>
                </c:pt>
                <c:pt idx="326">
                  <c:v>70.900000000000006</c:v>
                </c:pt>
                <c:pt idx="327">
                  <c:v>71.150000000000006</c:v>
                </c:pt>
                <c:pt idx="328">
                  <c:v>71.400000000000006</c:v>
                </c:pt>
                <c:pt idx="329">
                  <c:v>71.650000000000006</c:v>
                </c:pt>
                <c:pt idx="330">
                  <c:v>71.900000000000006</c:v>
                </c:pt>
                <c:pt idx="331">
                  <c:v>72.150000000000006</c:v>
                </c:pt>
                <c:pt idx="332">
                  <c:v>72.400000000000006</c:v>
                </c:pt>
                <c:pt idx="333">
                  <c:v>72.650000000000006</c:v>
                </c:pt>
                <c:pt idx="334">
                  <c:v>72.900000000000006</c:v>
                </c:pt>
                <c:pt idx="335">
                  <c:v>73.150000000000006</c:v>
                </c:pt>
                <c:pt idx="336">
                  <c:v>73.400000000000006</c:v>
                </c:pt>
                <c:pt idx="337">
                  <c:v>73.650000000000006</c:v>
                </c:pt>
                <c:pt idx="338">
                  <c:v>73.900000000000006</c:v>
                </c:pt>
                <c:pt idx="339">
                  <c:v>74.150000000000006</c:v>
                </c:pt>
                <c:pt idx="340">
                  <c:v>74.400000000000006</c:v>
                </c:pt>
                <c:pt idx="341">
                  <c:v>74.650000000000006</c:v>
                </c:pt>
                <c:pt idx="342">
                  <c:v>74.900000000000006</c:v>
                </c:pt>
                <c:pt idx="343">
                  <c:v>75.150000000000006</c:v>
                </c:pt>
                <c:pt idx="344">
                  <c:v>75.400000000000006</c:v>
                </c:pt>
                <c:pt idx="345">
                  <c:v>75.650000000000006</c:v>
                </c:pt>
                <c:pt idx="346">
                  <c:v>75.900000000000006</c:v>
                </c:pt>
                <c:pt idx="347">
                  <c:v>76.150000000000006</c:v>
                </c:pt>
                <c:pt idx="348">
                  <c:v>76.400000000000006</c:v>
                </c:pt>
                <c:pt idx="349">
                  <c:v>76.650000000000006</c:v>
                </c:pt>
                <c:pt idx="350">
                  <c:v>76.900000000000006</c:v>
                </c:pt>
                <c:pt idx="351">
                  <c:v>77.150000000000006</c:v>
                </c:pt>
                <c:pt idx="352">
                  <c:v>77.400000000000006</c:v>
                </c:pt>
                <c:pt idx="353">
                  <c:v>77.650000000000006</c:v>
                </c:pt>
                <c:pt idx="354">
                  <c:v>77.900000000000006</c:v>
                </c:pt>
                <c:pt idx="355">
                  <c:v>78.150000000000006</c:v>
                </c:pt>
                <c:pt idx="356">
                  <c:v>78.400000000000006</c:v>
                </c:pt>
                <c:pt idx="357">
                  <c:v>78.650000000000006</c:v>
                </c:pt>
                <c:pt idx="358">
                  <c:v>78.900000000000006</c:v>
                </c:pt>
                <c:pt idx="359">
                  <c:v>79.150000000000006</c:v>
                </c:pt>
                <c:pt idx="360">
                  <c:v>79.400000000000006</c:v>
                </c:pt>
                <c:pt idx="361">
                  <c:v>79.650000000000006</c:v>
                </c:pt>
                <c:pt idx="362">
                  <c:v>79.900000000000006</c:v>
                </c:pt>
                <c:pt idx="363">
                  <c:v>80.150000000000006</c:v>
                </c:pt>
                <c:pt idx="364">
                  <c:v>80.400000000000006</c:v>
                </c:pt>
                <c:pt idx="365">
                  <c:v>80.650000000000006</c:v>
                </c:pt>
                <c:pt idx="366">
                  <c:v>80.900000000000006</c:v>
                </c:pt>
                <c:pt idx="367">
                  <c:v>81.150000000000006</c:v>
                </c:pt>
                <c:pt idx="368">
                  <c:v>81.400000000000006</c:v>
                </c:pt>
                <c:pt idx="369">
                  <c:v>81.650000000000006</c:v>
                </c:pt>
                <c:pt idx="370">
                  <c:v>81.900000000000006</c:v>
                </c:pt>
                <c:pt idx="371">
                  <c:v>82.15</c:v>
                </c:pt>
                <c:pt idx="372">
                  <c:v>82.4</c:v>
                </c:pt>
                <c:pt idx="373">
                  <c:v>82.65</c:v>
                </c:pt>
                <c:pt idx="374">
                  <c:v>82.9</c:v>
                </c:pt>
                <c:pt idx="375">
                  <c:v>83.15</c:v>
                </c:pt>
                <c:pt idx="376">
                  <c:v>83.4</c:v>
                </c:pt>
                <c:pt idx="377">
                  <c:v>83.65</c:v>
                </c:pt>
                <c:pt idx="378">
                  <c:v>83.9</c:v>
                </c:pt>
                <c:pt idx="379">
                  <c:v>84.15</c:v>
                </c:pt>
                <c:pt idx="380">
                  <c:v>84.4</c:v>
                </c:pt>
                <c:pt idx="381">
                  <c:v>84.65</c:v>
                </c:pt>
                <c:pt idx="382">
                  <c:v>84.9</c:v>
                </c:pt>
                <c:pt idx="383">
                  <c:v>85.15</c:v>
                </c:pt>
                <c:pt idx="384">
                  <c:v>85.4</c:v>
                </c:pt>
                <c:pt idx="385">
                  <c:v>85.65</c:v>
                </c:pt>
                <c:pt idx="386">
                  <c:v>85.9</c:v>
                </c:pt>
                <c:pt idx="387">
                  <c:v>86.15</c:v>
                </c:pt>
                <c:pt idx="388">
                  <c:v>86.4</c:v>
                </c:pt>
                <c:pt idx="389">
                  <c:v>86.65</c:v>
                </c:pt>
                <c:pt idx="390">
                  <c:v>86.9</c:v>
                </c:pt>
                <c:pt idx="391">
                  <c:v>87.15</c:v>
                </c:pt>
                <c:pt idx="392">
                  <c:v>87.4</c:v>
                </c:pt>
                <c:pt idx="393">
                  <c:v>87.65</c:v>
                </c:pt>
                <c:pt idx="394">
                  <c:v>87.9</c:v>
                </c:pt>
                <c:pt idx="395">
                  <c:v>88.15</c:v>
                </c:pt>
                <c:pt idx="396">
                  <c:v>88.4</c:v>
                </c:pt>
                <c:pt idx="397">
                  <c:v>88.65</c:v>
                </c:pt>
                <c:pt idx="398">
                  <c:v>88.9</c:v>
                </c:pt>
                <c:pt idx="399">
                  <c:v>89.15</c:v>
                </c:pt>
                <c:pt idx="400">
                  <c:v>89.4</c:v>
                </c:pt>
                <c:pt idx="401">
                  <c:v>89.65</c:v>
                </c:pt>
                <c:pt idx="402">
                  <c:v>89.9</c:v>
                </c:pt>
                <c:pt idx="403">
                  <c:v>90.15</c:v>
                </c:pt>
                <c:pt idx="404">
                  <c:v>90.4</c:v>
                </c:pt>
                <c:pt idx="405">
                  <c:v>90.65</c:v>
                </c:pt>
                <c:pt idx="406">
                  <c:v>90.9</c:v>
                </c:pt>
                <c:pt idx="407">
                  <c:v>91.15</c:v>
                </c:pt>
                <c:pt idx="408">
                  <c:v>91.4</c:v>
                </c:pt>
                <c:pt idx="409">
                  <c:v>91.65</c:v>
                </c:pt>
                <c:pt idx="410">
                  <c:v>91.9</c:v>
                </c:pt>
                <c:pt idx="411">
                  <c:v>92.15</c:v>
                </c:pt>
                <c:pt idx="412">
                  <c:v>92.4</c:v>
                </c:pt>
                <c:pt idx="413">
                  <c:v>92.65</c:v>
                </c:pt>
                <c:pt idx="414">
                  <c:v>92.9</c:v>
                </c:pt>
                <c:pt idx="415">
                  <c:v>93.15</c:v>
                </c:pt>
                <c:pt idx="416">
                  <c:v>93.4</c:v>
                </c:pt>
                <c:pt idx="417">
                  <c:v>93.65</c:v>
                </c:pt>
                <c:pt idx="418">
                  <c:v>93.9</c:v>
                </c:pt>
                <c:pt idx="419">
                  <c:v>94.15</c:v>
                </c:pt>
                <c:pt idx="420">
                  <c:v>94.4</c:v>
                </c:pt>
                <c:pt idx="421">
                  <c:v>94.65</c:v>
                </c:pt>
                <c:pt idx="422">
                  <c:v>94.9</c:v>
                </c:pt>
                <c:pt idx="423">
                  <c:v>95.15</c:v>
                </c:pt>
                <c:pt idx="424">
                  <c:v>95.4</c:v>
                </c:pt>
                <c:pt idx="425">
                  <c:v>95.65</c:v>
                </c:pt>
                <c:pt idx="426">
                  <c:v>95.9</c:v>
                </c:pt>
                <c:pt idx="427">
                  <c:v>96.15</c:v>
                </c:pt>
                <c:pt idx="428">
                  <c:v>96.4</c:v>
                </c:pt>
                <c:pt idx="429">
                  <c:v>96.65</c:v>
                </c:pt>
                <c:pt idx="430">
                  <c:v>96.9</c:v>
                </c:pt>
                <c:pt idx="431">
                  <c:v>97.15</c:v>
                </c:pt>
                <c:pt idx="432">
                  <c:v>97.4</c:v>
                </c:pt>
                <c:pt idx="433">
                  <c:v>97.65</c:v>
                </c:pt>
                <c:pt idx="434">
                  <c:v>97.9</c:v>
                </c:pt>
                <c:pt idx="435">
                  <c:v>98.15</c:v>
                </c:pt>
                <c:pt idx="436">
                  <c:v>98.4</c:v>
                </c:pt>
                <c:pt idx="437">
                  <c:v>98.65</c:v>
                </c:pt>
                <c:pt idx="438">
                  <c:v>98.9</c:v>
                </c:pt>
                <c:pt idx="439">
                  <c:v>99.15</c:v>
                </c:pt>
                <c:pt idx="440">
                  <c:v>99.4</c:v>
                </c:pt>
                <c:pt idx="441">
                  <c:v>99.65</c:v>
                </c:pt>
                <c:pt idx="442">
                  <c:v>99.9</c:v>
                </c:pt>
                <c:pt idx="443">
                  <c:v>100.15</c:v>
                </c:pt>
                <c:pt idx="444">
                  <c:v>100.4</c:v>
                </c:pt>
                <c:pt idx="445">
                  <c:v>100.65</c:v>
                </c:pt>
                <c:pt idx="446">
                  <c:v>100.9</c:v>
                </c:pt>
                <c:pt idx="447">
                  <c:v>101.15</c:v>
                </c:pt>
                <c:pt idx="448">
                  <c:v>101.4</c:v>
                </c:pt>
                <c:pt idx="449">
                  <c:v>101.65</c:v>
                </c:pt>
                <c:pt idx="450">
                  <c:v>101.9</c:v>
                </c:pt>
                <c:pt idx="451">
                  <c:v>102.15</c:v>
                </c:pt>
                <c:pt idx="452">
                  <c:v>102.4</c:v>
                </c:pt>
                <c:pt idx="453">
                  <c:v>102.65</c:v>
                </c:pt>
                <c:pt idx="454">
                  <c:v>102.9</c:v>
                </c:pt>
                <c:pt idx="455">
                  <c:v>103.15</c:v>
                </c:pt>
                <c:pt idx="456">
                  <c:v>103.4</c:v>
                </c:pt>
                <c:pt idx="457">
                  <c:v>103.65</c:v>
                </c:pt>
                <c:pt idx="458">
                  <c:v>103.9</c:v>
                </c:pt>
                <c:pt idx="459">
                  <c:v>104.15</c:v>
                </c:pt>
                <c:pt idx="460">
                  <c:v>104.4</c:v>
                </c:pt>
                <c:pt idx="461">
                  <c:v>104.65</c:v>
                </c:pt>
                <c:pt idx="462">
                  <c:v>104.9</c:v>
                </c:pt>
                <c:pt idx="463">
                  <c:v>105.15</c:v>
                </c:pt>
                <c:pt idx="464">
                  <c:v>105.4</c:v>
                </c:pt>
                <c:pt idx="465">
                  <c:v>105.65</c:v>
                </c:pt>
                <c:pt idx="466">
                  <c:v>105.9</c:v>
                </c:pt>
                <c:pt idx="467">
                  <c:v>106.15</c:v>
                </c:pt>
                <c:pt idx="468">
                  <c:v>106.4</c:v>
                </c:pt>
                <c:pt idx="469">
                  <c:v>106.65</c:v>
                </c:pt>
                <c:pt idx="470">
                  <c:v>106.9</c:v>
                </c:pt>
                <c:pt idx="471">
                  <c:v>107.15</c:v>
                </c:pt>
                <c:pt idx="472">
                  <c:v>107.4</c:v>
                </c:pt>
                <c:pt idx="473">
                  <c:v>107.65</c:v>
                </c:pt>
                <c:pt idx="474">
                  <c:v>107.9</c:v>
                </c:pt>
                <c:pt idx="475">
                  <c:v>108.15</c:v>
                </c:pt>
                <c:pt idx="476">
                  <c:v>108.4</c:v>
                </c:pt>
                <c:pt idx="477">
                  <c:v>108.65</c:v>
                </c:pt>
                <c:pt idx="478">
                  <c:v>108.9</c:v>
                </c:pt>
                <c:pt idx="479">
                  <c:v>109.15</c:v>
                </c:pt>
                <c:pt idx="480">
                  <c:v>109.4</c:v>
                </c:pt>
                <c:pt idx="481">
                  <c:v>109.65</c:v>
                </c:pt>
                <c:pt idx="482">
                  <c:v>109.9</c:v>
                </c:pt>
                <c:pt idx="483">
                  <c:v>110.15</c:v>
                </c:pt>
                <c:pt idx="484">
                  <c:v>110.4</c:v>
                </c:pt>
                <c:pt idx="485">
                  <c:v>110.65</c:v>
                </c:pt>
                <c:pt idx="486">
                  <c:v>110.9</c:v>
                </c:pt>
                <c:pt idx="487">
                  <c:v>111.15</c:v>
                </c:pt>
                <c:pt idx="488">
                  <c:v>111.4</c:v>
                </c:pt>
                <c:pt idx="489">
                  <c:v>111.65</c:v>
                </c:pt>
                <c:pt idx="490">
                  <c:v>111.9</c:v>
                </c:pt>
                <c:pt idx="491">
                  <c:v>112.15</c:v>
                </c:pt>
                <c:pt idx="492">
                  <c:v>112.4</c:v>
                </c:pt>
                <c:pt idx="493">
                  <c:v>112.65</c:v>
                </c:pt>
                <c:pt idx="494">
                  <c:v>112.9</c:v>
                </c:pt>
                <c:pt idx="495">
                  <c:v>113.15</c:v>
                </c:pt>
                <c:pt idx="496">
                  <c:v>113.4</c:v>
                </c:pt>
                <c:pt idx="497">
                  <c:v>113.65</c:v>
                </c:pt>
                <c:pt idx="498">
                  <c:v>113.9</c:v>
                </c:pt>
                <c:pt idx="499">
                  <c:v>114.15</c:v>
                </c:pt>
                <c:pt idx="500">
                  <c:v>114.4</c:v>
                </c:pt>
                <c:pt idx="501">
                  <c:v>114.65</c:v>
                </c:pt>
                <c:pt idx="502">
                  <c:v>114.9</c:v>
                </c:pt>
                <c:pt idx="503">
                  <c:v>115.15</c:v>
                </c:pt>
                <c:pt idx="504">
                  <c:v>115.4</c:v>
                </c:pt>
                <c:pt idx="505">
                  <c:v>115.65</c:v>
                </c:pt>
                <c:pt idx="506">
                  <c:v>115.9</c:v>
                </c:pt>
                <c:pt idx="507">
                  <c:v>116.15</c:v>
                </c:pt>
                <c:pt idx="508">
                  <c:v>116.4</c:v>
                </c:pt>
                <c:pt idx="509">
                  <c:v>116.65</c:v>
                </c:pt>
                <c:pt idx="510">
                  <c:v>116.9</c:v>
                </c:pt>
                <c:pt idx="511">
                  <c:v>117.15</c:v>
                </c:pt>
                <c:pt idx="512">
                  <c:v>117.4</c:v>
                </c:pt>
                <c:pt idx="513">
                  <c:v>117.65</c:v>
                </c:pt>
                <c:pt idx="514">
                  <c:v>117.9</c:v>
                </c:pt>
                <c:pt idx="515">
                  <c:v>118.15</c:v>
                </c:pt>
                <c:pt idx="516">
                  <c:v>118.4</c:v>
                </c:pt>
                <c:pt idx="517">
                  <c:v>118.65</c:v>
                </c:pt>
                <c:pt idx="518">
                  <c:v>118.9</c:v>
                </c:pt>
                <c:pt idx="519">
                  <c:v>119.15</c:v>
                </c:pt>
                <c:pt idx="520">
                  <c:v>119.4</c:v>
                </c:pt>
                <c:pt idx="521">
                  <c:v>119.65</c:v>
                </c:pt>
                <c:pt idx="522">
                  <c:v>119.9</c:v>
                </c:pt>
                <c:pt idx="523">
                  <c:v>120.15</c:v>
                </c:pt>
                <c:pt idx="524">
                  <c:v>120.4</c:v>
                </c:pt>
                <c:pt idx="525">
                  <c:v>120.65</c:v>
                </c:pt>
                <c:pt idx="526">
                  <c:v>120.9</c:v>
                </c:pt>
                <c:pt idx="527">
                  <c:v>121.15</c:v>
                </c:pt>
                <c:pt idx="528">
                  <c:v>121.4</c:v>
                </c:pt>
                <c:pt idx="529">
                  <c:v>121.65</c:v>
                </c:pt>
                <c:pt idx="530">
                  <c:v>121.9</c:v>
                </c:pt>
                <c:pt idx="531">
                  <c:v>122.15</c:v>
                </c:pt>
                <c:pt idx="532">
                  <c:v>122.4</c:v>
                </c:pt>
              </c:numCache>
            </c:numRef>
          </c:xVal>
          <c:yVal>
            <c:numRef>
              <c:f>'N2 March 21'!$C$11:$C$543</c:f>
              <c:numCache>
                <c:formatCode>General</c:formatCode>
                <c:ptCount val="533"/>
                <c:pt idx="0">
                  <c:v>0.16675100000000001</c:v>
                </c:pt>
                <c:pt idx="1">
                  <c:v>0.17379900000000001</c:v>
                </c:pt>
                <c:pt idx="2">
                  <c:v>0.17471</c:v>
                </c:pt>
                <c:pt idx="3">
                  <c:v>0.17066999999999999</c:v>
                </c:pt>
                <c:pt idx="4">
                  <c:v>0.178202</c:v>
                </c:pt>
                <c:pt idx="5">
                  <c:v>0.175899</c:v>
                </c:pt>
                <c:pt idx="6">
                  <c:v>0.17332600000000001</c:v>
                </c:pt>
                <c:pt idx="7">
                  <c:v>0.17302300000000001</c:v>
                </c:pt>
                <c:pt idx="8">
                  <c:v>0.17486699999999999</c:v>
                </c:pt>
                <c:pt idx="9">
                  <c:v>0.17447499999999999</c:v>
                </c:pt>
                <c:pt idx="10">
                  <c:v>0.17038</c:v>
                </c:pt>
                <c:pt idx="11">
                  <c:v>0.17827000000000001</c:v>
                </c:pt>
                <c:pt idx="12">
                  <c:v>0.17685600000000001</c:v>
                </c:pt>
                <c:pt idx="13">
                  <c:v>0.171263</c:v>
                </c:pt>
                <c:pt idx="14">
                  <c:v>0.17028699999999999</c:v>
                </c:pt>
                <c:pt idx="15">
                  <c:v>0.17796799999999999</c:v>
                </c:pt>
                <c:pt idx="16">
                  <c:v>0.174453</c:v>
                </c:pt>
                <c:pt idx="17">
                  <c:v>0.173314</c:v>
                </c:pt>
                <c:pt idx="18">
                  <c:v>0.17635300000000001</c:v>
                </c:pt>
                <c:pt idx="19">
                  <c:v>0.17049400000000001</c:v>
                </c:pt>
                <c:pt idx="20">
                  <c:v>0.17374300000000001</c:v>
                </c:pt>
                <c:pt idx="21">
                  <c:v>0.177841</c:v>
                </c:pt>
                <c:pt idx="22">
                  <c:v>0.18068899999999999</c:v>
                </c:pt>
                <c:pt idx="23">
                  <c:v>0.17056199999999999</c:v>
                </c:pt>
                <c:pt idx="24">
                  <c:v>0.16944999999999999</c:v>
                </c:pt>
                <c:pt idx="25">
                  <c:v>0.17126</c:v>
                </c:pt>
                <c:pt idx="26">
                  <c:v>0.16459799999999999</c:v>
                </c:pt>
                <c:pt idx="27">
                  <c:v>0.176871</c:v>
                </c:pt>
                <c:pt idx="28">
                  <c:v>0.169237</c:v>
                </c:pt>
                <c:pt idx="29">
                  <c:v>0.180781</c:v>
                </c:pt>
                <c:pt idx="30">
                  <c:v>0.167742</c:v>
                </c:pt>
                <c:pt idx="31">
                  <c:v>0.171983</c:v>
                </c:pt>
                <c:pt idx="32">
                  <c:v>0.117628</c:v>
                </c:pt>
                <c:pt idx="33">
                  <c:v>0.19744600000000001</c:v>
                </c:pt>
                <c:pt idx="34">
                  <c:v>0.197409</c:v>
                </c:pt>
                <c:pt idx="35">
                  <c:v>0.17218900000000001</c:v>
                </c:pt>
                <c:pt idx="36">
                  <c:v>9.7983299999999995E-2</c:v>
                </c:pt>
                <c:pt idx="37">
                  <c:v>4.29895E-2</c:v>
                </c:pt>
                <c:pt idx="38">
                  <c:v>1.50309E-2</c:v>
                </c:pt>
                <c:pt idx="39">
                  <c:v>8.3600900000000006E-3</c:v>
                </c:pt>
                <c:pt idx="40">
                  <c:v>-1.24274E-2</c:v>
                </c:pt>
                <c:pt idx="41">
                  <c:v>-1.11427E-2</c:v>
                </c:pt>
                <c:pt idx="42">
                  <c:v>-5.5281000000000002E-3</c:v>
                </c:pt>
                <c:pt idx="43">
                  <c:v>-1.51019E-2</c:v>
                </c:pt>
                <c:pt idx="44">
                  <c:v>-4.5769000000000001E-3</c:v>
                </c:pt>
                <c:pt idx="45">
                  <c:v>-7.0907899999999996E-3</c:v>
                </c:pt>
                <c:pt idx="46">
                  <c:v>-7.1834400000000001E-3</c:v>
                </c:pt>
                <c:pt idx="47">
                  <c:v>-5.0833800000000002E-3</c:v>
                </c:pt>
                <c:pt idx="48">
                  <c:v>-9.5861599999999998E-3</c:v>
                </c:pt>
                <c:pt idx="49">
                  <c:v>2.2699199999999999E-3</c:v>
                </c:pt>
                <c:pt idx="50">
                  <c:v>-2.4150700000000001E-3</c:v>
                </c:pt>
                <c:pt idx="51">
                  <c:v>-2.9771400000000001E-3</c:v>
                </c:pt>
                <c:pt idx="52">
                  <c:v>-2.1494700000000001E-3</c:v>
                </c:pt>
                <c:pt idx="53">
                  <c:v>-4.5645399999999997E-3</c:v>
                </c:pt>
                <c:pt idx="54">
                  <c:v>4.1074700000000002E-3</c:v>
                </c:pt>
                <c:pt idx="55">
                  <c:v>-4.3483599999999999E-3</c:v>
                </c:pt>
                <c:pt idx="56">
                  <c:v>2.1927099999999999E-4</c:v>
                </c:pt>
                <c:pt idx="57">
                  <c:v>6.3619499999999999E-3</c:v>
                </c:pt>
                <c:pt idx="58">
                  <c:v>9.8764600000000001E-3</c:v>
                </c:pt>
                <c:pt idx="59">
                  <c:v>3.0481800000000002E-3</c:v>
                </c:pt>
                <c:pt idx="60">
                  <c:v>4.3421800000000002E-3</c:v>
                </c:pt>
                <c:pt idx="61">
                  <c:v>6.1025300000000001E-3</c:v>
                </c:pt>
                <c:pt idx="62">
                  <c:v>1.6340299999999999E-2</c:v>
                </c:pt>
                <c:pt idx="63">
                  <c:v>1.65071E-2</c:v>
                </c:pt>
                <c:pt idx="64">
                  <c:v>1.6031500000000001E-2</c:v>
                </c:pt>
                <c:pt idx="65">
                  <c:v>8.9715799999999998E-3</c:v>
                </c:pt>
                <c:pt idx="66">
                  <c:v>1.0160600000000001E-2</c:v>
                </c:pt>
                <c:pt idx="67">
                  <c:v>1.02903E-2</c:v>
                </c:pt>
                <c:pt idx="68">
                  <c:v>1.2563299999999999E-2</c:v>
                </c:pt>
                <c:pt idx="69">
                  <c:v>1.79957E-2</c:v>
                </c:pt>
                <c:pt idx="70">
                  <c:v>4.7529299999999998E-3</c:v>
                </c:pt>
                <c:pt idx="71">
                  <c:v>1.12199E-2</c:v>
                </c:pt>
                <c:pt idx="72">
                  <c:v>1.4613900000000001E-2</c:v>
                </c:pt>
                <c:pt idx="73">
                  <c:v>1.42156E-2</c:v>
                </c:pt>
                <c:pt idx="74">
                  <c:v>8.9406999999999993E-3</c:v>
                </c:pt>
                <c:pt idx="75">
                  <c:v>8.6473100000000001E-3</c:v>
                </c:pt>
                <c:pt idx="76">
                  <c:v>1.27332E-2</c:v>
                </c:pt>
                <c:pt idx="77">
                  <c:v>1.1846799999999999E-2</c:v>
                </c:pt>
                <c:pt idx="78">
                  <c:v>1.1593600000000001E-2</c:v>
                </c:pt>
                <c:pt idx="79">
                  <c:v>1.39469E-2</c:v>
                </c:pt>
                <c:pt idx="80">
                  <c:v>1.3993200000000001E-2</c:v>
                </c:pt>
                <c:pt idx="81">
                  <c:v>1.8962300000000001E-2</c:v>
                </c:pt>
                <c:pt idx="82">
                  <c:v>1.6266200000000001E-2</c:v>
                </c:pt>
                <c:pt idx="83">
                  <c:v>1.0491E-2</c:v>
                </c:pt>
                <c:pt idx="84">
                  <c:v>7.9956699999999999E-3</c:v>
                </c:pt>
                <c:pt idx="85">
                  <c:v>9.7992500000000007E-3</c:v>
                </c:pt>
                <c:pt idx="86">
                  <c:v>1.1924000000000001E-2</c:v>
                </c:pt>
                <c:pt idx="87">
                  <c:v>2.1352699999999999E-2</c:v>
                </c:pt>
                <c:pt idx="88">
                  <c:v>1.584E-2</c:v>
                </c:pt>
                <c:pt idx="89">
                  <c:v>1.0935800000000001E-2</c:v>
                </c:pt>
                <c:pt idx="90">
                  <c:v>1.0870899999999999E-2</c:v>
                </c:pt>
                <c:pt idx="91">
                  <c:v>7.7022799999999997E-3</c:v>
                </c:pt>
                <c:pt idx="92">
                  <c:v>3.2056799999999998E-3</c:v>
                </c:pt>
                <c:pt idx="93">
                  <c:v>7.2699100000000001E-3</c:v>
                </c:pt>
                <c:pt idx="94">
                  <c:v>1.7297699999999999E-2</c:v>
                </c:pt>
                <c:pt idx="95">
                  <c:v>1.05621E-2</c:v>
                </c:pt>
                <c:pt idx="96">
                  <c:v>1.4160000000000001E-2</c:v>
                </c:pt>
                <c:pt idx="97">
                  <c:v>1.35269E-2</c:v>
                </c:pt>
                <c:pt idx="98">
                  <c:v>6.3897399999999997E-3</c:v>
                </c:pt>
                <c:pt idx="99">
                  <c:v>1.3486700000000001E-2</c:v>
                </c:pt>
                <c:pt idx="100">
                  <c:v>1.14392E-2</c:v>
                </c:pt>
                <c:pt idx="101">
                  <c:v>1.4246399999999999E-2</c:v>
                </c:pt>
                <c:pt idx="102">
                  <c:v>8.3693599999999993E-3</c:v>
                </c:pt>
                <c:pt idx="103">
                  <c:v>1.4082799999999999E-2</c:v>
                </c:pt>
                <c:pt idx="104">
                  <c:v>6.61519E-3</c:v>
                </c:pt>
                <c:pt idx="105">
                  <c:v>1.4827E-2</c:v>
                </c:pt>
                <c:pt idx="106">
                  <c:v>1.3625699999999999E-2</c:v>
                </c:pt>
                <c:pt idx="107">
                  <c:v>1.2411999999999999E-2</c:v>
                </c:pt>
                <c:pt idx="108">
                  <c:v>6.65534E-3</c:v>
                </c:pt>
                <c:pt idx="109">
                  <c:v>9.5027700000000007E-3</c:v>
                </c:pt>
                <c:pt idx="110">
                  <c:v>1.45182E-2</c:v>
                </c:pt>
                <c:pt idx="111">
                  <c:v>1.45244E-2</c:v>
                </c:pt>
                <c:pt idx="112">
                  <c:v>8.4558299999999992E-3</c:v>
                </c:pt>
                <c:pt idx="113">
                  <c:v>1.6223000000000001E-2</c:v>
                </c:pt>
                <c:pt idx="114">
                  <c:v>1.14237E-2</c:v>
                </c:pt>
                <c:pt idx="115">
                  <c:v>1.60006E-2</c:v>
                </c:pt>
                <c:pt idx="116">
                  <c:v>9.4811500000000007E-3</c:v>
                </c:pt>
                <c:pt idx="117">
                  <c:v>7.1463799999999999E-3</c:v>
                </c:pt>
                <c:pt idx="118">
                  <c:v>6.8962299999999997E-3</c:v>
                </c:pt>
                <c:pt idx="119">
                  <c:v>1.4542899999999999E-2</c:v>
                </c:pt>
                <c:pt idx="120">
                  <c:v>5.8616400000000004E-3</c:v>
                </c:pt>
                <c:pt idx="121">
                  <c:v>1.0349000000000001E-2</c:v>
                </c:pt>
                <c:pt idx="122">
                  <c:v>2.1992000000000001E-2</c:v>
                </c:pt>
                <c:pt idx="123">
                  <c:v>7.7980200000000001E-3</c:v>
                </c:pt>
                <c:pt idx="124">
                  <c:v>1.18715E-2</c:v>
                </c:pt>
                <c:pt idx="125">
                  <c:v>1.6121E-3</c:v>
                </c:pt>
                <c:pt idx="126">
                  <c:v>8.4774499999999992E-3</c:v>
                </c:pt>
                <c:pt idx="127">
                  <c:v>1.2242100000000001E-2</c:v>
                </c:pt>
                <c:pt idx="128">
                  <c:v>9.9197E-3</c:v>
                </c:pt>
                <c:pt idx="129">
                  <c:v>1.0342799999999999E-2</c:v>
                </c:pt>
                <c:pt idx="130">
                  <c:v>7.0074100000000004E-3</c:v>
                </c:pt>
                <c:pt idx="131">
                  <c:v>5.5744200000000001E-3</c:v>
                </c:pt>
                <c:pt idx="132">
                  <c:v>6.0531099999999996E-3</c:v>
                </c:pt>
                <c:pt idx="133">
                  <c:v>8.5299499999999997E-3</c:v>
                </c:pt>
                <c:pt idx="134">
                  <c:v>9.5120399999999994E-3</c:v>
                </c:pt>
                <c:pt idx="135">
                  <c:v>9.4687999999999994E-3</c:v>
                </c:pt>
                <c:pt idx="136">
                  <c:v>1.7297699999999999E-2</c:v>
                </c:pt>
                <c:pt idx="137">
                  <c:v>5.8554599999999998E-3</c:v>
                </c:pt>
                <c:pt idx="138">
                  <c:v>1.4475E-2</c:v>
                </c:pt>
                <c:pt idx="139">
                  <c:v>8.5083299999999997E-3</c:v>
                </c:pt>
                <c:pt idx="140">
                  <c:v>1.53922E-2</c:v>
                </c:pt>
                <c:pt idx="141">
                  <c:v>1.24768E-2</c:v>
                </c:pt>
                <c:pt idx="142">
                  <c:v>3.8974600000000002E-3</c:v>
                </c:pt>
                <c:pt idx="143">
                  <c:v>1.76961E-3</c:v>
                </c:pt>
                <c:pt idx="144">
                  <c:v>8.6442199999999993E-3</c:v>
                </c:pt>
                <c:pt idx="145">
                  <c:v>1.6028400000000002E-2</c:v>
                </c:pt>
                <c:pt idx="146">
                  <c:v>1.23873E-2</c:v>
                </c:pt>
                <c:pt idx="147">
                  <c:v>6.0778200000000003E-3</c:v>
                </c:pt>
                <c:pt idx="148">
                  <c:v>5.4508899999999999E-3</c:v>
                </c:pt>
                <c:pt idx="149">
                  <c:v>8.5762700000000004E-3</c:v>
                </c:pt>
                <c:pt idx="150">
                  <c:v>1.09543E-2</c:v>
                </c:pt>
                <c:pt idx="151">
                  <c:v>7.0537300000000002E-3</c:v>
                </c:pt>
                <c:pt idx="152">
                  <c:v>1.39592E-2</c:v>
                </c:pt>
                <c:pt idx="153">
                  <c:v>1.1497800000000001E-2</c:v>
                </c:pt>
                <c:pt idx="154">
                  <c:v>1.25664E-2</c:v>
                </c:pt>
                <c:pt idx="155">
                  <c:v>1.13496E-2</c:v>
                </c:pt>
                <c:pt idx="156">
                  <c:v>1.1677E-2</c:v>
                </c:pt>
                <c:pt idx="157">
                  <c:v>1.20692E-2</c:v>
                </c:pt>
                <c:pt idx="158">
                  <c:v>6.86843E-3</c:v>
                </c:pt>
                <c:pt idx="159">
                  <c:v>1.17418E-2</c:v>
                </c:pt>
                <c:pt idx="160">
                  <c:v>5.5497200000000002E-3</c:v>
                </c:pt>
                <c:pt idx="161">
                  <c:v>8.5392200000000001E-3</c:v>
                </c:pt>
                <c:pt idx="162">
                  <c:v>1.626E-2</c:v>
                </c:pt>
                <c:pt idx="163">
                  <c:v>8.1253799999999998E-3</c:v>
                </c:pt>
                <c:pt idx="164">
                  <c:v>1.1744900000000001E-2</c:v>
                </c:pt>
                <c:pt idx="165">
                  <c:v>1.22884E-2</c:v>
                </c:pt>
                <c:pt idx="166">
                  <c:v>1.18715E-2</c:v>
                </c:pt>
                <c:pt idx="167">
                  <c:v>3.8912899999999999E-3</c:v>
                </c:pt>
                <c:pt idx="168">
                  <c:v>4.4842500000000004E-3</c:v>
                </c:pt>
                <c:pt idx="169">
                  <c:v>1.05775E-2</c:v>
                </c:pt>
                <c:pt idx="170">
                  <c:v>1.3474399999999999E-2</c:v>
                </c:pt>
                <c:pt idx="171">
                  <c:v>2.5355099999999999E-3</c:v>
                </c:pt>
                <c:pt idx="172">
                  <c:v>-2.3594800000000002E-3</c:v>
                </c:pt>
                <c:pt idx="173">
                  <c:v>1.45954E-2</c:v>
                </c:pt>
                <c:pt idx="174">
                  <c:v>1.2937000000000001E-2</c:v>
                </c:pt>
                <c:pt idx="175">
                  <c:v>-5.59604E-3</c:v>
                </c:pt>
                <c:pt idx="176">
                  <c:v>2.81964E-3</c:v>
                </c:pt>
                <c:pt idx="177">
                  <c:v>-3.7553999999999999E-3</c:v>
                </c:pt>
                <c:pt idx="178">
                  <c:v>-7.35639E-3</c:v>
                </c:pt>
                <c:pt idx="179">
                  <c:v>1.26312E-3</c:v>
                </c:pt>
                <c:pt idx="180">
                  <c:v>4.24027E-3</c:v>
                </c:pt>
                <c:pt idx="181">
                  <c:v>4.4873300000000003E-3</c:v>
                </c:pt>
                <c:pt idx="182">
                  <c:v>-1.4132199999999999E-2</c:v>
                </c:pt>
                <c:pt idx="183">
                  <c:v>-1.5373700000000001E-2</c:v>
                </c:pt>
                <c:pt idx="184">
                  <c:v>-1.6429900000000001E-2</c:v>
                </c:pt>
                <c:pt idx="185">
                  <c:v>-9.8208700000000006E-3</c:v>
                </c:pt>
                <c:pt idx="186">
                  <c:v>-1.16306E-2</c:v>
                </c:pt>
                <c:pt idx="187">
                  <c:v>3.58246E-3</c:v>
                </c:pt>
                <c:pt idx="188">
                  <c:v>1.6460800000000001E-3</c:v>
                </c:pt>
                <c:pt idx="189">
                  <c:v>1.6893100000000001E-3</c:v>
                </c:pt>
                <c:pt idx="190">
                  <c:v>7.8752300000000004E-4</c:v>
                </c:pt>
                <c:pt idx="191">
                  <c:v>8.3508300000000001E-3</c:v>
                </c:pt>
                <c:pt idx="192">
                  <c:v>6.5812199999999996E-3</c:v>
                </c:pt>
                <c:pt idx="193">
                  <c:v>-1.10253E-2</c:v>
                </c:pt>
                <c:pt idx="194">
                  <c:v>7.7825799999999999E-3</c:v>
                </c:pt>
                <c:pt idx="195">
                  <c:v>7.2884400000000002E-3</c:v>
                </c:pt>
                <c:pt idx="196">
                  <c:v>9.0086400000000001E-3</c:v>
                </c:pt>
                <c:pt idx="197">
                  <c:v>5.7597200000000003E-3</c:v>
                </c:pt>
                <c:pt idx="198">
                  <c:v>-9.4626199999999997E-3</c:v>
                </c:pt>
                <c:pt idx="199">
                  <c:v>-3.8912899999999999E-3</c:v>
                </c:pt>
                <c:pt idx="200">
                  <c:v>-1.2063000000000001E-2</c:v>
                </c:pt>
                <c:pt idx="201">
                  <c:v>-1.56454E-2</c:v>
                </c:pt>
                <c:pt idx="202">
                  <c:v>-8.1531699999999995E-3</c:v>
                </c:pt>
                <c:pt idx="203">
                  <c:v>-1.8356999999999998E-2</c:v>
                </c:pt>
                <c:pt idx="204">
                  <c:v>-7.8319900000000005E-3</c:v>
                </c:pt>
                <c:pt idx="205">
                  <c:v>-1.9104400000000001E-2</c:v>
                </c:pt>
                <c:pt idx="206">
                  <c:v>-1.6738699999999999E-2</c:v>
                </c:pt>
                <c:pt idx="207">
                  <c:v>-3.6473100000000001E-2</c:v>
                </c:pt>
                <c:pt idx="208">
                  <c:v>-2.9271100000000001E-2</c:v>
                </c:pt>
                <c:pt idx="209">
                  <c:v>-2.28042E-2</c:v>
                </c:pt>
                <c:pt idx="210">
                  <c:v>-3.1179700000000001E-2</c:v>
                </c:pt>
                <c:pt idx="211">
                  <c:v>-2.7350200000000002E-2</c:v>
                </c:pt>
                <c:pt idx="212">
                  <c:v>-2.80358E-2</c:v>
                </c:pt>
                <c:pt idx="213">
                  <c:v>-2.8900499999999999E-2</c:v>
                </c:pt>
                <c:pt idx="214">
                  <c:v>-3.1649099999999999E-2</c:v>
                </c:pt>
                <c:pt idx="215">
                  <c:v>-2.7510799999999998E-2</c:v>
                </c:pt>
                <c:pt idx="216">
                  <c:v>-4.1889999999999997E-2</c:v>
                </c:pt>
                <c:pt idx="217">
                  <c:v>-3.3835700000000003E-2</c:v>
                </c:pt>
                <c:pt idx="218">
                  <c:v>-3.1828299999999997E-2</c:v>
                </c:pt>
                <c:pt idx="219">
                  <c:v>-3.40086E-2</c:v>
                </c:pt>
                <c:pt idx="220">
                  <c:v>-2.88449E-2</c:v>
                </c:pt>
                <c:pt idx="221">
                  <c:v>-2.9283500000000001E-2</c:v>
                </c:pt>
                <c:pt idx="222">
                  <c:v>-3.32118E-2</c:v>
                </c:pt>
                <c:pt idx="223">
                  <c:v>-3.8431100000000003E-2</c:v>
                </c:pt>
                <c:pt idx="224">
                  <c:v>-3.75973E-2</c:v>
                </c:pt>
                <c:pt idx="225">
                  <c:v>-3.6195199999999997E-2</c:v>
                </c:pt>
                <c:pt idx="226">
                  <c:v>-3.5460100000000001E-2</c:v>
                </c:pt>
                <c:pt idx="227">
                  <c:v>-3.5299499999999998E-2</c:v>
                </c:pt>
                <c:pt idx="228">
                  <c:v>-3.2414999999999999E-2</c:v>
                </c:pt>
                <c:pt idx="229">
                  <c:v>-3.2668299999999997E-2</c:v>
                </c:pt>
                <c:pt idx="230">
                  <c:v>-3.09018E-2</c:v>
                </c:pt>
                <c:pt idx="231">
                  <c:v>-4.0716500000000003E-2</c:v>
                </c:pt>
                <c:pt idx="232">
                  <c:v>-3.3119200000000001E-2</c:v>
                </c:pt>
                <c:pt idx="233">
                  <c:v>-3.9542899999999999E-2</c:v>
                </c:pt>
                <c:pt idx="234">
                  <c:v>-3.39777E-2</c:v>
                </c:pt>
                <c:pt idx="235">
                  <c:v>-3.7035199999999997E-2</c:v>
                </c:pt>
                <c:pt idx="236">
                  <c:v>-3.7047499999999997E-2</c:v>
                </c:pt>
                <c:pt idx="237">
                  <c:v>-3.0938799999999999E-2</c:v>
                </c:pt>
                <c:pt idx="238">
                  <c:v>-3.99382E-2</c:v>
                </c:pt>
                <c:pt idx="239">
                  <c:v>-3.4410099999999999E-2</c:v>
                </c:pt>
                <c:pt idx="240">
                  <c:v>-3.55281E-2</c:v>
                </c:pt>
                <c:pt idx="241">
                  <c:v>-3.2470600000000002E-2</c:v>
                </c:pt>
                <c:pt idx="242">
                  <c:v>-4.3854200000000003E-2</c:v>
                </c:pt>
                <c:pt idx="243">
                  <c:v>-3.8733799999999999E-2</c:v>
                </c:pt>
                <c:pt idx="244">
                  <c:v>-4.8418700000000002E-2</c:v>
                </c:pt>
                <c:pt idx="245">
                  <c:v>-4.3477399999999999E-2</c:v>
                </c:pt>
                <c:pt idx="246">
                  <c:v>-4.0012300000000001E-2</c:v>
                </c:pt>
                <c:pt idx="247">
                  <c:v>-4.5367499999999998E-2</c:v>
                </c:pt>
                <c:pt idx="248">
                  <c:v>-4.0629999999999999E-2</c:v>
                </c:pt>
                <c:pt idx="249">
                  <c:v>-3.9598500000000002E-2</c:v>
                </c:pt>
                <c:pt idx="250">
                  <c:v>-5.2087700000000001E-2</c:v>
                </c:pt>
                <c:pt idx="251">
                  <c:v>-5.3347699999999998E-2</c:v>
                </c:pt>
                <c:pt idx="252">
                  <c:v>-4.5435400000000001E-2</c:v>
                </c:pt>
                <c:pt idx="253">
                  <c:v>-4.2779499999999998E-2</c:v>
                </c:pt>
                <c:pt idx="254">
                  <c:v>-4.2878300000000001E-2</c:v>
                </c:pt>
                <c:pt idx="255">
                  <c:v>-4.6324900000000002E-2</c:v>
                </c:pt>
                <c:pt idx="256">
                  <c:v>-4.1259999999999998E-2</c:v>
                </c:pt>
                <c:pt idx="257">
                  <c:v>-4.1741800000000003E-2</c:v>
                </c:pt>
                <c:pt idx="258">
                  <c:v>-5.3187100000000001E-2</c:v>
                </c:pt>
                <c:pt idx="259">
                  <c:v>-4.1185899999999998E-2</c:v>
                </c:pt>
                <c:pt idx="260">
                  <c:v>-4.9981400000000002E-2</c:v>
                </c:pt>
                <c:pt idx="261">
                  <c:v>-4.4935099999999999E-2</c:v>
                </c:pt>
                <c:pt idx="262">
                  <c:v>-4.99876E-2</c:v>
                </c:pt>
                <c:pt idx="263">
                  <c:v>-4.8628699999999997E-2</c:v>
                </c:pt>
                <c:pt idx="264">
                  <c:v>-3.62631E-2</c:v>
                </c:pt>
                <c:pt idx="265">
                  <c:v>-4.1383499999999997E-2</c:v>
                </c:pt>
                <c:pt idx="266">
                  <c:v>-3.7967800000000003E-2</c:v>
                </c:pt>
                <c:pt idx="267">
                  <c:v>-4.7053699999999997E-2</c:v>
                </c:pt>
                <c:pt idx="268">
                  <c:v>-3.9549099999999997E-2</c:v>
                </c:pt>
                <c:pt idx="269">
                  <c:v>-4.5064800000000002E-2</c:v>
                </c:pt>
                <c:pt idx="270">
                  <c:v>-3.55713E-2</c:v>
                </c:pt>
                <c:pt idx="271">
                  <c:v>-3.8443499999999999E-2</c:v>
                </c:pt>
                <c:pt idx="272">
                  <c:v>-4.1006800000000003E-2</c:v>
                </c:pt>
                <c:pt idx="273">
                  <c:v>-4.7282200000000003E-2</c:v>
                </c:pt>
                <c:pt idx="274">
                  <c:v>-3.9839399999999997E-2</c:v>
                </c:pt>
                <c:pt idx="275">
                  <c:v>-4.7078399999999999E-2</c:v>
                </c:pt>
                <c:pt idx="276">
                  <c:v>-4.2242099999999998E-2</c:v>
                </c:pt>
                <c:pt idx="277">
                  <c:v>-3.91291E-2</c:v>
                </c:pt>
                <c:pt idx="278">
                  <c:v>-4.2940100000000002E-2</c:v>
                </c:pt>
                <c:pt idx="279">
                  <c:v>-2.6361900000000001E-2</c:v>
                </c:pt>
                <c:pt idx="280">
                  <c:v>-4.0457E-2</c:v>
                </c:pt>
                <c:pt idx="281">
                  <c:v>-3.0111200000000001E-2</c:v>
                </c:pt>
                <c:pt idx="282">
                  <c:v>-2.8758499999999999E-2</c:v>
                </c:pt>
                <c:pt idx="283">
                  <c:v>-3.7967800000000003E-2</c:v>
                </c:pt>
                <c:pt idx="284">
                  <c:v>-3.19703E-2</c:v>
                </c:pt>
                <c:pt idx="285">
                  <c:v>-4.5972800000000001E-2</c:v>
                </c:pt>
                <c:pt idx="286">
                  <c:v>-3.3112999999999997E-2</c:v>
                </c:pt>
                <c:pt idx="287">
                  <c:v>-4.2729999999999997E-2</c:v>
                </c:pt>
                <c:pt idx="288">
                  <c:v>-4.8252000000000003E-2</c:v>
                </c:pt>
                <c:pt idx="289">
                  <c:v>-3.3452700000000002E-2</c:v>
                </c:pt>
                <c:pt idx="290">
                  <c:v>-3.8820199999999999E-2</c:v>
                </c:pt>
                <c:pt idx="291">
                  <c:v>-3.6565800000000002E-2</c:v>
                </c:pt>
                <c:pt idx="292">
                  <c:v>-3.4335999999999998E-2</c:v>
                </c:pt>
                <c:pt idx="293">
                  <c:v>-2.5836899999999999E-2</c:v>
                </c:pt>
                <c:pt idx="294">
                  <c:v>-1.6053100000000001E-2</c:v>
                </c:pt>
                <c:pt idx="295">
                  <c:v>-3.73193E-2</c:v>
                </c:pt>
                <c:pt idx="296">
                  <c:v>-3.5559E-2</c:v>
                </c:pt>
                <c:pt idx="297">
                  <c:v>-1.29771E-2</c:v>
                </c:pt>
                <c:pt idx="298">
                  <c:v>1.3526899999999999E-3</c:v>
                </c:pt>
                <c:pt idx="299">
                  <c:v>-5.15132E-3</c:v>
                </c:pt>
                <c:pt idx="300">
                  <c:v>3.3261200000000001E-3</c:v>
                </c:pt>
                <c:pt idx="301">
                  <c:v>-8.1840599999999999E-3</c:v>
                </c:pt>
                <c:pt idx="302">
                  <c:v>-6.5843100000000003E-3</c:v>
                </c:pt>
                <c:pt idx="303">
                  <c:v>1.13959E-3</c:v>
                </c:pt>
                <c:pt idx="304">
                  <c:v>-2.9956700000000002E-3</c:v>
                </c:pt>
                <c:pt idx="305">
                  <c:v>-5.04632E-3</c:v>
                </c:pt>
                <c:pt idx="306">
                  <c:v>-2.81037E-3</c:v>
                </c:pt>
                <c:pt idx="307">
                  <c:v>-1.1605900000000001E-2</c:v>
                </c:pt>
                <c:pt idx="308">
                  <c:v>-1.41136E-2</c:v>
                </c:pt>
                <c:pt idx="309">
                  <c:v>-2.05682E-3</c:v>
                </c:pt>
                <c:pt idx="310">
                  <c:v>-2.16183E-3</c:v>
                </c:pt>
                <c:pt idx="311">
                  <c:v>-1.3008E-2</c:v>
                </c:pt>
                <c:pt idx="312">
                  <c:v>-3.2180300000000002E-3</c:v>
                </c:pt>
                <c:pt idx="313">
                  <c:v>-3.8974600000000002E-3</c:v>
                </c:pt>
                <c:pt idx="314">
                  <c:v>-6.2878300000000003E-3</c:v>
                </c:pt>
                <c:pt idx="315">
                  <c:v>-1.0617700000000001E-2</c:v>
                </c:pt>
                <c:pt idx="316">
                  <c:v>-2.3409500000000001E-3</c:v>
                </c:pt>
                <c:pt idx="317">
                  <c:v>-9.36997E-3</c:v>
                </c:pt>
                <c:pt idx="318">
                  <c:v>-7.0660899999999997E-3</c:v>
                </c:pt>
                <c:pt idx="319">
                  <c:v>-1.23842E-2</c:v>
                </c:pt>
                <c:pt idx="320">
                  <c:v>-1.1130299999999999E-2</c:v>
                </c:pt>
                <c:pt idx="321">
                  <c:v>-5.7319299999999997E-3</c:v>
                </c:pt>
                <c:pt idx="322">
                  <c:v>-4.2927699999999996E-3</c:v>
                </c:pt>
                <c:pt idx="323">
                  <c:v>-2.7856700000000001E-3</c:v>
                </c:pt>
                <c:pt idx="324">
                  <c:v>-2.0382899999999999E-3</c:v>
                </c:pt>
                <c:pt idx="325">
                  <c:v>-1.189E-2</c:v>
                </c:pt>
                <c:pt idx="326">
                  <c:v>1.02224E-3</c:v>
                </c:pt>
                <c:pt idx="327">
                  <c:v>3.02038E-3</c:v>
                </c:pt>
                <c:pt idx="328">
                  <c:v>1.05003E-4</c:v>
                </c:pt>
                <c:pt idx="329">
                  <c:v>-9.8888099999999996E-3</c:v>
                </c:pt>
                <c:pt idx="330">
                  <c:v>-1.0537400000000001E-2</c:v>
                </c:pt>
                <c:pt idx="331">
                  <c:v>-3.8727599999999998E-3</c:v>
                </c:pt>
                <c:pt idx="332">
                  <c:v>-1.23533E-3</c:v>
                </c:pt>
                <c:pt idx="333">
                  <c:v>-2.4891900000000001E-3</c:v>
                </c:pt>
                <c:pt idx="334">
                  <c:v>-2.05682E-3</c:v>
                </c:pt>
                <c:pt idx="335">
                  <c:v>-6.3434199999999998E-3</c:v>
                </c:pt>
                <c:pt idx="336">
                  <c:v>-2.6250800000000001E-3</c:v>
                </c:pt>
                <c:pt idx="337">
                  <c:v>-1.14824E-2</c:v>
                </c:pt>
                <c:pt idx="338">
                  <c:v>-3.2365599999999999E-3</c:v>
                </c:pt>
                <c:pt idx="339">
                  <c:v>-4.9227899999999998E-3</c:v>
                </c:pt>
                <c:pt idx="340">
                  <c:v>-1.40086E-2</c:v>
                </c:pt>
                <c:pt idx="341">
                  <c:v>-2.5262499999999998E-3</c:v>
                </c:pt>
                <c:pt idx="342">
                  <c:v>-7.2946199999999999E-3</c:v>
                </c:pt>
                <c:pt idx="343">
                  <c:v>-1.12847E-2</c:v>
                </c:pt>
                <c:pt idx="344">
                  <c:v>-1.42001E-2</c:v>
                </c:pt>
                <c:pt idx="345">
                  <c:v>-4.8795499999999999E-3</c:v>
                </c:pt>
                <c:pt idx="346">
                  <c:v>-9.8332200000000002E-3</c:v>
                </c:pt>
                <c:pt idx="347">
                  <c:v>-7.1093199999999997E-3</c:v>
                </c:pt>
                <c:pt idx="348">
                  <c:v>-3.92217E-3</c:v>
                </c:pt>
                <c:pt idx="349">
                  <c:v>-1.9765300000000002E-3</c:v>
                </c:pt>
                <c:pt idx="350">
                  <c:v>-1.0104999999999999E-2</c:v>
                </c:pt>
                <c:pt idx="351">
                  <c:v>-1.08524E-2</c:v>
                </c:pt>
                <c:pt idx="352">
                  <c:v>-8.3199399999999996E-3</c:v>
                </c:pt>
                <c:pt idx="353">
                  <c:v>-9.8826399999999998E-3</c:v>
                </c:pt>
                <c:pt idx="354">
                  <c:v>-1.34836E-2</c:v>
                </c:pt>
                <c:pt idx="355">
                  <c:v>-1.1519400000000001E-2</c:v>
                </c:pt>
                <c:pt idx="356">
                  <c:v>-8.8387799999999992E-3</c:v>
                </c:pt>
                <c:pt idx="357">
                  <c:v>-1.5867800000000001E-2</c:v>
                </c:pt>
                <c:pt idx="358">
                  <c:v>-1.13218E-2</c:v>
                </c:pt>
                <c:pt idx="359">
                  <c:v>-7.4490399999999997E-3</c:v>
                </c:pt>
                <c:pt idx="360">
                  <c:v>-9.4687999999999994E-3</c:v>
                </c:pt>
                <c:pt idx="361">
                  <c:v>-1.5349E-2</c:v>
                </c:pt>
                <c:pt idx="362">
                  <c:v>-9.11673E-3</c:v>
                </c:pt>
                <c:pt idx="363">
                  <c:v>-8.22729E-3</c:v>
                </c:pt>
                <c:pt idx="364">
                  <c:v>-1.16492E-2</c:v>
                </c:pt>
                <c:pt idx="365">
                  <c:v>-1.34836E-2</c:v>
                </c:pt>
                <c:pt idx="366">
                  <c:v>-1.23039E-2</c:v>
                </c:pt>
                <c:pt idx="367">
                  <c:v>-1.84496E-2</c:v>
                </c:pt>
                <c:pt idx="368">
                  <c:v>-1.17109E-2</c:v>
                </c:pt>
                <c:pt idx="369">
                  <c:v>-1.4471899999999999E-2</c:v>
                </c:pt>
                <c:pt idx="370">
                  <c:v>-1.1556500000000001E-2</c:v>
                </c:pt>
                <c:pt idx="371">
                  <c:v>-1.51451E-2</c:v>
                </c:pt>
                <c:pt idx="372">
                  <c:v>-1.9474999999999999E-2</c:v>
                </c:pt>
                <c:pt idx="373">
                  <c:v>-2.6096299999999999E-2</c:v>
                </c:pt>
                <c:pt idx="374">
                  <c:v>-1.9444099999999999E-2</c:v>
                </c:pt>
                <c:pt idx="375">
                  <c:v>-2.26559E-2</c:v>
                </c:pt>
                <c:pt idx="376">
                  <c:v>-2.4694199999999999E-2</c:v>
                </c:pt>
                <c:pt idx="377">
                  <c:v>-1.7862900000000001E-2</c:v>
                </c:pt>
                <c:pt idx="378">
                  <c:v>-1.7084599999999998E-2</c:v>
                </c:pt>
                <c:pt idx="379">
                  <c:v>-2.49722E-2</c:v>
                </c:pt>
                <c:pt idx="380">
                  <c:v>-1.7517000000000001E-2</c:v>
                </c:pt>
                <c:pt idx="381">
                  <c:v>-1.64978E-2</c:v>
                </c:pt>
                <c:pt idx="382">
                  <c:v>-2.2754799999999999E-2</c:v>
                </c:pt>
                <c:pt idx="383">
                  <c:v>-1.4342199999999999E-2</c:v>
                </c:pt>
                <c:pt idx="384">
                  <c:v>-1.4966E-2</c:v>
                </c:pt>
                <c:pt idx="385">
                  <c:v>-2.5874000000000001E-2</c:v>
                </c:pt>
                <c:pt idx="386">
                  <c:v>-1.72946E-2</c:v>
                </c:pt>
                <c:pt idx="387">
                  <c:v>-1.8980799999999999E-2</c:v>
                </c:pt>
                <c:pt idx="388">
                  <c:v>-2.2872099999999999E-2</c:v>
                </c:pt>
                <c:pt idx="389">
                  <c:v>-1.7214299999999998E-2</c:v>
                </c:pt>
                <c:pt idx="390">
                  <c:v>-2.7770199999999998E-2</c:v>
                </c:pt>
                <c:pt idx="391">
                  <c:v>-2.7523100000000002E-2</c:v>
                </c:pt>
                <c:pt idx="392">
                  <c:v>-2.0438499999999998E-2</c:v>
                </c:pt>
                <c:pt idx="393">
                  <c:v>-2.78937E-2</c:v>
                </c:pt>
                <c:pt idx="394">
                  <c:v>-1.8196400000000001E-2</c:v>
                </c:pt>
                <c:pt idx="395">
                  <c:v>-2.5886300000000001E-2</c:v>
                </c:pt>
                <c:pt idx="396">
                  <c:v>-2.26745E-2</c:v>
                </c:pt>
                <c:pt idx="397">
                  <c:v>-2.47992E-2</c:v>
                </c:pt>
                <c:pt idx="398">
                  <c:v>-2.4354500000000001E-2</c:v>
                </c:pt>
                <c:pt idx="399">
                  <c:v>-2.1167399999999999E-2</c:v>
                </c:pt>
                <c:pt idx="400">
                  <c:v>-2.13403E-2</c:v>
                </c:pt>
                <c:pt idx="401">
                  <c:v>-2.6189E-2</c:v>
                </c:pt>
                <c:pt idx="402">
                  <c:v>-2.0135900000000002E-2</c:v>
                </c:pt>
                <c:pt idx="403">
                  <c:v>-2.3298300000000001E-2</c:v>
                </c:pt>
                <c:pt idx="404">
                  <c:v>-2.1896200000000001E-2</c:v>
                </c:pt>
                <c:pt idx="405">
                  <c:v>-1.8153200000000001E-2</c:v>
                </c:pt>
                <c:pt idx="406">
                  <c:v>-1.9141399999999999E-2</c:v>
                </c:pt>
                <c:pt idx="407">
                  <c:v>-2.4342200000000001E-2</c:v>
                </c:pt>
                <c:pt idx="408">
                  <c:v>-3.4416299999999997E-2</c:v>
                </c:pt>
                <c:pt idx="409">
                  <c:v>-2.1031500000000002E-2</c:v>
                </c:pt>
                <c:pt idx="410">
                  <c:v>-2.5021600000000001E-2</c:v>
                </c:pt>
                <c:pt idx="411">
                  <c:v>-2.3119199999999999E-2</c:v>
                </c:pt>
                <c:pt idx="412">
                  <c:v>-2.7232800000000001E-2</c:v>
                </c:pt>
                <c:pt idx="413">
                  <c:v>-3.0463199999999999E-2</c:v>
                </c:pt>
                <c:pt idx="414">
                  <c:v>-2.08956E-2</c:v>
                </c:pt>
                <c:pt idx="415">
                  <c:v>-3.0864699999999998E-2</c:v>
                </c:pt>
                <c:pt idx="416">
                  <c:v>-2.1352699999999999E-2</c:v>
                </c:pt>
                <c:pt idx="417">
                  <c:v>-3.5441599999999997E-2</c:v>
                </c:pt>
                <c:pt idx="418">
                  <c:v>-2.5725700000000001E-2</c:v>
                </c:pt>
                <c:pt idx="419">
                  <c:v>-2.8357E-2</c:v>
                </c:pt>
                <c:pt idx="420">
                  <c:v>-3.2587999999999999E-2</c:v>
                </c:pt>
                <c:pt idx="421">
                  <c:v>-1.7763999999999999E-2</c:v>
                </c:pt>
                <c:pt idx="422">
                  <c:v>-2.4663399999999999E-2</c:v>
                </c:pt>
                <c:pt idx="423">
                  <c:v>-3.5583700000000003E-2</c:v>
                </c:pt>
                <c:pt idx="424">
                  <c:v>-2.0142E-2</c:v>
                </c:pt>
                <c:pt idx="425">
                  <c:v>-2.5904900000000002E-2</c:v>
                </c:pt>
                <c:pt idx="426">
                  <c:v>-2.9376099999999999E-2</c:v>
                </c:pt>
                <c:pt idx="427">
                  <c:v>-3.1167400000000001E-2</c:v>
                </c:pt>
                <c:pt idx="428">
                  <c:v>-2.7344E-2</c:v>
                </c:pt>
                <c:pt idx="429">
                  <c:v>-3.2025900000000003E-2</c:v>
                </c:pt>
                <c:pt idx="430">
                  <c:v>-2.90797E-2</c:v>
                </c:pt>
                <c:pt idx="431">
                  <c:v>-2.4774500000000001E-2</c:v>
                </c:pt>
                <c:pt idx="432">
                  <c:v>-2.2377999999999999E-2</c:v>
                </c:pt>
                <c:pt idx="433">
                  <c:v>-3.4348299999999998E-2</c:v>
                </c:pt>
                <c:pt idx="434">
                  <c:v>-2.84558E-2</c:v>
                </c:pt>
                <c:pt idx="435">
                  <c:v>-3.3940699999999997E-2</c:v>
                </c:pt>
                <c:pt idx="436">
                  <c:v>-2.15318E-2</c:v>
                </c:pt>
                <c:pt idx="437">
                  <c:v>-3.2414999999999999E-2</c:v>
                </c:pt>
                <c:pt idx="438">
                  <c:v>-2.3607099999999999E-2</c:v>
                </c:pt>
                <c:pt idx="439">
                  <c:v>-3.1562699999999999E-2</c:v>
                </c:pt>
                <c:pt idx="440">
                  <c:v>-2.9400800000000001E-2</c:v>
                </c:pt>
                <c:pt idx="441">
                  <c:v>-2.3848000000000001E-2</c:v>
                </c:pt>
                <c:pt idx="442">
                  <c:v>-3.5694799999999999E-2</c:v>
                </c:pt>
                <c:pt idx="443">
                  <c:v>-2.4768399999999999E-2</c:v>
                </c:pt>
                <c:pt idx="444">
                  <c:v>-2.7875199999999999E-2</c:v>
                </c:pt>
                <c:pt idx="445">
                  <c:v>-3.7504599999999999E-2</c:v>
                </c:pt>
                <c:pt idx="446">
                  <c:v>-2.4570700000000001E-2</c:v>
                </c:pt>
                <c:pt idx="447">
                  <c:v>-3.2291500000000001E-2</c:v>
                </c:pt>
                <c:pt idx="448">
                  <c:v>-2.3137700000000001E-2</c:v>
                </c:pt>
                <c:pt idx="449">
                  <c:v>-3.3934499999999999E-2</c:v>
                </c:pt>
                <c:pt idx="450">
                  <c:v>-3.4354500000000003E-2</c:v>
                </c:pt>
                <c:pt idx="451">
                  <c:v>-2.4861000000000001E-2</c:v>
                </c:pt>
                <c:pt idx="452">
                  <c:v>-3.4718899999999997E-2</c:v>
                </c:pt>
                <c:pt idx="453">
                  <c:v>-3.7239000000000001E-2</c:v>
                </c:pt>
                <c:pt idx="454">
                  <c:v>-2.05744E-2</c:v>
                </c:pt>
                <c:pt idx="455">
                  <c:v>-3.6905500000000001E-2</c:v>
                </c:pt>
                <c:pt idx="456">
                  <c:v>-3.2532400000000003E-2</c:v>
                </c:pt>
                <c:pt idx="457">
                  <c:v>-2.90797E-2</c:v>
                </c:pt>
                <c:pt idx="458">
                  <c:v>-2.81964E-2</c:v>
                </c:pt>
                <c:pt idx="459">
                  <c:v>-3.5682499999999999E-2</c:v>
                </c:pt>
                <c:pt idx="460">
                  <c:v>-4.1000599999999998E-2</c:v>
                </c:pt>
                <c:pt idx="461">
                  <c:v>-3.3471300000000002E-2</c:v>
                </c:pt>
                <c:pt idx="462">
                  <c:v>-2.4070399999999999E-2</c:v>
                </c:pt>
                <c:pt idx="463">
                  <c:v>-2.5676299999999999E-2</c:v>
                </c:pt>
                <c:pt idx="464">
                  <c:v>-2.9184700000000001E-2</c:v>
                </c:pt>
                <c:pt idx="465">
                  <c:v>-3.0401500000000001E-2</c:v>
                </c:pt>
                <c:pt idx="466">
                  <c:v>-3.2563300000000003E-2</c:v>
                </c:pt>
                <c:pt idx="467">
                  <c:v>-3.4447199999999997E-2</c:v>
                </c:pt>
                <c:pt idx="468">
                  <c:v>-2.7875199999999999E-2</c:v>
                </c:pt>
                <c:pt idx="469">
                  <c:v>-2.8048199999999999E-2</c:v>
                </c:pt>
                <c:pt idx="470">
                  <c:v>-2.40889E-2</c:v>
                </c:pt>
                <c:pt idx="471">
                  <c:v>-3.2118599999999997E-2</c:v>
                </c:pt>
                <c:pt idx="472">
                  <c:v>-1.3885099999999999E-2</c:v>
                </c:pt>
                <c:pt idx="473">
                  <c:v>-1.6763400000000001E-2</c:v>
                </c:pt>
                <c:pt idx="474">
                  <c:v>-3.4095100000000003E-2</c:v>
                </c:pt>
                <c:pt idx="475">
                  <c:v>-3.1340300000000001E-2</c:v>
                </c:pt>
                <c:pt idx="476">
                  <c:v>-2.5843100000000001E-2</c:v>
                </c:pt>
                <c:pt idx="477">
                  <c:v>-3.40086E-2</c:v>
                </c:pt>
                <c:pt idx="478">
                  <c:v>-3.0457000000000001E-2</c:v>
                </c:pt>
                <c:pt idx="479">
                  <c:v>-3.1037700000000001E-2</c:v>
                </c:pt>
                <c:pt idx="480">
                  <c:v>-2.6683100000000001E-2</c:v>
                </c:pt>
                <c:pt idx="481">
                  <c:v>-2.4478099999999999E-2</c:v>
                </c:pt>
                <c:pt idx="482">
                  <c:v>-2.8783199999999998E-2</c:v>
                </c:pt>
                <c:pt idx="483">
                  <c:v>-6.97344E-3</c:v>
                </c:pt>
                <c:pt idx="484">
                  <c:v>-2.4607799999999999E-2</c:v>
                </c:pt>
                <c:pt idx="485">
                  <c:v>-2.24274E-2</c:v>
                </c:pt>
                <c:pt idx="486">
                  <c:v>-2.1229100000000001E-2</c:v>
                </c:pt>
                <c:pt idx="487">
                  <c:v>-1.6473100000000001E-2</c:v>
                </c:pt>
                <c:pt idx="488">
                  <c:v>-2.7745499999999999E-2</c:v>
                </c:pt>
                <c:pt idx="489">
                  <c:v>-1.26374E-2</c:v>
                </c:pt>
                <c:pt idx="490">
                  <c:v>-2.8931399999999999E-2</c:v>
                </c:pt>
                <c:pt idx="491">
                  <c:v>-2.2087699999999998E-2</c:v>
                </c:pt>
                <c:pt idx="492">
                  <c:v>-1.9654100000000001E-2</c:v>
                </c:pt>
                <c:pt idx="493">
                  <c:v>-2.4502800000000002E-2</c:v>
                </c:pt>
                <c:pt idx="494">
                  <c:v>-2.0889399999999999E-2</c:v>
                </c:pt>
                <c:pt idx="495">
                  <c:v>-2.0339699999999999E-2</c:v>
                </c:pt>
                <c:pt idx="496">
                  <c:v>-2.06918E-2</c:v>
                </c:pt>
                <c:pt idx="497">
                  <c:v>-9.3761499999999998E-3</c:v>
                </c:pt>
                <c:pt idx="498">
                  <c:v>-2.79493E-2</c:v>
                </c:pt>
                <c:pt idx="499">
                  <c:v>-7.4860999999999999E-3</c:v>
                </c:pt>
                <c:pt idx="500">
                  <c:v>-1.43854E-2</c:v>
                </c:pt>
                <c:pt idx="501">
                  <c:v>-1.8332299999999999E-2</c:v>
                </c:pt>
                <c:pt idx="502">
                  <c:v>-1.9722E-2</c:v>
                </c:pt>
                <c:pt idx="503">
                  <c:v>-1.7659000000000001E-2</c:v>
                </c:pt>
                <c:pt idx="504">
                  <c:v>-2.1766500000000001E-2</c:v>
                </c:pt>
                <c:pt idx="505">
                  <c:v>-3.3971600000000002E-3</c:v>
                </c:pt>
                <c:pt idx="506">
                  <c:v>-8.8758399999999994E-3</c:v>
                </c:pt>
                <c:pt idx="507">
                  <c:v>-1.1636799999999999E-2</c:v>
                </c:pt>
                <c:pt idx="508">
                  <c:v>-1.4607800000000001E-2</c:v>
                </c:pt>
                <c:pt idx="509">
                  <c:v>-4.6510199999999996E-3</c:v>
                </c:pt>
                <c:pt idx="510">
                  <c:v>-1.63249E-2</c:v>
                </c:pt>
                <c:pt idx="511">
                  <c:v>-1.37369E-2</c:v>
                </c:pt>
                <c:pt idx="512">
                  <c:v>-1.01482E-2</c:v>
                </c:pt>
                <c:pt idx="513">
                  <c:v>-1.1809699999999999E-2</c:v>
                </c:pt>
                <c:pt idx="514">
                  <c:v>-1.49351E-2</c:v>
                </c:pt>
                <c:pt idx="515">
                  <c:v>-1.46757E-2</c:v>
                </c:pt>
                <c:pt idx="516">
                  <c:v>-7.7146300000000001E-3</c:v>
                </c:pt>
                <c:pt idx="517">
                  <c:v>-1.1155E-2</c:v>
                </c:pt>
                <c:pt idx="518">
                  <c:v>-1.8387899999999999E-2</c:v>
                </c:pt>
                <c:pt idx="519">
                  <c:v>6.8051200000000006E-2</c:v>
                </c:pt>
                <c:pt idx="520">
                  <c:v>0.14194200000000001</c:v>
                </c:pt>
                <c:pt idx="521">
                  <c:v>0.17613599999999999</c:v>
                </c:pt>
                <c:pt idx="522">
                  <c:v>0.178317</c:v>
                </c:pt>
                <c:pt idx="523">
                  <c:v>0.18162400000000001</c:v>
                </c:pt>
                <c:pt idx="524">
                  <c:v>0.18138000000000001</c:v>
                </c:pt>
                <c:pt idx="525">
                  <c:v>0.18847700000000001</c:v>
                </c:pt>
                <c:pt idx="526">
                  <c:v>0.19458600000000001</c:v>
                </c:pt>
                <c:pt idx="527">
                  <c:v>0.189805</c:v>
                </c:pt>
                <c:pt idx="528">
                  <c:v>0.181868</c:v>
                </c:pt>
                <c:pt idx="529">
                  <c:v>0.17957100000000001</c:v>
                </c:pt>
                <c:pt idx="530">
                  <c:v>0.174734</c:v>
                </c:pt>
                <c:pt idx="531">
                  <c:v>0.17765</c:v>
                </c:pt>
                <c:pt idx="532">
                  <c:v>0.17624100000000001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'N2 March 21'!$G$10</c:f>
              <c:strCache>
                <c:ptCount val="1"/>
                <c:pt idx="0">
                  <c:v>2 vol%</c:v>
                </c:pt>
              </c:strCache>
            </c:strRef>
          </c:tx>
          <c:xVal>
            <c:numRef>
              <c:f>'N2 March 21'!$F$11:$F$562</c:f>
              <c:numCache>
                <c:formatCode>General</c:formatCode>
                <c:ptCount val="552"/>
                <c:pt idx="0">
                  <c:v>-9.75</c:v>
                </c:pt>
                <c:pt idx="1">
                  <c:v>-9.5</c:v>
                </c:pt>
                <c:pt idx="2">
                  <c:v>-9.25</c:v>
                </c:pt>
                <c:pt idx="3">
                  <c:v>-9</c:v>
                </c:pt>
                <c:pt idx="4">
                  <c:v>-8.75</c:v>
                </c:pt>
                <c:pt idx="5">
                  <c:v>-8.5</c:v>
                </c:pt>
                <c:pt idx="6">
                  <c:v>-8.25</c:v>
                </c:pt>
                <c:pt idx="7">
                  <c:v>-8</c:v>
                </c:pt>
                <c:pt idx="8">
                  <c:v>-7.75</c:v>
                </c:pt>
                <c:pt idx="9">
                  <c:v>-7.5</c:v>
                </c:pt>
                <c:pt idx="10">
                  <c:v>-7.25</c:v>
                </c:pt>
                <c:pt idx="11">
                  <c:v>-7</c:v>
                </c:pt>
                <c:pt idx="12">
                  <c:v>-6.75</c:v>
                </c:pt>
                <c:pt idx="13">
                  <c:v>-6.5</c:v>
                </c:pt>
                <c:pt idx="14">
                  <c:v>-6.25</c:v>
                </c:pt>
                <c:pt idx="15">
                  <c:v>-6</c:v>
                </c:pt>
                <c:pt idx="16">
                  <c:v>-5.75</c:v>
                </c:pt>
                <c:pt idx="17">
                  <c:v>-5.5</c:v>
                </c:pt>
                <c:pt idx="18">
                  <c:v>-5.25</c:v>
                </c:pt>
                <c:pt idx="19">
                  <c:v>-5</c:v>
                </c:pt>
                <c:pt idx="20">
                  <c:v>-4.75</c:v>
                </c:pt>
                <c:pt idx="21">
                  <c:v>-4.5</c:v>
                </c:pt>
                <c:pt idx="22">
                  <c:v>-4.25</c:v>
                </c:pt>
                <c:pt idx="23">
                  <c:v>-4</c:v>
                </c:pt>
                <c:pt idx="24">
                  <c:v>-3.75</c:v>
                </c:pt>
                <c:pt idx="25">
                  <c:v>-3.5</c:v>
                </c:pt>
                <c:pt idx="26">
                  <c:v>-3.25</c:v>
                </c:pt>
                <c:pt idx="27">
                  <c:v>-3</c:v>
                </c:pt>
                <c:pt idx="28">
                  <c:v>-2.75</c:v>
                </c:pt>
                <c:pt idx="29">
                  <c:v>-2.5</c:v>
                </c:pt>
                <c:pt idx="30">
                  <c:v>-2.25</c:v>
                </c:pt>
                <c:pt idx="31">
                  <c:v>-2</c:v>
                </c:pt>
                <c:pt idx="32">
                  <c:v>-1.75</c:v>
                </c:pt>
                <c:pt idx="33">
                  <c:v>-1.5</c:v>
                </c:pt>
                <c:pt idx="34">
                  <c:v>-1.25</c:v>
                </c:pt>
                <c:pt idx="35">
                  <c:v>-1</c:v>
                </c:pt>
                <c:pt idx="36">
                  <c:v>-0.75</c:v>
                </c:pt>
                <c:pt idx="37">
                  <c:v>-0.5</c:v>
                </c:pt>
                <c:pt idx="38">
                  <c:v>-0.25</c:v>
                </c:pt>
                <c:pt idx="39">
                  <c:v>0</c:v>
                </c:pt>
                <c:pt idx="40">
                  <c:v>0.25</c:v>
                </c:pt>
                <c:pt idx="41">
                  <c:v>0.5</c:v>
                </c:pt>
                <c:pt idx="42">
                  <c:v>0.75</c:v>
                </c:pt>
                <c:pt idx="43">
                  <c:v>1</c:v>
                </c:pt>
                <c:pt idx="44">
                  <c:v>1.25</c:v>
                </c:pt>
                <c:pt idx="45">
                  <c:v>1.5</c:v>
                </c:pt>
                <c:pt idx="46">
                  <c:v>1.75</c:v>
                </c:pt>
                <c:pt idx="47">
                  <c:v>2</c:v>
                </c:pt>
                <c:pt idx="48">
                  <c:v>2.25</c:v>
                </c:pt>
                <c:pt idx="49">
                  <c:v>2.5</c:v>
                </c:pt>
                <c:pt idx="50">
                  <c:v>2.75</c:v>
                </c:pt>
                <c:pt idx="51">
                  <c:v>3</c:v>
                </c:pt>
                <c:pt idx="52">
                  <c:v>3.25</c:v>
                </c:pt>
                <c:pt idx="53">
                  <c:v>3.5</c:v>
                </c:pt>
                <c:pt idx="54">
                  <c:v>3.75</c:v>
                </c:pt>
                <c:pt idx="55">
                  <c:v>4</c:v>
                </c:pt>
                <c:pt idx="56">
                  <c:v>4.25</c:v>
                </c:pt>
                <c:pt idx="57">
                  <c:v>4.5</c:v>
                </c:pt>
                <c:pt idx="58">
                  <c:v>4.75</c:v>
                </c:pt>
                <c:pt idx="59">
                  <c:v>5</c:v>
                </c:pt>
                <c:pt idx="60">
                  <c:v>5.25</c:v>
                </c:pt>
                <c:pt idx="61">
                  <c:v>5.5</c:v>
                </c:pt>
                <c:pt idx="62">
                  <c:v>5.75</c:v>
                </c:pt>
                <c:pt idx="63">
                  <c:v>6</c:v>
                </c:pt>
                <c:pt idx="64">
                  <c:v>6.25</c:v>
                </c:pt>
                <c:pt idx="65">
                  <c:v>6.5</c:v>
                </c:pt>
                <c:pt idx="66">
                  <c:v>6.75</c:v>
                </c:pt>
                <c:pt idx="67">
                  <c:v>7</c:v>
                </c:pt>
                <c:pt idx="68">
                  <c:v>7.25</c:v>
                </c:pt>
                <c:pt idx="69">
                  <c:v>7.5</c:v>
                </c:pt>
                <c:pt idx="70">
                  <c:v>7.75</c:v>
                </c:pt>
                <c:pt idx="71">
                  <c:v>8</c:v>
                </c:pt>
                <c:pt idx="72">
                  <c:v>8.25</c:v>
                </c:pt>
                <c:pt idx="73">
                  <c:v>8.5</c:v>
                </c:pt>
                <c:pt idx="74">
                  <c:v>8.75</c:v>
                </c:pt>
                <c:pt idx="75">
                  <c:v>9</c:v>
                </c:pt>
                <c:pt idx="76">
                  <c:v>9.25</c:v>
                </c:pt>
                <c:pt idx="77">
                  <c:v>9.5</c:v>
                </c:pt>
                <c:pt idx="78">
                  <c:v>9.75</c:v>
                </c:pt>
                <c:pt idx="79">
                  <c:v>10</c:v>
                </c:pt>
                <c:pt idx="80">
                  <c:v>10.25</c:v>
                </c:pt>
                <c:pt idx="81">
                  <c:v>10.5</c:v>
                </c:pt>
                <c:pt idx="82">
                  <c:v>10.75</c:v>
                </c:pt>
                <c:pt idx="83">
                  <c:v>11</c:v>
                </c:pt>
                <c:pt idx="84">
                  <c:v>11.25</c:v>
                </c:pt>
                <c:pt idx="85">
                  <c:v>11.5</c:v>
                </c:pt>
                <c:pt idx="86">
                  <c:v>11.75</c:v>
                </c:pt>
                <c:pt idx="87">
                  <c:v>12</c:v>
                </c:pt>
                <c:pt idx="88">
                  <c:v>12.25</c:v>
                </c:pt>
                <c:pt idx="89">
                  <c:v>12.5</c:v>
                </c:pt>
                <c:pt idx="90">
                  <c:v>12.75</c:v>
                </c:pt>
                <c:pt idx="91">
                  <c:v>13</c:v>
                </c:pt>
                <c:pt idx="92">
                  <c:v>13.25</c:v>
                </c:pt>
                <c:pt idx="93">
                  <c:v>13.5</c:v>
                </c:pt>
                <c:pt idx="94">
                  <c:v>13.75</c:v>
                </c:pt>
                <c:pt idx="95">
                  <c:v>14</c:v>
                </c:pt>
                <c:pt idx="96">
                  <c:v>14.25</c:v>
                </c:pt>
                <c:pt idx="97">
                  <c:v>14.5</c:v>
                </c:pt>
                <c:pt idx="98">
                  <c:v>14.75</c:v>
                </c:pt>
                <c:pt idx="99">
                  <c:v>15</c:v>
                </c:pt>
                <c:pt idx="100">
                  <c:v>15.25</c:v>
                </c:pt>
                <c:pt idx="101">
                  <c:v>15.5</c:v>
                </c:pt>
                <c:pt idx="102">
                  <c:v>15.75</c:v>
                </c:pt>
                <c:pt idx="103">
                  <c:v>16</c:v>
                </c:pt>
                <c:pt idx="104">
                  <c:v>16.25</c:v>
                </c:pt>
                <c:pt idx="105">
                  <c:v>16.5</c:v>
                </c:pt>
                <c:pt idx="106">
                  <c:v>16.75</c:v>
                </c:pt>
                <c:pt idx="107">
                  <c:v>17</c:v>
                </c:pt>
                <c:pt idx="108">
                  <c:v>17.25</c:v>
                </c:pt>
                <c:pt idx="109">
                  <c:v>17.5</c:v>
                </c:pt>
                <c:pt idx="110">
                  <c:v>17.75</c:v>
                </c:pt>
                <c:pt idx="111">
                  <c:v>18</c:v>
                </c:pt>
                <c:pt idx="112">
                  <c:v>18.25</c:v>
                </c:pt>
                <c:pt idx="113">
                  <c:v>18.5</c:v>
                </c:pt>
                <c:pt idx="114">
                  <c:v>18.75</c:v>
                </c:pt>
                <c:pt idx="115">
                  <c:v>19</c:v>
                </c:pt>
                <c:pt idx="116">
                  <c:v>19.25</c:v>
                </c:pt>
                <c:pt idx="117">
                  <c:v>19.5</c:v>
                </c:pt>
                <c:pt idx="118">
                  <c:v>19.75</c:v>
                </c:pt>
                <c:pt idx="119">
                  <c:v>20</c:v>
                </c:pt>
                <c:pt idx="120">
                  <c:v>20.25</c:v>
                </c:pt>
                <c:pt idx="121">
                  <c:v>20.5</c:v>
                </c:pt>
                <c:pt idx="122">
                  <c:v>20.75</c:v>
                </c:pt>
                <c:pt idx="123">
                  <c:v>21</c:v>
                </c:pt>
                <c:pt idx="124">
                  <c:v>21.25</c:v>
                </c:pt>
                <c:pt idx="125">
                  <c:v>21.5</c:v>
                </c:pt>
                <c:pt idx="126">
                  <c:v>21.75</c:v>
                </c:pt>
                <c:pt idx="127">
                  <c:v>22</c:v>
                </c:pt>
                <c:pt idx="128">
                  <c:v>22.25</c:v>
                </c:pt>
                <c:pt idx="129">
                  <c:v>22.5</c:v>
                </c:pt>
                <c:pt idx="130">
                  <c:v>22.75</c:v>
                </c:pt>
                <c:pt idx="131">
                  <c:v>23</c:v>
                </c:pt>
                <c:pt idx="132">
                  <c:v>23.25</c:v>
                </c:pt>
                <c:pt idx="133">
                  <c:v>23.5</c:v>
                </c:pt>
                <c:pt idx="134">
                  <c:v>23.75</c:v>
                </c:pt>
                <c:pt idx="135">
                  <c:v>24</c:v>
                </c:pt>
                <c:pt idx="136">
                  <c:v>24.25</c:v>
                </c:pt>
                <c:pt idx="137">
                  <c:v>24.5</c:v>
                </c:pt>
                <c:pt idx="138">
                  <c:v>24.75</c:v>
                </c:pt>
                <c:pt idx="139">
                  <c:v>25</c:v>
                </c:pt>
                <c:pt idx="140">
                  <c:v>25.25</c:v>
                </c:pt>
                <c:pt idx="141">
                  <c:v>25.5</c:v>
                </c:pt>
                <c:pt idx="142">
                  <c:v>25.75</c:v>
                </c:pt>
                <c:pt idx="143">
                  <c:v>26</c:v>
                </c:pt>
                <c:pt idx="144">
                  <c:v>26.25</c:v>
                </c:pt>
                <c:pt idx="145">
                  <c:v>26.5</c:v>
                </c:pt>
                <c:pt idx="146">
                  <c:v>26.75</c:v>
                </c:pt>
                <c:pt idx="147">
                  <c:v>27</c:v>
                </c:pt>
                <c:pt idx="148">
                  <c:v>27.25</c:v>
                </c:pt>
                <c:pt idx="149">
                  <c:v>27.5</c:v>
                </c:pt>
                <c:pt idx="150">
                  <c:v>27.75</c:v>
                </c:pt>
                <c:pt idx="151">
                  <c:v>28</c:v>
                </c:pt>
                <c:pt idx="152">
                  <c:v>28.25</c:v>
                </c:pt>
                <c:pt idx="153">
                  <c:v>28.5</c:v>
                </c:pt>
                <c:pt idx="154">
                  <c:v>28.75</c:v>
                </c:pt>
                <c:pt idx="155">
                  <c:v>29</c:v>
                </c:pt>
                <c:pt idx="156">
                  <c:v>29.25</c:v>
                </c:pt>
                <c:pt idx="157">
                  <c:v>29.5</c:v>
                </c:pt>
                <c:pt idx="158">
                  <c:v>29.75</c:v>
                </c:pt>
                <c:pt idx="159">
                  <c:v>30</c:v>
                </c:pt>
                <c:pt idx="160">
                  <c:v>30.25</c:v>
                </c:pt>
                <c:pt idx="161">
                  <c:v>30.5</c:v>
                </c:pt>
                <c:pt idx="162">
                  <c:v>30.75</c:v>
                </c:pt>
                <c:pt idx="163">
                  <c:v>31</c:v>
                </c:pt>
                <c:pt idx="164">
                  <c:v>31.25</c:v>
                </c:pt>
                <c:pt idx="165">
                  <c:v>31.5</c:v>
                </c:pt>
                <c:pt idx="166">
                  <c:v>31.75</c:v>
                </c:pt>
                <c:pt idx="167">
                  <c:v>32</c:v>
                </c:pt>
                <c:pt idx="168">
                  <c:v>32.25</c:v>
                </c:pt>
                <c:pt idx="169">
                  <c:v>32.5</c:v>
                </c:pt>
                <c:pt idx="170">
                  <c:v>32.75</c:v>
                </c:pt>
                <c:pt idx="171">
                  <c:v>33</c:v>
                </c:pt>
                <c:pt idx="172">
                  <c:v>33.25</c:v>
                </c:pt>
                <c:pt idx="173">
                  <c:v>33.5</c:v>
                </c:pt>
                <c:pt idx="174">
                  <c:v>33.75</c:v>
                </c:pt>
                <c:pt idx="175">
                  <c:v>34</c:v>
                </c:pt>
                <c:pt idx="176">
                  <c:v>34.25</c:v>
                </c:pt>
                <c:pt idx="177">
                  <c:v>34.5</c:v>
                </c:pt>
                <c:pt idx="178">
                  <c:v>34.75</c:v>
                </c:pt>
                <c:pt idx="179">
                  <c:v>35</c:v>
                </c:pt>
                <c:pt idx="180">
                  <c:v>35.25</c:v>
                </c:pt>
                <c:pt idx="181">
                  <c:v>35.5</c:v>
                </c:pt>
                <c:pt idx="182">
                  <c:v>35.75</c:v>
                </c:pt>
                <c:pt idx="183">
                  <c:v>36</c:v>
                </c:pt>
                <c:pt idx="184">
                  <c:v>36.25</c:v>
                </c:pt>
                <c:pt idx="185">
                  <c:v>36.5</c:v>
                </c:pt>
                <c:pt idx="186">
                  <c:v>36.75</c:v>
                </c:pt>
                <c:pt idx="187">
                  <c:v>37</c:v>
                </c:pt>
                <c:pt idx="188">
                  <c:v>37.25</c:v>
                </c:pt>
                <c:pt idx="189">
                  <c:v>37.5</c:v>
                </c:pt>
                <c:pt idx="190">
                  <c:v>37.75</c:v>
                </c:pt>
                <c:pt idx="191">
                  <c:v>38</c:v>
                </c:pt>
                <c:pt idx="192">
                  <c:v>38.25</c:v>
                </c:pt>
                <c:pt idx="193">
                  <c:v>38.5</c:v>
                </c:pt>
                <c:pt idx="194">
                  <c:v>38.75</c:v>
                </c:pt>
                <c:pt idx="195">
                  <c:v>39</c:v>
                </c:pt>
                <c:pt idx="196">
                  <c:v>39.25</c:v>
                </c:pt>
                <c:pt idx="197">
                  <c:v>39.5</c:v>
                </c:pt>
                <c:pt idx="198">
                  <c:v>39.75</c:v>
                </c:pt>
                <c:pt idx="199">
                  <c:v>40</c:v>
                </c:pt>
                <c:pt idx="200">
                  <c:v>40.25</c:v>
                </c:pt>
                <c:pt idx="201">
                  <c:v>40.5</c:v>
                </c:pt>
                <c:pt idx="202">
                  <c:v>40.75</c:v>
                </c:pt>
                <c:pt idx="203">
                  <c:v>41</c:v>
                </c:pt>
                <c:pt idx="204">
                  <c:v>41.25</c:v>
                </c:pt>
                <c:pt idx="205">
                  <c:v>41.5</c:v>
                </c:pt>
                <c:pt idx="206">
                  <c:v>41.75</c:v>
                </c:pt>
                <c:pt idx="207">
                  <c:v>42</c:v>
                </c:pt>
                <c:pt idx="208">
                  <c:v>42.25</c:v>
                </c:pt>
                <c:pt idx="209">
                  <c:v>42.5</c:v>
                </c:pt>
                <c:pt idx="210">
                  <c:v>42.75</c:v>
                </c:pt>
                <c:pt idx="211">
                  <c:v>43</c:v>
                </c:pt>
                <c:pt idx="212">
                  <c:v>43.25</c:v>
                </c:pt>
                <c:pt idx="213">
                  <c:v>43.5</c:v>
                </c:pt>
                <c:pt idx="214">
                  <c:v>43.75</c:v>
                </c:pt>
                <c:pt idx="215">
                  <c:v>44</c:v>
                </c:pt>
                <c:pt idx="216">
                  <c:v>44.25</c:v>
                </c:pt>
                <c:pt idx="217">
                  <c:v>44.5</c:v>
                </c:pt>
                <c:pt idx="218">
                  <c:v>44.75</c:v>
                </c:pt>
                <c:pt idx="219">
                  <c:v>45</c:v>
                </c:pt>
                <c:pt idx="220">
                  <c:v>45.25</c:v>
                </c:pt>
                <c:pt idx="221">
                  <c:v>45.5</c:v>
                </c:pt>
                <c:pt idx="222">
                  <c:v>45.75</c:v>
                </c:pt>
                <c:pt idx="223">
                  <c:v>46</c:v>
                </c:pt>
                <c:pt idx="224">
                  <c:v>46.25</c:v>
                </c:pt>
                <c:pt idx="225">
                  <c:v>46.5</c:v>
                </c:pt>
                <c:pt idx="226">
                  <c:v>46.75</c:v>
                </c:pt>
                <c:pt idx="227">
                  <c:v>47</c:v>
                </c:pt>
                <c:pt idx="228">
                  <c:v>47.25</c:v>
                </c:pt>
                <c:pt idx="229">
                  <c:v>47.5</c:v>
                </c:pt>
                <c:pt idx="230">
                  <c:v>47.75</c:v>
                </c:pt>
                <c:pt idx="231">
                  <c:v>48</c:v>
                </c:pt>
                <c:pt idx="232">
                  <c:v>48.25</c:v>
                </c:pt>
                <c:pt idx="233">
                  <c:v>48.5</c:v>
                </c:pt>
                <c:pt idx="234">
                  <c:v>48.75</c:v>
                </c:pt>
                <c:pt idx="235">
                  <c:v>49</c:v>
                </c:pt>
                <c:pt idx="236">
                  <c:v>49.25</c:v>
                </c:pt>
                <c:pt idx="237">
                  <c:v>49.5</c:v>
                </c:pt>
                <c:pt idx="238">
                  <c:v>49.75</c:v>
                </c:pt>
                <c:pt idx="239">
                  <c:v>50</c:v>
                </c:pt>
                <c:pt idx="240">
                  <c:v>50.25</c:v>
                </c:pt>
                <c:pt idx="241">
                  <c:v>50.5</c:v>
                </c:pt>
                <c:pt idx="242">
                  <c:v>50.75</c:v>
                </c:pt>
                <c:pt idx="243">
                  <c:v>51</c:v>
                </c:pt>
                <c:pt idx="244">
                  <c:v>51.25</c:v>
                </c:pt>
                <c:pt idx="245">
                  <c:v>51.5</c:v>
                </c:pt>
                <c:pt idx="246">
                  <c:v>51.75</c:v>
                </c:pt>
                <c:pt idx="247">
                  <c:v>52</c:v>
                </c:pt>
                <c:pt idx="248">
                  <c:v>52.25</c:v>
                </c:pt>
                <c:pt idx="249">
                  <c:v>52.5</c:v>
                </c:pt>
                <c:pt idx="250">
                  <c:v>52.75</c:v>
                </c:pt>
                <c:pt idx="251">
                  <c:v>53</c:v>
                </c:pt>
                <c:pt idx="252">
                  <c:v>53.25</c:v>
                </c:pt>
                <c:pt idx="253">
                  <c:v>53.5</c:v>
                </c:pt>
                <c:pt idx="254">
                  <c:v>53.75</c:v>
                </c:pt>
                <c:pt idx="255">
                  <c:v>54</c:v>
                </c:pt>
                <c:pt idx="256">
                  <c:v>54.25</c:v>
                </c:pt>
                <c:pt idx="257">
                  <c:v>54.5</c:v>
                </c:pt>
                <c:pt idx="258">
                  <c:v>54.75</c:v>
                </c:pt>
                <c:pt idx="259">
                  <c:v>55</c:v>
                </c:pt>
                <c:pt idx="260">
                  <c:v>55.25</c:v>
                </c:pt>
                <c:pt idx="261">
                  <c:v>55.5</c:v>
                </c:pt>
                <c:pt idx="262">
                  <c:v>55.75</c:v>
                </c:pt>
                <c:pt idx="263">
                  <c:v>56</c:v>
                </c:pt>
                <c:pt idx="264">
                  <c:v>56.25</c:v>
                </c:pt>
                <c:pt idx="265">
                  <c:v>56.5</c:v>
                </c:pt>
                <c:pt idx="266">
                  <c:v>56.75</c:v>
                </c:pt>
                <c:pt idx="267">
                  <c:v>57</c:v>
                </c:pt>
                <c:pt idx="268">
                  <c:v>57.25</c:v>
                </c:pt>
                <c:pt idx="269">
                  <c:v>57.5</c:v>
                </c:pt>
                <c:pt idx="270">
                  <c:v>57.75</c:v>
                </c:pt>
                <c:pt idx="271">
                  <c:v>58</c:v>
                </c:pt>
                <c:pt idx="272">
                  <c:v>58.25</c:v>
                </c:pt>
                <c:pt idx="273">
                  <c:v>58.5</c:v>
                </c:pt>
                <c:pt idx="274">
                  <c:v>58.75</c:v>
                </c:pt>
                <c:pt idx="275">
                  <c:v>59</c:v>
                </c:pt>
                <c:pt idx="276">
                  <c:v>59.25</c:v>
                </c:pt>
                <c:pt idx="277">
                  <c:v>59.5</c:v>
                </c:pt>
                <c:pt idx="278">
                  <c:v>59.75</c:v>
                </c:pt>
                <c:pt idx="279">
                  <c:v>60</c:v>
                </c:pt>
                <c:pt idx="280">
                  <c:v>60.25</c:v>
                </c:pt>
                <c:pt idx="281">
                  <c:v>60.5</c:v>
                </c:pt>
                <c:pt idx="282">
                  <c:v>60.75</c:v>
                </c:pt>
                <c:pt idx="283">
                  <c:v>61</c:v>
                </c:pt>
                <c:pt idx="284">
                  <c:v>61.25</c:v>
                </c:pt>
                <c:pt idx="285">
                  <c:v>61.5</c:v>
                </c:pt>
                <c:pt idx="286">
                  <c:v>61.75</c:v>
                </c:pt>
                <c:pt idx="287">
                  <c:v>62</c:v>
                </c:pt>
                <c:pt idx="288">
                  <c:v>62.25</c:v>
                </c:pt>
                <c:pt idx="289">
                  <c:v>62.5</c:v>
                </c:pt>
                <c:pt idx="290">
                  <c:v>62.75</c:v>
                </c:pt>
                <c:pt idx="291">
                  <c:v>63</c:v>
                </c:pt>
                <c:pt idx="292">
                  <c:v>63.25</c:v>
                </c:pt>
                <c:pt idx="293">
                  <c:v>63.5</c:v>
                </c:pt>
                <c:pt idx="294">
                  <c:v>63.75</c:v>
                </c:pt>
                <c:pt idx="295">
                  <c:v>64</c:v>
                </c:pt>
                <c:pt idx="296">
                  <c:v>64.25</c:v>
                </c:pt>
                <c:pt idx="297">
                  <c:v>64.5</c:v>
                </c:pt>
                <c:pt idx="298">
                  <c:v>64.75</c:v>
                </c:pt>
                <c:pt idx="299">
                  <c:v>65</c:v>
                </c:pt>
                <c:pt idx="300">
                  <c:v>65.25</c:v>
                </c:pt>
                <c:pt idx="301">
                  <c:v>65.5</c:v>
                </c:pt>
                <c:pt idx="302">
                  <c:v>65.75</c:v>
                </c:pt>
                <c:pt idx="303">
                  <c:v>66</c:v>
                </c:pt>
                <c:pt idx="304">
                  <c:v>66.25</c:v>
                </c:pt>
                <c:pt idx="305">
                  <c:v>66.5</c:v>
                </c:pt>
                <c:pt idx="306">
                  <c:v>66.75</c:v>
                </c:pt>
                <c:pt idx="307">
                  <c:v>67</c:v>
                </c:pt>
                <c:pt idx="308">
                  <c:v>67.25</c:v>
                </c:pt>
                <c:pt idx="309">
                  <c:v>67.5</c:v>
                </c:pt>
                <c:pt idx="310">
                  <c:v>67.75</c:v>
                </c:pt>
                <c:pt idx="311">
                  <c:v>68</c:v>
                </c:pt>
                <c:pt idx="312">
                  <c:v>68.25</c:v>
                </c:pt>
                <c:pt idx="313">
                  <c:v>68.5</c:v>
                </c:pt>
                <c:pt idx="314">
                  <c:v>68.75</c:v>
                </c:pt>
                <c:pt idx="315">
                  <c:v>69</c:v>
                </c:pt>
                <c:pt idx="316">
                  <c:v>69.25</c:v>
                </c:pt>
                <c:pt idx="317">
                  <c:v>69.5</c:v>
                </c:pt>
                <c:pt idx="318">
                  <c:v>69.75</c:v>
                </c:pt>
                <c:pt idx="319">
                  <c:v>70</c:v>
                </c:pt>
                <c:pt idx="320">
                  <c:v>70.25</c:v>
                </c:pt>
                <c:pt idx="321">
                  <c:v>70.5</c:v>
                </c:pt>
                <c:pt idx="322">
                  <c:v>70.75</c:v>
                </c:pt>
                <c:pt idx="323">
                  <c:v>71</c:v>
                </c:pt>
                <c:pt idx="324">
                  <c:v>71.25</c:v>
                </c:pt>
                <c:pt idx="325">
                  <c:v>71.5</c:v>
                </c:pt>
                <c:pt idx="326">
                  <c:v>71.75</c:v>
                </c:pt>
                <c:pt idx="327">
                  <c:v>72</c:v>
                </c:pt>
                <c:pt idx="328">
                  <c:v>72.25</c:v>
                </c:pt>
                <c:pt idx="329">
                  <c:v>72.5</c:v>
                </c:pt>
                <c:pt idx="330">
                  <c:v>72.75</c:v>
                </c:pt>
                <c:pt idx="331">
                  <c:v>73</c:v>
                </c:pt>
                <c:pt idx="332">
                  <c:v>73.25</c:v>
                </c:pt>
                <c:pt idx="333">
                  <c:v>73.5</c:v>
                </c:pt>
                <c:pt idx="334">
                  <c:v>73.75</c:v>
                </c:pt>
                <c:pt idx="335">
                  <c:v>74</c:v>
                </c:pt>
                <c:pt idx="336">
                  <c:v>74.25</c:v>
                </c:pt>
                <c:pt idx="337">
                  <c:v>74.5</c:v>
                </c:pt>
                <c:pt idx="338">
                  <c:v>74.75</c:v>
                </c:pt>
                <c:pt idx="339">
                  <c:v>75</c:v>
                </c:pt>
                <c:pt idx="340">
                  <c:v>75.25</c:v>
                </c:pt>
                <c:pt idx="341">
                  <c:v>75.5</c:v>
                </c:pt>
                <c:pt idx="342">
                  <c:v>75.75</c:v>
                </c:pt>
                <c:pt idx="343">
                  <c:v>76</c:v>
                </c:pt>
                <c:pt idx="344">
                  <c:v>76.25</c:v>
                </c:pt>
                <c:pt idx="345">
                  <c:v>76.5</c:v>
                </c:pt>
                <c:pt idx="346">
                  <c:v>76.75</c:v>
                </c:pt>
                <c:pt idx="347">
                  <c:v>77</c:v>
                </c:pt>
                <c:pt idx="348">
                  <c:v>77.25</c:v>
                </c:pt>
                <c:pt idx="349">
                  <c:v>77.5</c:v>
                </c:pt>
                <c:pt idx="350">
                  <c:v>77.75</c:v>
                </c:pt>
                <c:pt idx="351">
                  <c:v>78</c:v>
                </c:pt>
                <c:pt idx="352">
                  <c:v>78.25</c:v>
                </c:pt>
                <c:pt idx="353">
                  <c:v>78.5</c:v>
                </c:pt>
                <c:pt idx="354">
                  <c:v>78.75</c:v>
                </c:pt>
                <c:pt idx="355">
                  <c:v>79</c:v>
                </c:pt>
                <c:pt idx="356">
                  <c:v>79.25</c:v>
                </c:pt>
                <c:pt idx="357">
                  <c:v>79.5</c:v>
                </c:pt>
                <c:pt idx="358">
                  <c:v>79.75</c:v>
                </c:pt>
                <c:pt idx="359">
                  <c:v>80</c:v>
                </c:pt>
                <c:pt idx="360">
                  <c:v>80.25</c:v>
                </c:pt>
                <c:pt idx="361">
                  <c:v>80.5</c:v>
                </c:pt>
                <c:pt idx="362">
                  <c:v>80.75</c:v>
                </c:pt>
                <c:pt idx="363">
                  <c:v>81</c:v>
                </c:pt>
                <c:pt idx="364">
                  <c:v>81.25</c:v>
                </c:pt>
                <c:pt idx="365">
                  <c:v>81.5</c:v>
                </c:pt>
                <c:pt idx="366">
                  <c:v>81.75</c:v>
                </c:pt>
                <c:pt idx="367">
                  <c:v>82</c:v>
                </c:pt>
                <c:pt idx="368">
                  <c:v>82.25</c:v>
                </c:pt>
                <c:pt idx="369">
                  <c:v>82.5</c:v>
                </c:pt>
                <c:pt idx="370">
                  <c:v>82.75</c:v>
                </c:pt>
                <c:pt idx="371">
                  <c:v>83</c:v>
                </c:pt>
                <c:pt idx="372">
                  <c:v>83.25</c:v>
                </c:pt>
                <c:pt idx="373">
                  <c:v>83.5</c:v>
                </c:pt>
                <c:pt idx="374">
                  <c:v>83.75</c:v>
                </c:pt>
                <c:pt idx="375">
                  <c:v>84</c:v>
                </c:pt>
                <c:pt idx="376">
                  <c:v>84.25</c:v>
                </c:pt>
                <c:pt idx="377">
                  <c:v>84.5</c:v>
                </c:pt>
                <c:pt idx="378">
                  <c:v>84.75</c:v>
                </c:pt>
                <c:pt idx="379">
                  <c:v>85</c:v>
                </c:pt>
                <c:pt idx="380">
                  <c:v>85.25</c:v>
                </c:pt>
                <c:pt idx="381">
                  <c:v>85.5</c:v>
                </c:pt>
                <c:pt idx="382">
                  <c:v>85.75</c:v>
                </c:pt>
                <c:pt idx="383">
                  <c:v>86</c:v>
                </c:pt>
                <c:pt idx="384">
                  <c:v>86.25</c:v>
                </c:pt>
                <c:pt idx="385">
                  <c:v>86.5</c:v>
                </c:pt>
                <c:pt idx="386">
                  <c:v>86.75</c:v>
                </c:pt>
                <c:pt idx="387">
                  <c:v>87</c:v>
                </c:pt>
                <c:pt idx="388">
                  <c:v>87.25</c:v>
                </c:pt>
                <c:pt idx="389">
                  <c:v>87.5</c:v>
                </c:pt>
                <c:pt idx="390">
                  <c:v>87.75</c:v>
                </c:pt>
                <c:pt idx="391">
                  <c:v>88</c:v>
                </c:pt>
                <c:pt idx="392">
                  <c:v>88.25</c:v>
                </c:pt>
                <c:pt idx="393">
                  <c:v>88.5</c:v>
                </c:pt>
                <c:pt idx="394">
                  <c:v>88.75</c:v>
                </c:pt>
                <c:pt idx="395">
                  <c:v>89</c:v>
                </c:pt>
                <c:pt idx="396">
                  <c:v>89.25</c:v>
                </c:pt>
                <c:pt idx="397">
                  <c:v>89.5</c:v>
                </c:pt>
                <c:pt idx="398">
                  <c:v>89.75</c:v>
                </c:pt>
                <c:pt idx="399">
                  <c:v>90</c:v>
                </c:pt>
                <c:pt idx="400">
                  <c:v>90.25</c:v>
                </c:pt>
                <c:pt idx="401">
                  <c:v>90.5</c:v>
                </c:pt>
                <c:pt idx="402">
                  <c:v>90.75</c:v>
                </c:pt>
                <c:pt idx="403">
                  <c:v>91</c:v>
                </c:pt>
                <c:pt idx="404">
                  <c:v>91.25</c:v>
                </c:pt>
                <c:pt idx="405">
                  <c:v>91.5</c:v>
                </c:pt>
                <c:pt idx="406">
                  <c:v>91.75</c:v>
                </c:pt>
                <c:pt idx="407">
                  <c:v>92</c:v>
                </c:pt>
                <c:pt idx="408">
                  <c:v>92.25</c:v>
                </c:pt>
                <c:pt idx="409">
                  <c:v>92.5</c:v>
                </c:pt>
                <c:pt idx="410">
                  <c:v>92.75</c:v>
                </c:pt>
                <c:pt idx="411">
                  <c:v>93</c:v>
                </c:pt>
                <c:pt idx="412">
                  <c:v>93.25</c:v>
                </c:pt>
                <c:pt idx="413">
                  <c:v>93.5</c:v>
                </c:pt>
                <c:pt idx="414">
                  <c:v>93.75</c:v>
                </c:pt>
                <c:pt idx="415">
                  <c:v>94</c:v>
                </c:pt>
                <c:pt idx="416">
                  <c:v>94.25</c:v>
                </c:pt>
                <c:pt idx="417">
                  <c:v>94.5</c:v>
                </c:pt>
                <c:pt idx="418">
                  <c:v>94.75</c:v>
                </c:pt>
                <c:pt idx="419">
                  <c:v>95</c:v>
                </c:pt>
                <c:pt idx="420">
                  <c:v>95.25</c:v>
                </c:pt>
                <c:pt idx="421">
                  <c:v>95.5</c:v>
                </c:pt>
                <c:pt idx="422">
                  <c:v>95.75</c:v>
                </c:pt>
                <c:pt idx="423">
                  <c:v>96</c:v>
                </c:pt>
                <c:pt idx="424">
                  <c:v>96.25</c:v>
                </c:pt>
                <c:pt idx="425">
                  <c:v>96.5</c:v>
                </c:pt>
                <c:pt idx="426">
                  <c:v>96.75</c:v>
                </c:pt>
                <c:pt idx="427">
                  <c:v>97</c:v>
                </c:pt>
                <c:pt idx="428">
                  <c:v>97.25</c:v>
                </c:pt>
                <c:pt idx="429">
                  <c:v>97.5</c:v>
                </c:pt>
                <c:pt idx="430">
                  <c:v>97.75</c:v>
                </c:pt>
                <c:pt idx="431">
                  <c:v>98</c:v>
                </c:pt>
                <c:pt idx="432">
                  <c:v>98.25</c:v>
                </c:pt>
                <c:pt idx="433">
                  <c:v>98.5</c:v>
                </c:pt>
                <c:pt idx="434">
                  <c:v>98.75</c:v>
                </c:pt>
                <c:pt idx="435">
                  <c:v>99</c:v>
                </c:pt>
                <c:pt idx="436">
                  <c:v>99.25</c:v>
                </c:pt>
                <c:pt idx="437">
                  <c:v>99.5</c:v>
                </c:pt>
                <c:pt idx="438">
                  <c:v>99.75</c:v>
                </c:pt>
                <c:pt idx="439">
                  <c:v>100</c:v>
                </c:pt>
                <c:pt idx="440">
                  <c:v>100.25</c:v>
                </c:pt>
                <c:pt idx="441">
                  <c:v>100.5</c:v>
                </c:pt>
                <c:pt idx="442">
                  <c:v>100.75</c:v>
                </c:pt>
                <c:pt idx="443">
                  <c:v>101</c:v>
                </c:pt>
                <c:pt idx="444">
                  <c:v>101.25</c:v>
                </c:pt>
                <c:pt idx="445">
                  <c:v>101.5</c:v>
                </c:pt>
                <c:pt idx="446">
                  <c:v>101.75</c:v>
                </c:pt>
                <c:pt idx="447">
                  <c:v>102</c:v>
                </c:pt>
                <c:pt idx="448">
                  <c:v>102.25</c:v>
                </c:pt>
                <c:pt idx="449">
                  <c:v>102.5</c:v>
                </c:pt>
                <c:pt idx="450">
                  <c:v>102.75</c:v>
                </c:pt>
                <c:pt idx="451">
                  <c:v>103</c:v>
                </c:pt>
                <c:pt idx="452">
                  <c:v>103.25</c:v>
                </c:pt>
                <c:pt idx="453">
                  <c:v>103.5</c:v>
                </c:pt>
                <c:pt idx="454">
                  <c:v>103.75</c:v>
                </c:pt>
                <c:pt idx="455">
                  <c:v>104</c:v>
                </c:pt>
                <c:pt idx="456">
                  <c:v>104.25</c:v>
                </c:pt>
                <c:pt idx="457">
                  <c:v>104.5</c:v>
                </c:pt>
                <c:pt idx="458">
                  <c:v>104.75</c:v>
                </c:pt>
                <c:pt idx="459">
                  <c:v>105</c:v>
                </c:pt>
                <c:pt idx="460">
                  <c:v>105.25</c:v>
                </c:pt>
                <c:pt idx="461">
                  <c:v>105.5</c:v>
                </c:pt>
                <c:pt idx="462">
                  <c:v>105.75</c:v>
                </c:pt>
                <c:pt idx="463">
                  <c:v>106</c:v>
                </c:pt>
                <c:pt idx="464">
                  <c:v>106.25</c:v>
                </c:pt>
                <c:pt idx="465">
                  <c:v>106.5</c:v>
                </c:pt>
                <c:pt idx="466">
                  <c:v>106.75</c:v>
                </c:pt>
                <c:pt idx="467">
                  <c:v>107</c:v>
                </c:pt>
                <c:pt idx="468">
                  <c:v>107.25</c:v>
                </c:pt>
                <c:pt idx="469">
                  <c:v>107.5</c:v>
                </c:pt>
                <c:pt idx="470">
                  <c:v>107.75</c:v>
                </c:pt>
                <c:pt idx="471">
                  <c:v>108</c:v>
                </c:pt>
                <c:pt idx="472">
                  <c:v>108.25</c:v>
                </c:pt>
                <c:pt idx="473">
                  <c:v>108.5</c:v>
                </c:pt>
                <c:pt idx="474">
                  <c:v>108.75</c:v>
                </c:pt>
                <c:pt idx="475">
                  <c:v>109</c:v>
                </c:pt>
                <c:pt idx="476">
                  <c:v>109.25</c:v>
                </c:pt>
                <c:pt idx="477">
                  <c:v>109.5</c:v>
                </c:pt>
                <c:pt idx="478">
                  <c:v>109.75</c:v>
                </c:pt>
                <c:pt idx="479">
                  <c:v>110</c:v>
                </c:pt>
                <c:pt idx="480">
                  <c:v>110.25</c:v>
                </c:pt>
                <c:pt idx="481">
                  <c:v>110.5</c:v>
                </c:pt>
                <c:pt idx="482">
                  <c:v>110.75</c:v>
                </c:pt>
                <c:pt idx="483">
                  <c:v>111</c:v>
                </c:pt>
                <c:pt idx="484">
                  <c:v>111.25</c:v>
                </c:pt>
                <c:pt idx="485">
                  <c:v>111.5</c:v>
                </c:pt>
                <c:pt idx="486">
                  <c:v>111.75</c:v>
                </c:pt>
                <c:pt idx="487">
                  <c:v>112</c:v>
                </c:pt>
                <c:pt idx="488">
                  <c:v>112.25</c:v>
                </c:pt>
                <c:pt idx="489">
                  <c:v>112.5</c:v>
                </c:pt>
                <c:pt idx="490">
                  <c:v>112.75</c:v>
                </c:pt>
                <c:pt idx="491">
                  <c:v>113</c:v>
                </c:pt>
                <c:pt idx="492">
                  <c:v>113.25</c:v>
                </c:pt>
                <c:pt idx="493">
                  <c:v>113.5</c:v>
                </c:pt>
                <c:pt idx="494">
                  <c:v>113.75</c:v>
                </c:pt>
                <c:pt idx="495">
                  <c:v>114</c:v>
                </c:pt>
                <c:pt idx="496">
                  <c:v>114.25</c:v>
                </c:pt>
                <c:pt idx="497">
                  <c:v>114.5</c:v>
                </c:pt>
                <c:pt idx="498">
                  <c:v>114.75</c:v>
                </c:pt>
                <c:pt idx="499">
                  <c:v>115</c:v>
                </c:pt>
                <c:pt idx="500">
                  <c:v>115.25</c:v>
                </c:pt>
                <c:pt idx="501">
                  <c:v>115.5</c:v>
                </c:pt>
                <c:pt idx="502">
                  <c:v>115.75</c:v>
                </c:pt>
                <c:pt idx="503">
                  <c:v>116</c:v>
                </c:pt>
                <c:pt idx="504">
                  <c:v>116.25</c:v>
                </c:pt>
                <c:pt idx="505">
                  <c:v>116.5</c:v>
                </c:pt>
                <c:pt idx="506">
                  <c:v>116.75</c:v>
                </c:pt>
                <c:pt idx="507">
                  <c:v>117</c:v>
                </c:pt>
                <c:pt idx="508">
                  <c:v>117.25</c:v>
                </c:pt>
                <c:pt idx="509">
                  <c:v>117.5</c:v>
                </c:pt>
                <c:pt idx="510">
                  <c:v>117.75</c:v>
                </c:pt>
                <c:pt idx="511">
                  <c:v>118</c:v>
                </c:pt>
                <c:pt idx="512">
                  <c:v>118.25</c:v>
                </c:pt>
                <c:pt idx="513">
                  <c:v>118.5</c:v>
                </c:pt>
                <c:pt idx="514">
                  <c:v>118.75</c:v>
                </c:pt>
                <c:pt idx="515">
                  <c:v>119</c:v>
                </c:pt>
                <c:pt idx="516">
                  <c:v>119.25</c:v>
                </c:pt>
                <c:pt idx="517">
                  <c:v>119.5</c:v>
                </c:pt>
                <c:pt idx="518">
                  <c:v>119.75</c:v>
                </c:pt>
                <c:pt idx="519">
                  <c:v>120</c:v>
                </c:pt>
                <c:pt idx="520">
                  <c:v>120.25</c:v>
                </c:pt>
                <c:pt idx="521">
                  <c:v>120.5</c:v>
                </c:pt>
                <c:pt idx="522">
                  <c:v>120.75</c:v>
                </c:pt>
                <c:pt idx="523">
                  <c:v>121</c:v>
                </c:pt>
                <c:pt idx="524">
                  <c:v>121.25</c:v>
                </c:pt>
                <c:pt idx="525">
                  <c:v>121.5</c:v>
                </c:pt>
                <c:pt idx="526">
                  <c:v>121.75</c:v>
                </c:pt>
                <c:pt idx="527">
                  <c:v>122</c:v>
                </c:pt>
                <c:pt idx="528">
                  <c:v>122.25</c:v>
                </c:pt>
                <c:pt idx="529">
                  <c:v>122.5</c:v>
                </c:pt>
                <c:pt idx="530">
                  <c:v>122.75</c:v>
                </c:pt>
                <c:pt idx="531">
                  <c:v>123</c:v>
                </c:pt>
                <c:pt idx="532">
                  <c:v>123.25</c:v>
                </c:pt>
                <c:pt idx="533">
                  <c:v>123.5</c:v>
                </c:pt>
                <c:pt idx="534">
                  <c:v>123.75</c:v>
                </c:pt>
                <c:pt idx="535">
                  <c:v>124</c:v>
                </c:pt>
                <c:pt idx="536">
                  <c:v>124.25</c:v>
                </c:pt>
                <c:pt idx="537">
                  <c:v>124.5</c:v>
                </c:pt>
                <c:pt idx="538">
                  <c:v>124.75</c:v>
                </c:pt>
                <c:pt idx="539">
                  <c:v>125</c:v>
                </c:pt>
              </c:numCache>
            </c:numRef>
          </c:xVal>
          <c:yVal>
            <c:numRef>
              <c:f>'N2 March 21'!$G$11:$G$562</c:f>
              <c:numCache>
                <c:formatCode>General</c:formatCode>
                <c:ptCount val="552"/>
                <c:pt idx="0">
                  <c:v>0.218054</c:v>
                </c:pt>
                <c:pt idx="1">
                  <c:v>0.22209699999999999</c:v>
                </c:pt>
                <c:pt idx="2">
                  <c:v>0.212424</c:v>
                </c:pt>
                <c:pt idx="3">
                  <c:v>0.211674</c:v>
                </c:pt>
                <c:pt idx="4">
                  <c:v>0.209753</c:v>
                </c:pt>
                <c:pt idx="5">
                  <c:v>0.21148800000000001</c:v>
                </c:pt>
                <c:pt idx="6">
                  <c:v>0.20757900000000001</c:v>
                </c:pt>
                <c:pt idx="7">
                  <c:v>0.21324299999999999</c:v>
                </c:pt>
                <c:pt idx="8">
                  <c:v>0.21634</c:v>
                </c:pt>
                <c:pt idx="9">
                  <c:v>0.207538</c:v>
                </c:pt>
                <c:pt idx="10">
                  <c:v>0.21746399999999999</c:v>
                </c:pt>
                <c:pt idx="11">
                  <c:v>0.21290899999999999</c:v>
                </c:pt>
                <c:pt idx="12">
                  <c:v>0.21512600000000001</c:v>
                </c:pt>
                <c:pt idx="13">
                  <c:v>0.214203</c:v>
                </c:pt>
                <c:pt idx="14">
                  <c:v>0.21059900000000001</c:v>
                </c:pt>
                <c:pt idx="15">
                  <c:v>0.20999399999999999</c:v>
                </c:pt>
                <c:pt idx="16">
                  <c:v>0.21626300000000001</c:v>
                </c:pt>
                <c:pt idx="17">
                  <c:v>0.210287</c:v>
                </c:pt>
                <c:pt idx="18">
                  <c:v>0.20577200000000001</c:v>
                </c:pt>
                <c:pt idx="19">
                  <c:v>0.21718299999999999</c:v>
                </c:pt>
                <c:pt idx="20">
                  <c:v>0.21398700000000001</c:v>
                </c:pt>
                <c:pt idx="21">
                  <c:v>0.209981</c:v>
                </c:pt>
                <c:pt idx="22">
                  <c:v>0.21786</c:v>
                </c:pt>
                <c:pt idx="23">
                  <c:v>0.21239</c:v>
                </c:pt>
                <c:pt idx="24">
                  <c:v>0.20441000000000001</c:v>
                </c:pt>
                <c:pt idx="25">
                  <c:v>0.19304199999999999</c:v>
                </c:pt>
                <c:pt idx="26">
                  <c:v>0.19481499999999999</c:v>
                </c:pt>
                <c:pt idx="27">
                  <c:v>0.20506199999999999</c:v>
                </c:pt>
                <c:pt idx="28">
                  <c:v>0.15181</c:v>
                </c:pt>
                <c:pt idx="29">
                  <c:v>8.3171599999999998E-2</c:v>
                </c:pt>
                <c:pt idx="30">
                  <c:v>5.5716399999999999E-2</c:v>
                </c:pt>
                <c:pt idx="31">
                  <c:v>1.6534900000000002E-2</c:v>
                </c:pt>
                <c:pt idx="32">
                  <c:v>1.79185E-2</c:v>
                </c:pt>
                <c:pt idx="33">
                  <c:v>4.5769000000000001E-3</c:v>
                </c:pt>
                <c:pt idx="34">
                  <c:v>4.2773300000000002E-3</c:v>
                </c:pt>
                <c:pt idx="35">
                  <c:v>-7.7455199999999997E-3</c:v>
                </c:pt>
                <c:pt idx="36">
                  <c:v>-3.02038E-3</c:v>
                </c:pt>
                <c:pt idx="37">
                  <c:v>3.7584900000000002E-3</c:v>
                </c:pt>
                <c:pt idx="38">
                  <c:v>-5.3922099999999997E-3</c:v>
                </c:pt>
                <c:pt idx="39">
                  <c:v>-5.2254399999999996E-3</c:v>
                </c:pt>
                <c:pt idx="40">
                  <c:v>-5.8801699999999997E-3</c:v>
                </c:pt>
                <c:pt idx="41">
                  <c:v>-1.12415E-3</c:v>
                </c:pt>
                <c:pt idx="42">
                  <c:v>-3.92217E-3</c:v>
                </c:pt>
                <c:pt idx="43">
                  <c:v>4.0951199999999998E-3</c:v>
                </c:pt>
                <c:pt idx="44">
                  <c:v>6.84681E-3</c:v>
                </c:pt>
                <c:pt idx="45">
                  <c:v>-5.2069100000000004E-3</c:v>
                </c:pt>
                <c:pt idx="46">
                  <c:v>-4.8486700000000002E-3</c:v>
                </c:pt>
                <c:pt idx="47">
                  <c:v>-9.8455799999999996E-3</c:v>
                </c:pt>
                <c:pt idx="48">
                  <c:v>2.7764E-3</c:v>
                </c:pt>
                <c:pt idx="49">
                  <c:v>-8.5237699999999997E-4</c:v>
                </c:pt>
                <c:pt idx="50">
                  <c:v>-2.5633100000000001E-3</c:v>
                </c:pt>
                <c:pt idx="51">
                  <c:v>5.2872099999999997E-3</c:v>
                </c:pt>
                <c:pt idx="52">
                  <c:v>-3.8233400000000002E-3</c:v>
                </c:pt>
                <c:pt idx="53">
                  <c:v>-7.5972799999999999E-4</c:v>
                </c:pt>
                <c:pt idx="54">
                  <c:v>-2.9030199999999999E-4</c:v>
                </c:pt>
                <c:pt idx="55">
                  <c:v>2.6961099999999998E-3</c:v>
                </c:pt>
                <c:pt idx="56">
                  <c:v>6.0592900000000002E-3</c:v>
                </c:pt>
                <c:pt idx="57">
                  <c:v>-3.7430499999999999E-3</c:v>
                </c:pt>
                <c:pt idx="58">
                  <c:v>-1.6948700000000001E-2</c:v>
                </c:pt>
                <c:pt idx="59">
                  <c:v>4.8919000000000002E-3</c:v>
                </c:pt>
                <c:pt idx="60">
                  <c:v>0.63758700000000001</c:v>
                </c:pt>
                <c:pt idx="61">
                  <c:v>1.8089</c:v>
                </c:pt>
                <c:pt idx="62">
                  <c:v>2.0111500000000002</c:v>
                </c:pt>
                <c:pt idx="63">
                  <c:v>2.0501399999999999</c:v>
                </c:pt>
                <c:pt idx="64">
                  <c:v>2.05484</c:v>
                </c:pt>
                <c:pt idx="65">
                  <c:v>2.0532900000000001</c:v>
                </c:pt>
                <c:pt idx="66">
                  <c:v>2.0551699999999999</c:v>
                </c:pt>
                <c:pt idx="67">
                  <c:v>1.8551200000000001</c:v>
                </c:pt>
                <c:pt idx="68">
                  <c:v>0.84099400000000002</c:v>
                </c:pt>
                <c:pt idx="69">
                  <c:v>0.182366</c:v>
                </c:pt>
                <c:pt idx="70">
                  <c:v>4.17943E-2</c:v>
                </c:pt>
                <c:pt idx="71">
                  <c:v>2.3190200000000001E-2</c:v>
                </c:pt>
                <c:pt idx="72">
                  <c:v>1.9218599999999999E-2</c:v>
                </c:pt>
                <c:pt idx="73">
                  <c:v>3.3539199999999998E-3</c:v>
                </c:pt>
                <c:pt idx="74">
                  <c:v>9.2093799999999996E-3</c:v>
                </c:pt>
                <c:pt idx="75">
                  <c:v>3.3199499999999999E-3</c:v>
                </c:pt>
                <c:pt idx="76">
                  <c:v>-7.5293299999999999E-3</c:v>
                </c:pt>
                <c:pt idx="77">
                  <c:v>4.9320500000000003E-3</c:v>
                </c:pt>
                <c:pt idx="78">
                  <c:v>9.6664500000000003E-4</c:v>
                </c:pt>
                <c:pt idx="79">
                  <c:v>-5.25633E-3</c:v>
                </c:pt>
                <c:pt idx="80">
                  <c:v>2.4953699999999998E-3</c:v>
                </c:pt>
                <c:pt idx="81">
                  <c:v>9.6355699999999996E-3</c:v>
                </c:pt>
                <c:pt idx="82">
                  <c:v>8.6164200000000003E-4</c:v>
                </c:pt>
                <c:pt idx="83">
                  <c:v>-4.3174800000000003E-3</c:v>
                </c:pt>
                <c:pt idx="84">
                  <c:v>-1.6250799999999999E-2</c:v>
                </c:pt>
                <c:pt idx="85">
                  <c:v>4.0456999999999998E-4</c:v>
                </c:pt>
                <c:pt idx="86">
                  <c:v>-2.2235899999999999E-4</c:v>
                </c:pt>
                <c:pt idx="87">
                  <c:v>-3.2180300000000002E-3</c:v>
                </c:pt>
                <c:pt idx="88">
                  <c:v>7.8072799999999998E-3</c:v>
                </c:pt>
                <c:pt idx="89">
                  <c:v>-7.75787E-3</c:v>
                </c:pt>
                <c:pt idx="90">
                  <c:v>-2.2915399999999999E-3</c:v>
                </c:pt>
                <c:pt idx="91">
                  <c:v>-6.5163599999999997E-3</c:v>
                </c:pt>
                <c:pt idx="92">
                  <c:v>-6.1395900000000003E-3</c:v>
                </c:pt>
                <c:pt idx="93">
                  <c:v>-1.04385E-3</c:v>
                </c:pt>
                <c:pt idx="94">
                  <c:v>-5.3736799999999998E-4</c:v>
                </c:pt>
                <c:pt idx="95">
                  <c:v>-7.4799200000000001E-3</c:v>
                </c:pt>
                <c:pt idx="96">
                  <c:v>-5.5095700000000001E-3</c:v>
                </c:pt>
                <c:pt idx="97">
                  <c:v>-1.1686200000000001E-2</c:v>
                </c:pt>
                <c:pt idx="98">
                  <c:v>-3.0574399999999998E-3</c:v>
                </c:pt>
                <c:pt idx="99">
                  <c:v>-1.1772700000000001E-2</c:v>
                </c:pt>
                <c:pt idx="100">
                  <c:v>-8.8449600000000007E-3</c:v>
                </c:pt>
                <c:pt idx="101">
                  <c:v>-3.0080300000000001E-3</c:v>
                </c:pt>
                <c:pt idx="102">
                  <c:v>1.64299E-3</c:v>
                </c:pt>
                <c:pt idx="103">
                  <c:v>-6.5410700000000004E-3</c:v>
                </c:pt>
                <c:pt idx="104">
                  <c:v>-6.0160500000000002E-3</c:v>
                </c:pt>
                <c:pt idx="105">
                  <c:v>-3.0265600000000002E-3</c:v>
                </c:pt>
                <c:pt idx="106">
                  <c:v>-6.4793000000000003E-3</c:v>
                </c:pt>
                <c:pt idx="107">
                  <c:v>5.83075E-3</c:v>
                </c:pt>
                <c:pt idx="108">
                  <c:v>-4.3298299999999998E-3</c:v>
                </c:pt>
                <c:pt idx="109">
                  <c:v>-5.10809E-3</c:v>
                </c:pt>
                <c:pt idx="110">
                  <c:v>-2.4830099999999999E-3</c:v>
                </c:pt>
                <c:pt idx="111" formatCode="0.00E+00">
                  <c:v>-4.9413200000000003E-5</c:v>
                </c:pt>
                <c:pt idx="112">
                  <c:v>-2.9091999999999998E-3</c:v>
                </c:pt>
                <c:pt idx="113">
                  <c:v>-3.92217E-3</c:v>
                </c:pt>
                <c:pt idx="114">
                  <c:v>-4.6571900000000003E-3</c:v>
                </c:pt>
                <c:pt idx="115">
                  <c:v>-5.8616400000000004E-3</c:v>
                </c:pt>
                <c:pt idx="116">
                  <c:v>-4.6263099999999998E-3</c:v>
                </c:pt>
                <c:pt idx="117">
                  <c:v>-4.8672000000000003E-3</c:v>
                </c:pt>
                <c:pt idx="118">
                  <c:v>-6.97344E-3</c:v>
                </c:pt>
                <c:pt idx="119">
                  <c:v>-5.0216100000000001E-3</c:v>
                </c:pt>
                <c:pt idx="120">
                  <c:v>-1.4101300000000001E-2</c:v>
                </c:pt>
                <c:pt idx="121">
                  <c:v>-4.7560199999999997E-3</c:v>
                </c:pt>
                <c:pt idx="122">
                  <c:v>-6.2013499999999996E-3</c:v>
                </c:pt>
                <c:pt idx="123">
                  <c:v>2.0846200000000001E-3</c:v>
                </c:pt>
                <c:pt idx="124">
                  <c:v>-3.84805E-3</c:v>
                </c:pt>
                <c:pt idx="125">
                  <c:v>-1.11488E-2</c:v>
                </c:pt>
                <c:pt idx="126">
                  <c:v>-4.0580599999999996E-3</c:v>
                </c:pt>
                <c:pt idx="127">
                  <c:v>-2.2297699999999998E-3</c:v>
                </c:pt>
                <c:pt idx="128">
                  <c:v>-5.2933900000000002E-3</c:v>
                </c:pt>
                <c:pt idx="129">
                  <c:v>-5.2872099999999997E-3</c:v>
                </c:pt>
                <c:pt idx="130">
                  <c:v>-5.7442799999999998E-4</c:v>
                </c:pt>
                <c:pt idx="131">
                  <c:v>4.3298299999999998E-3</c:v>
                </c:pt>
                <c:pt idx="132">
                  <c:v>-1.1717099999999999E-2</c:v>
                </c:pt>
                <c:pt idx="133">
                  <c:v>-8.3569999999999998E-3</c:v>
                </c:pt>
                <c:pt idx="134">
                  <c:v>-7.8875799999999999E-3</c:v>
                </c:pt>
                <c:pt idx="135">
                  <c:v>-1.7788700000000001E-3</c:v>
                </c:pt>
                <c:pt idx="136">
                  <c:v>1.0778199999999999E-3</c:v>
                </c:pt>
                <c:pt idx="137">
                  <c:v>6.7850499999999999E-3</c:v>
                </c:pt>
                <c:pt idx="138">
                  <c:v>-1.1754199999999999E-2</c:v>
                </c:pt>
                <c:pt idx="139">
                  <c:v>0.16525899999999999</c:v>
                </c:pt>
                <c:pt idx="140">
                  <c:v>1.4934099999999999</c:v>
                </c:pt>
                <c:pt idx="141">
                  <c:v>1.9731700000000001</c:v>
                </c:pt>
                <c:pt idx="142">
                  <c:v>2.0286400000000002</c:v>
                </c:pt>
                <c:pt idx="143">
                  <c:v>2.04617</c:v>
                </c:pt>
                <c:pt idx="144">
                  <c:v>2.04426</c:v>
                </c:pt>
                <c:pt idx="145">
                  <c:v>2.04061</c:v>
                </c:pt>
                <c:pt idx="146">
                  <c:v>1.99092</c:v>
                </c:pt>
                <c:pt idx="147">
                  <c:v>1.2737099999999999</c:v>
                </c:pt>
                <c:pt idx="148">
                  <c:v>0.339175</c:v>
                </c:pt>
                <c:pt idx="149">
                  <c:v>6.9888800000000001E-2</c:v>
                </c:pt>
                <c:pt idx="150">
                  <c:v>2.7831999999999999E-2</c:v>
                </c:pt>
                <c:pt idx="151">
                  <c:v>1.38233E-2</c:v>
                </c:pt>
                <c:pt idx="152">
                  <c:v>1.72328E-3</c:v>
                </c:pt>
                <c:pt idx="153">
                  <c:v>-7.0413799999999999E-4</c:v>
                </c:pt>
                <c:pt idx="154">
                  <c:v>-3.4836300000000001E-3</c:v>
                </c:pt>
                <c:pt idx="155">
                  <c:v>-1.0271799999999999E-2</c:v>
                </c:pt>
                <c:pt idx="156" formatCode="0.00E+00">
                  <c:v>7.4119800000000001E-5</c:v>
                </c:pt>
                <c:pt idx="157" formatCode="0.00E+00">
                  <c:v>1.2353300000000001E-5</c:v>
                </c:pt>
                <c:pt idx="158">
                  <c:v>-3.5454000000000002E-3</c:v>
                </c:pt>
                <c:pt idx="159">
                  <c:v>-2.94626E-3</c:v>
                </c:pt>
                <c:pt idx="160">
                  <c:v>-9.5367400000000001E-3</c:v>
                </c:pt>
                <c:pt idx="161">
                  <c:v>-8.0419900000000006E-3</c:v>
                </c:pt>
                <c:pt idx="162">
                  <c:v>-7.7764000000000002E-3</c:v>
                </c:pt>
                <c:pt idx="163">
                  <c:v>-1.07165E-2</c:v>
                </c:pt>
                <c:pt idx="164">
                  <c:v>-1.05991E-2</c:v>
                </c:pt>
                <c:pt idx="165">
                  <c:v>-6.4978299999999996E-3</c:v>
                </c:pt>
                <c:pt idx="166">
                  <c:v>-1.0321200000000001E-2</c:v>
                </c:pt>
                <c:pt idx="167">
                  <c:v>-1.9518199999999999E-3</c:v>
                </c:pt>
                <c:pt idx="168">
                  <c:v>-5.7689899999999999E-3</c:v>
                </c:pt>
                <c:pt idx="169">
                  <c:v>-1.4651000000000001E-2</c:v>
                </c:pt>
                <c:pt idx="170">
                  <c:v>-1.4057999999999999E-2</c:v>
                </c:pt>
                <c:pt idx="171">
                  <c:v>-4.5274800000000004E-3</c:v>
                </c:pt>
                <c:pt idx="172">
                  <c:v>-1.32427E-2</c:v>
                </c:pt>
                <c:pt idx="173">
                  <c:v>-3.28598E-3</c:v>
                </c:pt>
                <c:pt idx="174">
                  <c:v>-1.14206E-2</c:v>
                </c:pt>
                <c:pt idx="175">
                  <c:v>-1.3545400000000001E-2</c:v>
                </c:pt>
                <c:pt idx="176">
                  <c:v>-1.4354499999999999E-2</c:v>
                </c:pt>
                <c:pt idx="177">
                  <c:v>-1.29833E-2</c:v>
                </c:pt>
                <c:pt idx="178">
                  <c:v>-1.1976499999999999E-2</c:v>
                </c:pt>
                <c:pt idx="179">
                  <c:v>-1.4570700000000001E-2</c:v>
                </c:pt>
                <c:pt idx="180">
                  <c:v>-1.4830100000000001E-2</c:v>
                </c:pt>
                <c:pt idx="181">
                  <c:v>-1.6825199999999998E-2</c:v>
                </c:pt>
                <c:pt idx="182">
                  <c:v>-7.8937599999999997E-3</c:v>
                </c:pt>
                <c:pt idx="183">
                  <c:v>-7.9802299999999996E-3</c:v>
                </c:pt>
                <c:pt idx="184">
                  <c:v>-9.3884999999999997E-4</c:v>
                </c:pt>
                <c:pt idx="185">
                  <c:v>-1.17912E-2</c:v>
                </c:pt>
                <c:pt idx="186">
                  <c:v>-8.1222900000000008E-3</c:v>
                </c:pt>
                <c:pt idx="187">
                  <c:v>-2.0846199999999999E-2</c:v>
                </c:pt>
                <c:pt idx="188">
                  <c:v>-1.8418799999999999E-2</c:v>
                </c:pt>
                <c:pt idx="189">
                  <c:v>-8.0728799999999993E-3</c:v>
                </c:pt>
                <c:pt idx="190">
                  <c:v>-1.34527E-2</c:v>
                </c:pt>
                <c:pt idx="191">
                  <c:v>-9.4379200000000007E-3</c:v>
                </c:pt>
                <c:pt idx="192">
                  <c:v>-1.5169800000000001E-2</c:v>
                </c:pt>
                <c:pt idx="193">
                  <c:v>-2.3038899999999998E-3</c:v>
                </c:pt>
                <c:pt idx="194">
                  <c:v>-1.1624499999999999E-2</c:v>
                </c:pt>
                <c:pt idx="195">
                  <c:v>-1.7850499999999998E-2</c:v>
                </c:pt>
                <c:pt idx="196">
                  <c:v>-1.2785700000000001E-2</c:v>
                </c:pt>
                <c:pt idx="197">
                  <c:v>-5.9666399999999996E-3</c:v>
                </c:pt>
                <c:pt idx="198">
                  <c:v>-8.0728799999999993E-3</c:v>
                </c:pt>
                <c:pt idx="199">
                  <c:v>-1.06794E-2</c:v>
                </c:pt>
                <c:pt idx="200">
                  <c:v>-1.1167399999999999E-2</c:v>
                </c:pt>
                <c:pt idx="201">
                  <c:v>-1.3576299999999999E-2</c:v>
                </c:pt>
                <c:pt idx="202">
                  <c:v>-1.9437900000000001E-2</c:v>
                </c:pt>
                <c:pt idx="203">
                  <c:v>-2.0413799999999999E-2</c:v>
                </c:pt>
                <c:pt idx="204">
                  <c:v>-1.64855E-2</c:v>
                </c:pt>
                <c:pt idx="205">
                  <c:v>-1.28165E-2</c:v>
                </c:pt>
                <c:pt idx="206">
                  <c:v>-1.67758E-2</c:v>
                </c:pt>
                <c:pt idx="207">
                  <c:v>-2.1723300000000001E-2</c:v>
                </c:pt>
                <c:pt idx="208">
                  <c:v>-1.0284099999999999E-2</c:v>
                </c:pt>
                <c:pt idx="209">
                  <c:v>-9.9011700000000008E-3</c:v>
                </c:pt>
                <c:pt idx="210">
                  <c:v>-1.47498E-2</c:v>
                </c:pt>
                <c:pt idx="211">
                  <c:v>-1.35639E-2</c:v>
                </c:pt>
                <c:pt idx="212">
                  <c:v>-1.3743E-2</c:v>
                </c:pt>
                <c:pt idx="213">
                  <c:v>-1.3545400000000001E-2</c:v>
                </c:pt>
                <c:pt idx="214">
                  <c:v>-1.5330399999999999E-2</c:v>
                </c:pt>
                <c:pt idx="215">
                  <c:v>-1.5484899999999999E-2</c:v>
                </c:pt>
                <c:pt idx="216">
                  <c:v>-1.5503400000000001E-3</c:v>
                </c:pt>
                <c:pt idx="217">
                  <c:v>0.98497800000000002</c:v>
                </c:pt>
                <c:pt idx="218">
                  <c:v>1.88497</c:v>
                </c:pt>
                <c:pt idx="219">
                  <c:v>2.0070600000000001</c:v>
                </c:pt>
                <c:pt idx="220">
                  <c:v>2.03017</c:v>
                </c:pt>
                <c:pt idx="221">
                  <c:v>2.03905</c:v>
                </c:pt>
                <c:pt idx="222">
                  <c:v>2.0325199999999999</c:v>
                </c:pt>
                <c:pt idx="223">
                  <c:v>2.0322</c:v>
                </c:pt>
                <c:pt idx="224">
                  <c:v>1.6401699999999999</c:v>
                </c:pt>
                <c:pt idx="225">
                  <c:v>0.58227300000000004</c:v>
                </c:pt>
                <c:pt idx="226">
                  <c:v>9.9512000000000003E-2</c:v>
                </c:pt>
                <c:pt idx="227">
                  <c:v>1.6154999999999999E-2</c:v>
                </c:pt>
                <c:pt idx="228">
                  <c:v>8.7677499999999995E-3</c:v>
                </c:pt>
                <c:pt idx="229">
                  <c:v>4.9166100000000001E-3</c:v>
                </c:pt>
                <c:pt idx="230">
                  <c:v>-6.4793000000000003E-3</c:v>
                </c:pt>
                <c:pt idx="231">
                  <c:v>-1.3897499999999999E-3</c:v>
                </c:pt>
                <c:pt idx="232">
                  <c:v>-1.20074E-2</c:v>
                </c:pt>
                <c:pt idx="233">
                  <c:v>-1.54725E-2</c:v>
                </c:pt>
                <c:pt idx="234">
                  <c:v>-1.24336E-2</c:v>
                </c:pt>
                <c:pt idx="235">
                  <c:v>-1.1599699999999999E-2</c:v>
                </c:pt>
                <c:pt idx="236">
                  <c:v>-1.2445899999999999E-2</c:v>
                </c:pt>
                <c:pt idx="237">
                  <c:v>-1.6158100000000002E-2</c:v>
                </c:pt>
                <c:pt idx="238">
                  <c:v>-1.22051E-2</c:v>
                </c:pt>
                <c:pt idx="239">
                  <c:v>-2.3508299999999999E-2</c:v>
                </c:pt>
                <c:pt idx="240">
                  <c:v>-2.0784400000000001E-2</c:v>
                </c:pt>
                <c:pt idx="241">
                  <c:v>-2.1037699999999999E-2</c:v>
                </c:pt>
                <c:pt idx="242">
                  <c:v>-2.5206900000000001E-2</c:v>
                </c:pt>
                <c:pt idx="243">
                  <c:v>-1.0234699999999999E-2</c:v>
                </c:pt>
                <c:pt idx="244">
                  <c:v>-3.2371799999999999E-2</c:v>
                </c:pt>
                <c:pt idx="245">
                  <c:v>-1.7547900000000002E-2</c:v>
                </c:pt>
                <c:pt idx="246">
                  <c:v>-1.24212E-2</c:v>
                </c:pt>
                <c:pt idx="247">
                  <c:v>-1.8709099999999999E-2</c:v>
                </c:pt>
                <c:pt idx="248">
                  <c:v>-3.3551499999999998E-2</c:v>
                </c:pt>
                <c:pt idx="249">
                  <c:v>-1.6608999999999999E-2</c:v>
                </c:pt>
                <c:pt idx="250">
                  <c:v>-2.8350799999999999E-2</c:v>
                </c:pt>
                <c:pt idx="251">
                  <c:v>-1.40333E-2</c:v>
                </c:pt>
                <c:pt idx="252">
                  <c:v>-2.40457E-2</c:v>
                </c:pt>
                <c:pt idx="253">
                  <c:v>-1.0667100000000001E-2</c:v>
                </c:pt>
                <c:pt idx="254">
                  <c:v>-1.43669E-2</c:v>
                </c:pt>
                <c:pt idx="255">
                  <c:v>-2.39283E-2</c:v>
                </c:pt>
                <c:pt idx="256">
                  <c:v>-1.86844E-2</c:v>
                </c:pt>
                <c:pt idx="257">
                  <c:v>-2.49845E-2</c:v>
                </c:pt>
                <c:pt idx="258">
                  <c:v>-1.71031E-2</c:v>
                </c:pt>
                <c:pt idx="259">
                  <c:v>-2.2155600000000001E-2</c:v>
                </c:pt>
                <c:pt idx="260">
                  <c:v>-2.0420000000000001E-2</c:v>
                </c:pt>
                <c:pt idx="261">
                  <c:v>-1.83199E-2</c:v>
                </c:pt>
                <c:pt idx="262">
                  <c:v>-2.2310099999999999E-2</c:v>
                </c:pt>
                <c:pt idx="263">
                  <c:v>-2.5688699999999998E-2</c:v>
                </c:pt>
                <c:pt idx="264">
                  <c:v>-9.6417499999999993E-3</c:v>
                </c:pt>
                <c:pt idx="265">
                  <c:v>-1.1748E-2</c:v>
                </c:pt>
                <c:pt idx="266">
                  <c:v>-1.82335E-2</c:v>
                </c:pt>
                <c:pt idx="267">
                  <c:v>-2.45954E-2</c:v>
                </c:pt>
                <c:pt idx="268">
                  <c:v>-2.0753500000000001E-2</c:v>
                </c:pt>
                <c:pt idx="269">
                  <c:v>-2.6652200000000001E-2</c:v>
                </c:pt>
                <c:pt idx="270">
                  <c:v>-1.9586099999999999E-2</c:v>
                </c:pt>
                <c:pt idx="271">
                  <c:v>-2.2439799999999999E-2</c:v>
                </c:pt>
                <c:pt idx="272">
                  <c:v>-2.5929600000000001E-2</c:v>
                </c:pt>
                <c:pt idx="273">
                  <c:v>-2.7479900000000002E-2</c:v>
                </c:pt>
                <c:pt idx="274">
                  <c:v>-1.09821E-2</c:v>
                </c:pt>
                <c:pt idx="275">
                  <c:v>-1.9530599999999999E-2</c:v>
                </c:pt>
                <c:pt idx="276">
                  <c:v>-2.0049399999999998E-2</c:v>
                </c:pt>
                <c:pt idx="277">
                  <c:v>-1.8616400000000002E-2</c:v>
                </c:pt>
                <c:pt idx="278">
                  <c:v>-2.8387900000000001E-2</c:v>
                </c:pt>
                <c:pt idx="279">
                  <c:v>-1.9227899999999999E-2</c:v>
                </c:pt>
                <c:pt idx="280">
                  <c:v>-1.88264E-2</c:v>
                </c:pt>
                <c:pt idx="281">
                  <c:v>-2.51142E-2</c:v>
                </c:pt>
                <c:pt idx="282">
                  <c:v>-2.2779500000000001E-2</c:v>
                </c:pt>
                <c:pt idx="283">
                  <c:v>-2.8610199999999999E-2</c:v>
                </c:pt>
                <c:pt idx="284">
                  <c:v>-2.0963499999999999E-2</c:v>
                </c:pt>
                <c:pt idx="285">
                  <c:v>-1.5855500000000002E-2</c:v>
                </c:pt>
                <c:pt idx="286">
                  <c:v>-2.5157499999999999E-2</c:v>
                </c:pt>
                <c:pt idx="287">
                  <c:v>-3.3644199999999999E-2</c:v>
                </c:pt>
                <c:pt idx="288">
                  <c:v>-2.7634300000000001E-2</c:v>
                </c:pt>
                <c:pt idx="289">
                  <c:v>-1.6812799999999999E-2</c:v>
                </c:pt>
                <c:pt idx="290">
                  <c:v>-2.37986E-2</c:v>
                </c:pt>
                <c:pt idx="291">
                  <c:v>-2.55096E-2</c:v>
                </c:pt>
                <c:pt idx="292">
                  <c:v>-2.0339699999999999E-2</c:v>
                </c:pt>
                <c:pt idx="293">
                  <c:v>-2.0889399999999999E-2</c:v>
                </c:pt>
                <c:pt idx="294">
                  <c:v>-1.36998E-2</c:v>
                </c:pt>
                <c:pt idx="295">
                  <c:v>-2.09388E-2</c:v>
                </c:pt>
                <c:pt idx="296">
                  <c:v>-1.28907E-2</c:v>
                </c:pt>
                <c:pt idx="297">
                  <c:v>0.39429900000000001</c:v>
                </c:pt>
                <c:pt idx="298">
                  <c:v>1.70224</c:v>
                </c:pt>
                <c:pt idx="299">
                  <c:v>1.98983</c:v>
                </c:pt>
                <c:pt idx="300">
                  <c:v>2.0224600000000001</c:v>
                </c:pt>
                <c:pt idx="301">
                  <c:v>2.0224199999999999</c:v>
                </c:pt>
                <c:pt idx="302">
                  <c:v>2.0346199999999999</c:v>
                </c:pt>
                <c:pt idx="303">
                  <c:v>2.04189</c:v>
                </c:pt>
                <c:pt idx="304">
                  <c:v>1.8997200000000001</c:v>
                </c:pt>
                <c:pt idx="305">
                  <c:v>0.95056700000000005</c:v>
                </c:pt>
                <c:pt idx="306">
                  <c:v>0.176368</c:v>
                </c:pt>
                <c:pt idx="307">
                  <c:v>2.6117999999999999E-2</c:v>
                </c:pt>
                <c:pt idx="308">
                  <c:v>5.2903000000000004E-3</c:v>
                </c:pt>
                <c:pt idx="309">
                  <c:v>-8.8758399999999994E-3</c:v>
                </c:pt>
                <c:pt idx="310">
                  <c:v>-1.07968E-2</c:v>
                </c:pt>
                <c:pt idx="311">
                  <c:v>-1.0611499999999999E-2</c:v>
                </c:pt>
                <c:pt idx="312">
                  <c:v>-1.1815900000000001E-2</c:v>
                </c:pt>
                <c:pt idx="313">
                  <c:v>-1.45337E-2</c:v>
                </c:pt>
                <c:pt idx="314">
                  <c:v>-1.80482E-2</c:v>
                </c:pt>
                <c:pt idx="315">
                  <c:v>-1.5404599999999999E-2</c:v>
                </c:pt>
                <c:pt idx="316">
                  <c:v>-1.75108E-2</c:v>
                </c:pt>
                <c:pt idx="317">
                  <c:v>-1.8980799999999999E-2</c:v>
                </c:pt>
                <c:pt idx="318">
                  <c:v>-2.17047E-2</c:v>
                </c:pt>
                <c:pt idx="319">
                  <c:v>-2.4428600000000002E-2</c:v>
                </c:pt>
                <c:pt idx="320">
                  <c:v>-2.9197000000000001E-2</c:v>
                </c:pt>
                <c:pt idx="321">
                  <c:v>-2.4694199999999999E-2</c:v>
                </c:pt>
                <c:pt idx="322">
                  <c:v>-2.21803E-2</c:v>
                </c:pt>
                <c:pt idx="323">
                  <c:v>-2.3304499999999999E-2</c:v>
                </c:pt>
                <c:pt idx="324">
                  <c:v>-1.9734399999999999E-2</c:v>
                </c:pt>
                <c:pt idx="325">
                  <c:v>-2.0247100000000001E-2</c:v>
                </c:pt>
                <c:pt idx="326">
                  <c:v>-2.9400800000000001E-2</c:v>
                </c:pt>
                <c:pt idx="327">
                  <c:v>-2.6738700000000001E-2</c:v>
                </c:pt>
                <c:pt idx="328">
                  <c:v>-2.46263E-2</c:v>
                </c:pt>
                <c:pt idx="329">
                  <c:v>-2.07659E-2</c:v>
                </c:pt>
                <c:pt idx="330">
                  <c:v>-1.82767E-2</c:v>
                </c:pt>
                <c:pt idx="331">
                  <c:v>-2.8289000000000002E-2</c:v>
                </c:pt>
                <c:pt idx="332">
                  <c:v>-3.68869E-2</c:v>
                </c:pt>
                <c:pt idx="333">
                  <c:v>-2.1642999999999999E-2</c:v>
                </c:pt>
                <c:pt idx="334">
                  <c:v>-2.7856700000000002E-2</c:v>
                </c:pt>
                <c:pt idx="335">
                  <c:v>-2.6979599999999999E-2</c:v>
                </c:pt>
                <c:pt idx="336">
                  <c:v>-2.48734E-2</c:v>
                </c:pt>
                <c:pt idx="337">
                  <c:v>-2.7535500000000001E-2</c:v>
                </c:pt>
                <c:pt idx="338">
                  <c:v>-2.6726400000000001E-2</c:v>
                </c:pt>
                <c:pt idx="339">
                  <c:v>-2.76034E-2</c:v>
                </c:pt>
                <c:pt idx="340">
                  <c:v>-3.0222300000000001E-2</c:v>
                </c:pt>
                <c:pt idx="341">
                  <c:v>-1.3378599999999999E-2</c:v>
                </c:pt>
                <c:pt idx="342">
                  <c:v>-3.1976499999999998E-2</c:v>
                </c:pt>
                <c:pt idx="343">
                  <c:v>-2.57504E-2</c:v>
                </c:pt>
                <c:pt idx="344">
                  <c:v>-2.5336600000000001E-2</c:v>
                </c:pt>
                <c:pt idx="345">
                  <c:v>-2.3038900000000001E-2</c:v>
                </c:pt>
                <c:pt idx="346">
                  <c:v>-2.2371800000000001E-2</c:v>
                </c:pt>
                <c:pt idx="347">
                  <c:v>-3.1241499999999998E-2</c:v>
                </c:pt>
                <c:pt idx="348">
                  <c:v>-3.0673200000000001E-2</c:v>
                </c:pt>
                <c:pt idx="349">
                  <c:v>-3.4076599999999999E-2</c:v>
                </c:pt>
                <c:pt idx="350">
                  <c:v>-2.58246E-2</c:v>
                </c:pt>
                <c:pt idx="351">
                  <c:v>-2.4323600000000001E-2</c:v>
                </c:pt>
                <c:pt idx="352">
                  <c:v>-2.5256299999999999E-2</c:v>
                </c:pt>
                <c:pt idx="353">
                  <c:v>-2.7584899999999999E-2</c:v>
                </c:pt>
                <c:pt idx="354">
                  <c:v>-3.1550300000000003E-2</c:v>
                </c:pt>
                <c:pt idx="355">
                  <c:v>-2.88758E-2</c:v>
                </c:pt>
                <c:pt idx="356">
                  <c:v>-3.0858500000000001E-2</c:v>
                </c:pt>
                <c:pt idx="357">
                  <c:v>-2.94132E-2</c:v>
                </c:pt>
                <c:pt idx="358">
                  <c:v>-2.6627499999999998E-2</c:v>
                </c:pt>
                <c:pt idx="359">
                  <c:v>-2.8177899999999999E-2</c:v>
                </c:pt>
                <c:pt idx="360">
                  <c:v>-3.08153E-2</c:v>
                </c:pt>
                <c:pt idx="361">
                  <c:v>-3.2458300000000002E-2</c:v>
                </c:pt>
                <c:pt idx="362">
                  <c:v>-3.14206E-2</c:v>
                </c:pt>
                <c:pt idx="363">
                  <c:v>-2.7016700000000001E-2</c:v>
                </c:pt>
                <c:pt idx="364">
                  <c:v>-2.4650999999999999E-2</c:v>
                </c:pt>
                <c:pt idx="365">
                  <c:v>-2.3983899999999999E-2</c:v>
                </c:pt>
                <c:pt idx="366">
                  <c:v>-2.0802899999999999E-2</c:v>
                </c:pt>
                <c:pt idx="367">
                  <c:v>-2.7177199999999999E-2</c:v>
                </c:pt>
                <c:pt idx="368">
                  <c:v>-2.1204400000000002E-2</c:v>
                </c:pt>
                <c:pt idx="369">
                  <c:v>-2.6757199999999998E-2</c:v>
                </c:pt>
                <c:pt idx="370">
                  <c:v>-2.1575E-2</c:v>
                </c:pt>
                <c:pt idx="371">
                  <c:v>-2.34713E-2</c:v>
                </c:pt>
                <c:pt idx="372">
                  <c:v>-2.77887E-2</c:v>
                </c:pt>
                <c:pt idx="373">
                  <c:v>3.7479899999999997E-2</c:v>
                </c:pt>
                <c:pt idx="374">
                  <c:v>1.3402099999999999</c:v>
                </c:pt>
                <c:pt idx="375">
                  <c:v>1.9489000000000001</c:v>
                </c:pt>
                <c:pt idx="376">
                  <c:v>2.01668</c:v>
                </c:pt>
                <c:pt idx="377">
                  <c:v>2.0326399999999998</c:v>
                </c:pt>
                <c:pt idx="378">
                  <c:v>2.02746</c:v>
                </c:pt>
                <c:pt idx="379">
                  <c:v>2.03403</c:v>
                </c:pt>
                <c:pt idx="380">
                  <c:v>1.9995700000000001</c:v>
                </c:pt>
                <c:pt idx="381">
                  <c:v>1.3878699999999999</c:v>
                </c:pt>
                <c:pt idx="382">
                  <c:v>0.36577500000000002</c:v>
                </c:pt>
                <c:pt idx="383">
                  <c:v>4.3004899999999999E-2</c:v>
                </c:pt>
                <c:pt idx="384">
                  <c:v>-1.48857E-3</c:v>
                </c:pt>
                <c:pt idx="385">
                  <c:v>-6.3681199999999997E-3</c:v>
                </c:pt>
                <c:pt idx="386">
                  <c:v>-2.1513299999999999E-2</c:v>
                </c:pt>
                <c:pt idx="387">
                  <c:v>-4.5521900000000002E-3</c:v>
                </c:pt>
                <c:pt idx="388">
                  <c:v>-1.4718999999999999E-2</c:v>
                </c:pt>
                <c:pt idx="389">
                  <c:v>-1.8937599999999999E-2</c:v>
                </c:pt>
                <c:pt idx="390">
                  <c:v>-1.9407000000000001E-2</c:v>
                </c:pt>
                <c:pt idx="391">
                  <c:v>-2.1118000000000001E-2</c:v>
                </c:pt>
                <c:pt idx="392">
                  <c:v>-1.7257600000000001E-2</c:v>
                </c:pt>
                <c:pt idx="393">
                  <c:v>-2.1741799999999999E-2</c:v>
                </c:pt>
                <c:pt idx="394">
                  <c:v>-2.8042000000000001E-2</c:v>
                </c:pt>
                <c:pt idx="395">
                  <c:v>-2.0809100000000001E-2</c:v>
                </c:pt>
                <c:pt idx="396">
                  <c:v>-3.8801700000000001E-2</c:v>
                </c:pt>
                <c:pt idx="397">
                  <c:v>-2.3390999999999999E-2</c:v>
                </c:pt>
                <c:pt idx="398">
                  <c:v>-2.04879E-2</c:v>
                </c:pt>
                <c:pt idx="399">
                  <c:v>-2.3909799999999998E-2</c:v>
                </c:pt>
                <c:pt idx="400">
                  <c:v>-2.10809E-2</c:v>
                </c:pt>
                <c:pt idx="401">
                  <c:v>-3.1642999999999998E-2</c:v>
                </c:pt>
                <c:pt idx="402">
                  <c:v>-3.4311300000000003E-2</c:v>
                </c:pt>
                <c:pt idx="403">
                  <c:v>-3.4212399999999997E-2</c:v>
                </c:pt>
                <c:pt idx="404">
                  <c:v>-3.2180300000000002E-2</c:v>
                </c:pt>
                <c:pt idx="405">
                  <c:v>-1.6343400000000001E-2</c:v>
                </c:pt>
                <c:pt idx="406">
                  <c:v>-2.2680599999999999E-2</c:v>
                </c:pt>
                <c:pt idx="407">
                  <c:v>-2.1247700000000001E-2</c:v>
                </c:pt>
                <c:pt idx="408">
                  <c:v>-3.01791E-2</c:v>
                </c:pt>
                <c:pt idx="409">
                  <c:v>-2.3199500000000001E-2</c:v>
                </c:pt>
                <c:pt idx="410">
                  <c:v>-3.1772700000000001E-2</c:v>
                </c:pt>
                <c:pt idx="411">
                  <c:v>-3.1056199999999999E-2</c:v>
                </c:pt>
                <c:pt idx="412">
                  <c:v>-2.31933E-2</c:v>
                </c:pt>
                <c:pt idx="413">
                  <c:v>-2.6504E-2</c:v>
                </c:pt>
                <c:pt idx="414">
                  <c:v>-3.12477E-2</c:v>
                </c:pt>
                <c:pt idx="415">
                  <c:v>-3.0833800000000001E-2</c:v>
                </c:pt>
                <c:pt idx="416">
                  <c:v>-2.8017299999999998E-2</c:v>
                </c:pt>
                <c:pt idx="417">
                  <c:v>-3.1476200000000003E-2</c:v>
                </c:pt>
                <c:pt idx="418">
                  <c:v>-3.45583E-2</c:v>
                </c:pt>
                <c:pt idx="419">
                  <c:v>-2.7615799999999999E-2</c:v>
                </c:pt>
                <c:pt idx="420">
                  <c:v>-3.4459499999999997E-2</c:v>
                </c:pt>
                <c:pt idx="421">
                  <c:v>-3.5583700000000003E-2</c:v>
                </c:pt>
                <c:pt idx="422">
                  <c:v>-3.4700399999999999E-2</c:v>
                </c:pt>
                <c:pt idx="423">
                  <c:v>-2.74737E-2</c:v>
                </c:pt>
                <c:pt idx="424">
                  <c:v>-3.2032100000000001E-2</c:v>
                </c:pt>
                <c:pt idx="425">
                  <c:v>-3.17541E-2</c:v>
                </c:pt>
                <c:pt idx="426">
                  <c:v>-1.5108099999999999E-2</c:v>
                </c:pt>
                <c:pt idx="427">
                  <c:v>-2.5336600000000001E-2</c:v>
                </c:pt>
                <c:pt idx="428">
                  <c:v>-3.8035800000000002E-2</c:v>
                </c:pt>
                <c:pt idx="429">
                  <c:v>-3.1815900000000001E-2</c:v>
                </c:pt>
                <c:pt idx="430">
                  <c:v>-2.37307E-2</c:v>
                </c:pt>
                <c:pt idx="431">
                  <c:v>-3.5738100000000002E-2</c:v>
                </c:pt>
                <c:pt idx="432">
                  <c:v>-3.4959799999999999E-2</c:v>
                </c:pt>
                <c:pt idx="433">
                  <c:v>-2.8653499999999998E-2</c:v>
                </c:pt>
                <c:pt idx="434">
                  <c:v>-3.8357000000000002E-2</c:v>
                </c:pt>
                <c:pt idx="435">
                  <c:v>-3.5373700000000001E-2</c:v>
                </c:pt>
                <c:pt idx="436">
                  <c:v>-3.7844299999999997E-2</c:v>
                </c:pt>
                <c:pt idx="437">
                  <c:v>-2.1957999999999998E-2</c:v>
                </c:pt>
                <c:pt idx="438">
                  <c:v>-3.0352000000000001E-2</c:v>
                </c:pt>
                <c:pt idx="439">
                  <c:v>-2.5250100000000001E-2</c:v>
                </c:pt>
                <c:pt idx="440">
                  <c:v>-3.01359E-2</c:v>
                </c:pt>
                <c:pt idx="441">
                  <c:v>-3.47745E-2</c:v>
                </c:pt>
                <c:pt idx="442">
                  <c:v>-2.3706000000000001E-2</c:v>
                </c:pt>
                <c:pt idx="443">
                  <c:v>-4.4230999999999999E-2</c:v>
                </c:pt>
                <c:pt idx="444">
                  <c:v>-2.7671399999999999E-2</c:v>
                </c:pt>
                <c:pt idx="445">
                  <c:v>-2.5243999999999999E-2</c:v>
                </c:pt>
                <c:pt idx="446">
                  <c:v>-3.4478000000000002E-2</c:v>
                </c:pt>
                <c:pt idx="447">
                  <c:v>-2.4385400000000002E-2</c:v>
                </c:pt>
                <c:pt idx="448">
                  <c:v>-2.6392800000000001E-2</c:v>
                </c:pt>
                <c:pt idx="449">
                  <c:v>-2.3903600000000001E-2</c:v>
                </c:pt>
                <c:pt idx="450">
                  <c:v>-3.2353300000000002E-2</c:v>
                </c:pt>
                <c:pt idx="451">
                  <c:v>0.71814999999999996</c:v>
                </c:pt>
                <c:pt idx="452">
                  <c:v>1.82334</c:v>
                </c:pt>
                <c:pt idx="453">
                  <c:v>2.0151699999999999</c:v>
                </c:pt>
                <c:pt idx="454">
                  <c:v>2.0157699999999998</c:v>
                </c:pt>
                <c:pt idx="455">
                  <c:v>2.0304500000000001</c:v>
                </c:pt>
                <c:pt idx="456">
                  <c:v>2.0176099999999999</c:v>
                </c:pt>
                <c:pt idx="457">
                  <c:v>1.77898</c:v>
                </c:pt>
                <c:pt idx="458">
                  <c:v>0.72058</c:v>
                </c:pt>
                <c:pt idx="459">
                  <c:v>0.102106</c:v>
                </c:pt>
                <c:pt idx="460">
                  <c:v>1.55281E-2</c:v>
                </c:pt>
                <c:pt idx="461">
                  <c:v>-1.00494E-2</c:v>
                </c:pt>
                <c:pt idx="462">
                  <c:v>-2.60655E-3</c:v>
                </c:pt>
                <c:pt idx="463">
                  <c:v>-1.8560799999999999E-2</c:v>
                </c:pt>
                <c:pt idx="464">
                  <c:v>-3.5626900000000003E-2</c:v>
                </c:pt>
                <c:pt idx="465">
                  <c:v>-1.8054299999999999E-2</c:v>
                </c:pt>
                <c:pt idx="466">
                  <c:v>-2.91785E-2</c:v>
                </c:pt>
                <c:pt idx="467">
                  <c:v>-2.4570700000000001E-2</c:v>
                </c:pt>
                <c:pt idx="468">
                  <c:v>-2.7844299999999999E-2</c:v>
                </c:pt>
                <c:pt idx="469">
                  <c:v>-3.0716500000000001E-2</c:v>
                </c:pt>
                <c:pt idx="470">
                  <c:v>-2.6985800000000001E-2</c:v>
                </c:pt>
                <c:pt idx="471">
                  <c:v>-3.4564499999999998E-2</c:v>
                </c:pt>
                <c:pt idx="472">
                  <c:v>-2.9870299999999999E-2</c:v>
                </c:pt>
                <c:pt idx="473">
                  <c:v>-2.7059900000000001E-2</c:v>
                </c:pt>
                <c:pt idx="474">
                  <c:v>-3.8857299999999997E-2</c:v>
                </c:pt>
                <c:pt idx="475">
                  <c:v>-2.8054300000000001E-2</c:v>
                </c:pt>
                <c:pt idx="476">
                  <c:v>-3.1414400000000002E-2</c:v>
                </c:pt>
                <c:pt idx="477">
                  <c:v>-3.1964100000000002E-2</c:v>
                </c:pt>
                <c:pt idx="478">
                  <c:v>-3.8023399999999999E-2</c:v>
                </c:pt>
                <c:pt idx="479">
                  <c:v>-3.7504599999999999E-2</c:v>
                </c:pt>
                <c:pt idx="480">
                  <c:v>-3.1111799999999998E-2</c:v>
                </c:pt>
                <c:pt idx="481">
                  <c:v>-3.5379800000000003E-2</c:v>
                </c:pt>
                <c:pt idx="482">
                  <c:v>-3.0642300000000001E-2</c:v>
                </c:pt>
                <c:pt idx="483">
                  <c:v>-2.82952E-2</c:v>
                </c:pt>
                <c:pt idx="484">
                  <c:v>-3.6571899999999997E-2</c:v>
                </c:pt>
                <c:pt idx="485">
                  <c:v>-3.8616400000000002E-2</c:v>
                </c:pt>
                <c:pt idx="486">
                  <c:v>-3.5626900000000003E-2</c:v>
                </c:pt>
                <c:pt idx="487">
                  <c:v>-3.8412599999999998E-2</c:v>
                </c:pt>
                <c:pt idx="488">
                  <c:v>-3.1093200000000001E-2</c:v>
                </c:pt>
                <c:pt idx="489">
                  <c:v>-3.5206899999999999E-2</c:v>
                </c:pt>
                <c:pt idx="490">
                  <c:v>-2.73996E-2</c:v>
                </c:pt>
                <c:pt idx="491">
                  <c:v>-3.6460699999999999E-2</c:v>
                </c:pt>
                <c:pt idx="492">
                  <c:v>-3.2977100000000002E-2</c:v>
                </c:pt>
                <c:pt idx="493">
                  <c:v>-3.6287800000000002E-2</c:v>
                </c:pt>
                <c:pt idx="494">
                  <c:v>-4.0210000000000003E-2</c:v>
                </c:pt>
                <c:pt idx="495">
                  <c:v>-2.5491E-2</c:v>
                </c:pt>
                <c:pt idx="496">
                  <c:v>-3.3835700000000003E-2</c:v>
                </c:pt>
                <c:pt idx="497">
                  <c:v>-3.1797400000000003E-2</c:v>
                </c:pt>
                <c:pt idx="498">
                  <c:v>-3.3119200000000001E-2</c:v>
                </c:pt>
                <c:pt idx="499">
                  <c:v>-2.87338E-2</c:v>
                </c:pt>
                <c:pt idx="500">
                  <c:v>-2.9907300000000001E-2</c:v>
                </c:pt>
                <c:pt idx="501">
                  <c:v>-2.2884499999999999E-2</c:v>
                </c:pt>
                <c:pt idx="502">
                  <c:v>-3.4373000000000001E-2</c:v>
                </c:pt>
                <c:pt idx="503">
                  <c:v>-3.75973E-2</c:v>
                </c:pt>
                <c:pt idx="504">
                  <c:v>-3.4088899999999998E-2</c:v>
                </c:pt>
                <c:pt idx="505">
                  <c:v>-2.4743600000000001E-2</c:v>
                </c:pt>
                <c:pt idx="506">
                  <c:v>-2.8042000000000001E-2</c:v>
                </c:pt>
                <c:pt idx="507">
                  <c:v>-2.7127800000000001E-2</c:v>
                </c:pt>
                <c:pt idx="508">
                  <c:v>-2.6596600000000001E-2</c:v>
                </c:pt>
                <c:pt idx="509">
                  <c:v>-2.9116699999999999E-2</c:v>
                </c:pt>
                <c:pt idx="510">
                  <c:v>-2.7368699999999999E-2</c:v>
                </c:pt>
                <c:pt idx="511">
                  <c:v>-2.5441600000000002E-2</c:v>
                </c:pt>
                <c:pt idx="512">
                  <c:v>-2.7467499999999999E-2</c:v>
                </c:pt>
                <c:pt idx="513">
                  <c:v>-3.7022800000000002E-2</c:v>
                </c:pt>
                <c:pt idx="514">
                  <c:v>-2.22668E-2</c:v>
                </c:pt>
                <c:pt idx="515">
                  <c:v>-2.3551599999999999E-2</c:v>
                </c:pt>
                <c:pt idx="516">
                  <c:v>-3.0864699999999998E-2</c:v>
                </c:pt>
                <c:pt idx="517">
                  <c:v>-3.5478700000000002E-2</c:v>
                </c:pt>
                <c:pt idx="518">
                  <c:v>-3.0920300000000001E-2</c:v>
                </c:pt>
                <c:pt idx="519">
                  <c:v>-2.8956099999999999E-2</c:v>
                </c:pt>
                <c:pt idx="520">
                  <c:v>-4.2340900000000001E-2</c:v>
                </c:pt>
                <c:pt idx="521">
                  <c:v>-3.1142699999999999E-2</c:v>
                </c:pt>
                <c:pt idx="522">
                  <c:v>-1.8820199999999999E-2</c:v>
                </c:pt>
                <c:pt idx="523">
                  <c:v>6.9209299999999996E-3</c:v>
                </c:pt>
                <c:pt idx="524">
                  <c:v>7.1889999999999996E-2</c:v>
                </c:pt>
                <c:pt idx="525">
                  <c:v>0.10508000000000001</c:v>
                </c:pt>
                <c:pt idx="526">
                  <c:v>0.12953000000000001</c:v>
                </c:pt>
                <c:pt idx="527">
                  <c:v>0.15096699999999999</c:v>
                </c:pt>
                <c:pt idx="528">
                  <c:v>0.16767399999999999</c:v>
                </c:pt>
                <c:pt idx="529">
                  <c:v>0.18470300000000001</c:v>
                </c:pt>
                <c:pt idx="530">
                  <c:v>0.18698600000000001</c:v>
                </c:pt>
                <c:pt idx="531">
                  <c:v>0.19029299999999999</c:v>
                </c:pt>
                <c:pt idx="532">
                  <c:v>0.18962599999999999</c:v>
                </c:pt>
                <c:pt idx="533">
                  <c:v>0.19361600000000001</c:v>
                </c:pt>
                <c:pt idx="534">
                  <c:v>0.190441</c:v>
                </c:pt>
                <c:pt idx="535">
                  <c:v>0.18410699999999999</c:v>
                </c:pt>
                <c:pt idx="536">
                  <c:v>0.19255700000000001</c:v>
                </c:pt>
                <c:pt idx="537">
                  <c:v>0.19134599999999999</c:v>
                </c:pt>
                <c:pt idx="538">
                  <c:v>0.190278</c:v>
                </c:pt>
                <c:pt idx="539">
                  <c:v>0.191751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'N2 March 21'!$K$10</c:f>
              <c:strCache>
                <c:ptCount val="1"/>
                <c:pt idx="0">
                  <c:v>5.7  vol%</c:v>
                </c:pt>
              </c:strCache>
            </c:strRef>
          </c:tx>
          <c:xVal>
            <c:numRef>
              <c:f>'N2 March 21'!$J$11:$J$584</c:f>
              <c:numCache>
                <c:formatCode>General</c:formatCode>
                <c:ptCount val="574"/>
                <c:pt idx="0">
                  <c:v>-13</c:v>
                </c:pt>
                <c:pt idx="1">
                  <c:v>-12.75</c:v>
                </c:pt>
                <c:pt idx="2">
                  <c:v>-12.5</c:v>
                </c:pt>
                <c:pt idx="3">
                  <c:v>-12.25</c:v>
                </c:pt>
                <c:pt idx="4">
                  <c:v>-12</c:v>
                </c:pt>
                <c:pt idx="5">
                  <c:v>-11.75</c:v>
                </c:pt>
                <c:pt idx="6">
                  <c:v>-11.5</c:v>
                </c:pt>
                <c:pt idx="7">
                  <c:v>-11.25</c:v>
                </c:pt>
                <c:pt idx="8">
                  <c:v>-11</c:v>
                </c:pt>
                <c:pt idx="9">
                  <c:v>-10.75</c:v>
                </c:pt>
                <c:pt idx="10">
                  <c:v>-10.5</c:v>
                </c:pt>
                <c:pt idx="11">
                  <c:v>-10.25</c:v>
                </c:pt>
                <c:pt idx="12">
                  <c:v>-10</c:v>
                </c:pt>
                <c:pt idx="13">
                  <c:v>-9.75</c:v>
                </c:pt>
                <c:pt idx="14">
                  <c:v>-9.5</c:v>
                </c:pt>
                <c:pt idx="15">
                  <c:v>-9.25</c:v>
                </c:pt>
                <c:pt idx="16">
                  <c:v>-9</c:v>
                </c:pt>
                <c:pt idx="17">
                  <c:v>-8.75</c:v>
                </c:pt>
                <c:pt idx="18">
                  <c:v>-8.5</c:v>
                </c:pt>
                <c:pt idx="19">
                  <c:v>-8.25</c:v>
                </c:pt>
                <c:pt idx="20">
                  <c:v>-8</c:v>
                </c:pt>
                <c:pt idx="21">
                  <c:v>-7.75</c:v>
                </c:pt>
                <c:pt idx="22">
                  <c:v>-7.5</c:v>
                </c:pt>
                <c:pt idx="23">
                  <c:v>-7.25</c:v>
                </c:pt>
                <c:pt idx="24">
                  <c:v>-7</c:v>
                </c:pt>
                <c:pt idx="25">
                  <c:v>-6.75</c:v>
                </c:pt>
                <c:pt idx="26">
                  <c:v>-6.5</c:v>
                </c:pt>
                <c:pt idx="27">
                  <c:v>-6.25</c:v>
                </c:pt>
                <c:pt idx="28">
                  <c:v>-6</c:v>
                </c:pt>
                <c:pt idx="29">
                  <c:v>-5.75</c:v>
                </c:pt>
                <c:pt idx="30">
                  <c:v>-5.5</c:v>
                </c:pt>
                <c:pt idx="31">
                  <c:v>-5.25</c:v>
                </c:pt>
                <c:pt idx="32">
                  <c:v>-5</c:v>
                </c:pt>
                <c:pt idx="33">
                  <c:v>-4.75</c:v>
                </c:pt>
                <c:pt idx="34">
                  <c:v>-4.5</c:v>
                </c:pt>
                <c:pt idx="35">
                  <c:v>-4.25</c:v>
                </c:pt>
                <c:pt idx="36">
                  <c:v>-4</c:v>
                </c:pt>
                <c:pt idx="37">
                  <c:v>-3.75</c:v>
                </c:pt>
                <c:pt idx="38">
                  <c:v>-3.5</c:v>
                </c:pt>
                <c:pt idx="39">
                  <c:v>-3.25</c:v>
                </c:pt>
                <c:pt idx="40">
                  <c:v>-3</c:v>
                </c:pt>
                <c:pt idx="41">
                  <c:v>-2.75</c:v>
                </c:pt>
                <c:pt idx="42">
                  <c:v>-2.5</c:v>
                </c:pt>
                <c:pt idx="43">
                  <c:v>-2.25</c:v>
                </c:pt>
                <c:pt idx="44">
                  <c:v>-2</c:v>
                </c:pt>
                <c:pt idx="45">
                  <c:v>-1.75</c:v>
                </c:pt>
                <c:pt idx="46">
                  <c:v>-1.5</c:v>
                </c:pt>
                <c:pt idx="47">
                  <c:v>-1.25</c:v>
                </c:pt>
                <c:pt idx="48">
                  <c:v>-1</c:v>
                </c:pt>
                <c:pt idx="49">
                  <c:v>-0.75</c:v>
                </c:pt>
                <c:pt idx="50">
                  <c:v>-0.5</c:v>
                </c:pt>
                <c:pt idx="51">
                  <c:v>-0.25</c:v>
                </c:pt>
                <c:pt idx="52">
                  <c:v>0</c:v>
                </c:pt>
                <c:pt idx="53">
                  <c:v>0.25</c:v>
                </c:pt>
                <c:pt idx="54">
                  <c:v>0.5</c:v>
                </c:pt>
                <c:pt idx="55">
                  <c:v>0.75</c:v>
                </c:pt>
                <c:pt idx="56">
                  <c:v>1</c:v>
                </c:pt>
                <c:pt idx="57">
                  <c:v>1.25</c:v>
                </c:pt>
                <c:pt idx="58">
                  <c:v>1.5</c:v>
                </c:pt>
                <c:pt idx="59">
                  <c:v>1.75</c:v>
                </c:pt>
                <c:pt idx="60">
                  <c:v>2</c:v>
                </c:pt>
                <c:pt idx="61">
                  <c:v>2.25</c:v>
                </c:pt>
                <c:pt idx="62">
                  <c:v>2.5</c:v>
                </c:pt>
                <c:pt idx="63">
                  <c:v>2.75</c:v>
                </c:pt>
                <c:pt idx="64">
                  <c:v>3</c:v>
                </c:pt>
                <c:pt idx="65">
                  <c:v>3.25</c:v>
                </c:pt>
                <c:pt idx="66">
                  <c:v>3.5</c:v>
                </c:pt>
                <c:pt idx="67">
                  <c:v>3.75</c:v>
                </c:pt>
                <c:pt idx="68">
                  <c:v>4</c:v>
                </c:pt>
                <c:pt idx="69">
                  <c:v>4.25</c:v>
                </c:pt>
                <c:pt idx="70">
                  <c:v>4.5</c:v>
                </c:pt>
                <c:pt idx="71">
                  <c:v>4.75</c:v>
                </c:pt>
                <c:pt idx="72">
                  <c:v>5</c:v>
                </c:pt>
                <c:pt idx="73">
                  <c:v>5.25</c:v>
                </c:pt>
                <c:pt idx="74">
                  <c:v>5.5</c:v>
                </c:pt>
                <c:pt idx="75">
                  <c:v>5.75</c:v>
                </c:pt>
                <c:pt idx="76">
                  <c:v>6</c:v>
                </c:pt>
                <c:pt idx="77">
                  <c:v>6.25</c:v>
                </c:pt>
                <c:pt idx="78">
                  <c:v>6.5</c:v>
                </c:pt>
                <c:pt idx="79">
                  <c:v>6.75</c:v>
                </c:pt>
                <c:pt idx="80">
                  <c:v>7</c:v>
                </c:pt>
                <c:pt idx="81">
                  <c:v>7.25</c:v>
                </c:pt>
                <c:pt idx="82">
                  <c:v>7.5</c:v>
                </c:pt>
                <c:pt idx="83">
                  <c:v>7.75</c:v>
                </c:pt>
                <c:pt idx="84">
                  <c:v>8</c:v>
                </c:pt>
                <c:pt idx="85">
                  <c:v>8.25</c:v>
                </c:pt>
                <c:pt idx="86">
                  <c:v>8.5</c:v>
                </c:pt>
                <c:pt idx="87">
                  <c:v>8.75</c:v>
                </c:pt>
                <c:pt idx="88">
                  <c:v>9</c:v>
                </c:pt>
                <c:pt idx="89">
                  <c:v>9.25</c:v>
                </c:pt>
                <c:pt idx="90">
                  <c:v>9.5</c:v>
                </c:pt>
                <c:pt idx="91">
                  <c:v>9.75</c:v>
                </c:pt>
                <c:pt idx="92">
                  <c:v>10</c:v>
                </c:pt>
                <c:pt idx="93">
                  <c:v>10.25</c:v>
                </c:pt>
                <c:pt idx="94">
                  <c:v>10.5</c:v>
                </c:pt>
                <c:pt idx="95">
                  <c:v>10.75</c:v>
                </c:pt>
                <c:pt idx="96">
                  <c:v>11</c:v>
                </c:pt>
                <c:pt idx="97">
                  <c:v>11.25</c:v>
                </c:pt>
                <c:pt idx="98">
                  <c:v>11.5</c:v>
                </c:pt>
                <c:pt idx="99">
                  <c:v>11.75</c:v>
                </c:pt>
                <c:pt idx="100">
                  <c:v>12</c:v>
                </c:pt>
                <c:pt idx="101">
                  <c:v>12.25</c:v>
                </c:pt>
                <c:pt idx="102">
                  <c:v>12.5</c:v>
                </c:pt>
                <c:pt idx="103">
                  <c:v>12.75</c:v>
                </c:pt>
                <c:pt idx="104">
                  <c:v>13</c:v>
                </c:pt>
                <c:pt idx="105">
                  <c:v>13.25</c:v>
                </c:pt>
                <c:pt idx="106">
                  <c:v>13.5</c:v>
                </c:pt>
                <c:pt idx="107">
                  <c:v>13.75</c:v>
                </c:pt>
                <c:pt idx="108">
                  <c:v>14</c:v>
                </c:pt>
                <c:pt idx="109">
                  <c:v>14.25</c:v>
                </c:pt>
                <c:pt idx="110">
                  <c:v>14.5</c:v>
                </c:pt>
                <c:pt idx="111">
                  <c:v>14.75</c:v>
                </c:pt>
                <c:pt idx="112">
                  <c:v>15</c:v>
                </c:pt>
                <c:pt idx="113">
                  <c:v>15.25</c:v>
                </c:pt>
                <c:pt idx="114">
                  <c:v>15.5</c:v>
                </c:pt>
                <c:pt idx="115">
                  <c:v>15.75</c:v>
                </c:pt>
                <c:pt idx="116">
                  <c:v>16</c:v>
                </c:pt>
                <c:pt idx="117">
                  <c:v>16.25</c:v>
                </c:pt>
                <c:pt idx="118">
                  <c:v>16.5</c:v>
                </c:pt>
                <c:pt idx="119">
                  <c:v>16.75</c:v>
                </c:pt>
                <c:pt idx="120">
                  <c:v>17</c:v>
                </c:pt>
                <c:pt idx="121">
                  <c:v>17.25</c:v>
                </c:pt>
                <c:pt idx="122">
                  <c:v>17.5</c:v>
                </c:pt>
                <c:pt idx="123">
                  <c:v>17.75</c:v>
                </c:pt>
                <c:pt idx="124">
                  <c:v>18</c:v>
                </c:pt>
                <c:pt idx="125">
                  <c:v>18.25</c:v>
                </c:pt>
                <c:pt idx="126">
                  <c:v>18.5</c:v>
                </c:pt>
                <c:pt idx="127">
                  <c:v>18.75</c:v>
                </c:pt>
                <c:pt idx="128">
                  <c:v>19</c:v>
                </c:pt>
                <c:pt idx="129">
                  <c:v>19.25</c:v>
                </c:pt>
                <c:pt idx="130">
                  <c:v>19.5</c:v>
                </c:pt>
                <c:pt idx="131">
                  <c:v>19.75</c:v>
                </c:pt>
                <c:pt idx="132">
                  <c:v>20</c:v>
                </c:pt>
                <c:pt idx="133">
                  <c:v>20.25</c:v>
                </c:pt>
                <c:pt idx="134">
                  <c:v>20.5</c:v>
                </c:pt>
                <c:pt idx="135">
                  <c:v>20.75</c:v>
                </c:pt>
                <c:pt idx="136">
                  <c:v>21</c:v>
                </c:pt>
                <c:pt idx="137">
                  <c:v>21.25</c:v>
                </c:pt>
                <c:pt idx="138">
                  <c:v>21.5</c:v>
                </c:pt>
                <c:pt idx="139">
                  <c:v>21.75</c:v>
                </c:pt>
                <c:pt idx="140">
                  <c:v>22</c:v>
                </c:pt>
                <c:pt idx="141">
                  <c:v>22.25</c:v>
                </c:pt>
                <c:pt idx="142">
                  <c:v>22.5</c:v>
                </c:pt>
                <c:pt idx="143">
                  <c:v>22.75</c:v>
                </c:pt>
                <c:pt idx="144">
                  <c:v>23</c:v>
                </c:pt>
                <c:pt idx="145">
                  <c:v>23.25</c:v>
                </c:pt>
                <c:pt idx="146">
                  <c:v>23.5</c:v>
                </c:pt>
                <c:pt idx="147">
                  <c:v>23.75</c:v>
                </c:pt>
                <c:pt idx="148">
                  <c:v>24</c:v>
                </c:pt>
                <c:pt idx="149">
                  <c:v>24.25</c:v>
                </c:pt>
                <c:pt idx="150">
                  <c:v>24.5</c:v>
                </c:pt>
                <c:pt idx="151">
                  <c:v>24.75</c:v>
                </c:pt>
                <c:pt idx="152">
                  <c:v>25</c:v>
                </c:pt>
                <c:pt idx="153">
                  <c:v>25.25</c:v>
                </c:pt>
                <c:pt idx="154">
                  <c:v>25.5</c:v>
                </c:pt>
                <c:pt idx="155">
                  <c:v>25.75</c:v>
                </c:pt>
                <c:pt idx="156">
                  <c:v>26</c:v>
                </c:pt>
                <c:pt idx="157">
                  <c:v>26.25</c:v>
                </c:pt>
                <c:pt idx="158">
                  <c:v>26.5</c:v>
                </c:pt>
                <c:pt idx="159">
                  <c:v>26.75</c:v>
                </c:pt>
                <c:pt idx="160">
                  <c:v>27</c:v>
                </c:pt>
                <c:pt idx="161">
                  <c:v>27.25</c:v>
                </c:pt>
                <c:pt idx="162">
                  <c:v>27.5</c:v>
                </c:pt>
                <c:pt idx="163">
                  <c:v>27.75</c:v>
                </c:pt>
                <c:pt idx="164">
                  <c:v>28</c:v>
                </c:pt>
                <c:pt idx="165">
                  <c:v>28.25</c:v>
                </c:pt>
                <c:pt idx="166">
                  <c:v>28.5</c:v>
                </c:pt>
                <c:pt idx="167">
                  <c:v>28.75</c:v>
                </c:pt>
                <c:pt idx="168">
                  <c:v>29</c:v>
                </c:pt>
                <c:pt idx="169">
                  <c:v>29.25</c:v>
                </c:pt>
                <c:pt idx="170">
                  <c:v>29.5</c:v>
                </c:pt>
                <c:pt idx="171">
                  <c:v>29.75</c:v>
                </c:pt>
                <c:pt idx="172">
                  <c:v>30</c:v>
                </c:pt>
                <c:pt idx="173">
                  <c:v>30.25</c:v>
                </c:pt>
                <c:pt idx="174">
                  <c:v>30.5</c:v>
                </c:pt>
                <c:pt idx="175">
                  <c:v>30.75</c:v>
                </c:pt>
                <c:pt idx="176">
                  <c:v>31</c:v>
                </c:pt>
                <c:pt idx="177">
                  <c:v>31.25</c:v>
                </c:pt>
                <c:pt idx="178">
                  <c:v>31.5</c:v>
                </c:pt>
                <c:pt idx="179">
                  <c:v>31.75</c:v>
                </c:pt>
                <c:pt idx="180">
                  <c:v>32</c:v>
                </c:pt>
                <c:pt idx="181">
                  <c:v>32.25</c:v>
                </c:pt>
                <c:pt idx="182">
                  <c:v>32.5</c:v>
                </c:pt>
                <c:pt idx="183">
                  <c:v>32.75</c:v>
                </c:pt>
                <c:pt idx="184">
                  <c:v>33</c:v>
                </c:pt>
                <c:pt idx="185">
                  <c:v>33.25</c:v>
                </c:pt>
                <c:pt idx="186">
                  <c:v>33.5</c:v>
                </c:pt>
                <c:pt idx="187">
                  <c:v>33.75</c:v>
                </c:pt>
                <c:pt idx="188">
                  <c:v>34</c:v>
                </c:pt>
                <c:pt idx="189">
                  <c:v>34.25</c:v>
                </c:pt>
                <c:pt idx="190">
                  <c:v>34.5</c:v>
                </c:pt>
                <c:pt idx="191">
                  <c:v>34.75</c:v>
                </c:pt>
                <c:pt idx="192">
                  <c:v>35</c:v>
                </c:pt>
                <c:pt idx="193">
                  <c:v>35.25</c:v>
                </c:pt>
                <c:pt idx="194">
                  <c:v>35.5</c:v>
                </c:pt>
                <c:pt idx="195">
                  <c:v>35.75</c:v>
                </c:pt>
                <c:pt idx="196">
                  <c:v>36</c:v>
                </c:pt>
                <c:pt idx="197">
                  <c:v>36.25</c:v>
                </c:pt>
                <c:pt idx="198">
                  <c:v>36.5</c:v>
                </c:pt>
                <c:pt idx="199">
                  <c:v>36.75</c:v>
                </c:pt>
                <c:pt idx="200">
                  <c:v>37</c:v>
                </c:pt>
                <c:pt idx="201">
                  <c:v>37.25</c:v>
                </c:pt>
                <c:pt idx="202">
                  <c:v>37.5</c:v>
                </c:pt>
                <c:pt idx="203">
                  <c:v>37.75</c:v>
                </c:pt>
                <c:pt idx="204">
                  <c:v>38</c:v>
                </c:pt>
                <c:pt idx="205">
                  <c:v>38.25</c:v>
                </c:pt>
                <c:pt idx="206">
                  <c:v>38.5</c:v>
                </c:pt>
                <c:pt idx="207">
                  <c:v>38.75</c:v>
                </c:pt>
                <c:pt idx="208">
                  <c:v>39</c:v>
                </c:pt>
                <c:pt idx="209">
                  <c:v>39.25</c:v>
                </c:pt>
                <c:pt idx="210">
                  <c:v>39.5</c:v>
                </c:pt>
                <c:pt idx="211">
                  <c:v>39.75</c:v>
                </c:pt>
                <c:pt idx="212">
                  <c:v>40</c:v>
                </c:pt>
                <c:pt idx="213">
                  <c:v>40.25</c:v>
                </c:pt>
                <c:pt idx="214">
                  <c:v>40.5</c:v>
                </c:pt>
                <c:pt idx="215">
                  <c:v>40.75</c:v>
                </c:pt>
                <c:pt idx="216">
                  <c:v>41</c:v>
                </c:pt>
                <c:pt idx="217">
                  <c:v>41.25</c:v>
                </c:pt>
                <c:pt idx="218">
                  <c:v>41.5</c:v>
                </c:pt>
                <c:pt idx="219">
                  <c:v>41.75</c:v>
                </c:pt>
                <c:pt idx="220">
                  <c:v>42</c:v>
                </c:pt>
                <c:pt idx="221">
                  <c:v>42.25</c:v>
                </c:pt>
                <c:pt idx="222">
                  <c:v>42.5</c:v>
                </c:pt>
                <c:pt idx="223">
                  <c:v>42.75</c:v>
                </c:pt>
                <c:pt idx="224">
                  <c:v>43</c:v>
                </c:pt>
                <c:pt idx="225">
                  <c:v>43.25</c:v>
                </c:pt>
                <c:pt idx="226">
                  <c:v>43.5</c:v>
                </c:pt>
                <c:pt idx="227">
                  <c:v>43.75</c:v>
                </c:pt>
                <c:pt idx="228">
                  <c:v>44</c:v>
                </c:pt>
                <c:pt idx="229">
                  <c:v>44.25</c:v>
                </c:pt>
                <c:pt idx="230">
                  <c:v>44.5</c:v>
                </c:pt>
                <c:pt idx="231">
                  <c:v>44.75</c:v>
                </c:pt>
                <c:pt idx="232">
                  <c:v>45</c:v>
                </c:pt>
                <c:pt idx="233">
                  <c:v>45.25</c:v>
                </c:pt>
                <c:pt idx="234">
                  <c:v>45.5</c:v>
                </c:pt>
                <c:pt idx="235">
                  <c:v>45.75</c:v>
                </c:pt>
                <c:pt idx="236">
                  <c:v>46</c:v>
                </c:pt>
                <c:pt idx="237">
                  <c:v>46.25</c:v>
                </c:pt>
                <c:pt idx="238">
                  <c:v>46.5</c:v>
                </c:pt>
                <c:pt idx="239">
                  <c:v>46.75</c:v>
                </c:pt>
                <c:pt idx="240">
                  <c:v>47</c:v>
                </c:pt>
                <c:pt idx="241">
                  <c:v>47.25</c:v>
                </c:pt>
                <c:pt idx="242">
                  <c:v>47.5</c:v>
                </c:pt>
                <c:pt idx="243">
                  <c:v>47.75</c:v>
                </c:pt>
                <c:pt idx="244">
                  <c:v>48</c:v>
                </c:pt>
                <c:pt idx="245">
                  <c:v>48.25</c:v>
                </c:pt>
                <c:pt idx="246">
                  <c:v>48.5</c:v>
                </c:pt>
                <c:pt idx="247">
                  <c:v>48.75</c:v>
                </c:pt>
                <c:pt idx="248">
                  <c:v>49</c:v>
                </c:pt>
                <c:pt idx="249">
                  <c:v>49.25</c:v>
                </c:pt>
                <c:pt idx="250">
                  <c:v>49.5</c:v>
                </c:pt>
                <c:pt idx="251">
                  <c:v>49.75</c:v>
                </c:pt>
                <c:pt idx="252">
                  <c:v>50</c:v>
                </c:pt>
                <c:pt idx="253">
                  <c:v>50.25</c:v>
                </c:pt>
                <c:pt idx="254">
                  <c:v>50.5</c:v>
                </c:pt>
                <c:pt idx="255">
                  <c:v>50.75</c:v>
                </c:pt>
                <c:pt idx="256">
                  <c:v>51</c:v>
                </c:pt>
                <c:pt idx="257">
                  <c:v>51.25</c:v>
                </c:pt>
                <c:pt idx="258">
                  <c:v>51.5</c:v>
                </c:pt>
                <c:pt idx="259">
                  <c:v>51.75</c:v>
                </c:pt>
                <c:pt idx="260">
                  <c:v>52</c:v>
                </c:pt>
                <c:pt idx="261">
                  <c:v>52.25</c:v>
                </c:pt>
                <c:pt idx="262">
                  <c:v>52.5</c:v>
                </c:pt>
                <c:pt idx="263">
                  <c:v>52.75</c:v>
                </c:pt>
                <c:pt idx="264">
                  <c:v>53</c:v>
                </c:pt>
                <c:pt idx="265">
                  <c:v>53.25</c:v>
                </c:pt>
                <c:pt idx="266">
                  <c:v>53.5</c:v>
                </c:pt>
                <c:pt idx="267">
                  <c:v>53.75</c:v>
                </c:pt>
                <c:pt idx="268">
                  <c:v>54</c:v>
                </c:pt>
                <c:pt idx="269">
                  <c:v>54.25</c:v>
                </c:pt>
                <c:pt idx="270">
                  <c:v>54.5</c:v>
                </c:pt>
                <c:pt idx="271">
                  <c:v>54.75</c:v>
                </c:pt>
                <c:pt idx="272">
                  <c:v>55</c:v>
                </c:pt>
                <c:pt idx="273">
                  <c:v>55.25</c:v>
                </c:pt>
                <c:pt idx="274">
                  <c:v>55.5</c:v>
                </c:pt>
                <c:pt idx="275">
                  <c:v>55.75</c:v>
                </c:pt>
                <c:pt idx="276">
                  <c:v>56</c:v>
                </c:pt>
                <c:pt idx="277">
                  <c:v>56.25</c:v>
                </c:pt>
                <c:pt idx="278">
                  <c:v>56.5</c:v>
                </c:pt>
                <c:pt idx="279">
                  <c:v>56.75</c:v>
                </c:pt>
                <c:pt idx="280">
                  <c:v>57</c:v>
                </c:pt>
                <c:pt idx="281">
                  <c:v>57.25</c:v>
                </c:pt>
                <c:pt idx="282">
                  <c:v>57.5</c:v>
                </c:pt>
                <c:pt idx="283">
                  <c:v>57.75</c:v>
                </c:pt>
                <c:pt idx="284">
                  <c:v>58</c:v>
                </c:pt>
                <c:pt idx="285">
                  <c:v>58.25</c:v>
                </c:pt>
                <c:pt idx="286">
                  <c:v>58.5</c:v>
                </c:pt>
                <c:pt idx="287">
                  <c:v>58.75</c:v>
                </c:pt>
                <c:pt idx="288">
                  <c:v>59</c:v>
                </c:pt>
                <c:pt idx="289">
                  <c:v>59.25</c:v>
                </c:pt>
                <c:pt idx="290">
                  <c:v>59.5</c:v>
                </c:pt>
                <c:pt idx="291">
                  <c:v>59.75</c:v>
                </c:pt>
                <c:pt idx="292">
                  <c:v>60</c:v>
                </c:pt>
                <c:pt idx="293">
                  <c:v>60.25</c:v>
                </c:pt>
                <c:pt idx="294">
                  <c:v>60.5</c:v>
                </c:pt>
                <c:pt idx="295">
                  <c:v>60.75</c:v>
                </c:pt>
                <c:pt idx="296">
                  <c:v>61</c:v>
                </c:pt>
                <c:pt idx="297">
                  <c:v>61.25</c:v>
                </c:pt>
                <c:pt idx="298">
                  <c:v>61.5</c:v>
                </c:pt>
                <c:pt idx="299">
                  <c:v>61.75</c:v>
                </c:pt>
                <c:pt idx="300">
                  <c:v>62</c:v>
                </c:pt>
                <c:pt idx="301">
                  <c:v>62.25</c:v>
                </c:pt>
                <c:pt idx="302">
                  <c:v>62.5</c:v>
                </c:pt>
                <c:pt idx="303">
                  <c:v>62.75</c:v>
                </c:pt>
                <c:pt idx="304">
                  <c:v>63</c:v>
                </c:pt>
                <c:pt idx="305">
                  <c:v>63.25</c:v>
                </c:pt>
                <c:pt idx="306">
                  <c:v>63.5</c:v>
                </c:pt>
                <c:pt idx="307">
                  <c:v>63.75</c:v>
                </c:pt>
                <c:pt idx="308">
                  <c:v>64</c:v>
                </c:pt>
                <c:pt idx="309">
                  <c:v>64.25</c:v>
                </c:pt>
                <c:pt idx="310">
                  <c:v>64.5</c:v>
                </c:pt>
                <c:pt idx="311">
                  <c:v>64.75</c:v>
                </c:pt>
                <c:pt idx="312">
                  <c:v>65</c:v>
                </c:pt>
                <c:pt idx="313">
                  <c:v>65.25</c:v>
                </c:pt>
                <c:pt idx="314">
                  <c:v>65.5</c:v>
                </c:pt>
                <c:pt idx="315">
                  <c:v>65.75</c:v>
                </c:pt>
                <c:pt idx="316">
                  <c:v>66</c:v>
                </c:pt>
                <c:pt idx="317">
                  <c:v>66.25</c:v>
                </c:pt>
                <c:pt idx="318">
                  <c:v>66.5</c:v>
                </c:pt>
                <c:pt idx="319">
                  <c:v>66.75</c:v>
                </c:pt>
                <c:pt idx="320">
                  <c:v>67</c:v>
                </c:pt>
                <c:pt idx="321">
                  <c:v>67.25</c:v>
                </c:pt>
                <c:pt idx="322">
                  <c:v>67.5</c:v>
                </c:pt>
                <c:pt idx="323">
                  <c:v>67.75</c:v>
                </c:pt>
                <c:pt idx="324">
                  <c:v>68</c:v>
                </c:pt>
                <c:pt idx="325">
                  <c:v>68.25</c:v>
                </c:pt>
                <c:pt idx="326">
                  <c:v>68.5</c:v>
                </c:pt>
                <c:pt idx="327">
                  <c:v>68.75</c:v>
                </c:pt>
                <c:pt idx="328">
                  <c:v>69</c:v>
                </c:pt>
                <c:pt idx="329">
                  <c:v>69.25</c:v>
                </c:pt>
                <c:pt idx="330">
                  <c:v>69.5</c:v>
                </c:pt>
                <c:pt idx="331">
                  <c:v>69.75</c:v>
                </c:pt>
                <c:pt idx="332">
                  <c:v>70</c:v>
                </c:pt>
                <c:pt idx="333">
                  <c:v>70.25</c:v>
                </c:pt>
                <c:pt idx="334">
                  <c:v>70.5</c:v>
                </c:pt>
                <c:pt idx="335">
                  <c:v>70.75</c:v>
                </c:pt>
                <c:pt idx="336">
                  <c:v>71</c:v>
                </c:pt>
                <c:pt idx="337">
                  <c:v>71.25</c:v>
                </c:pt>
                <c:pt idx="338">
                  <c:v>71.5</c:v>
                </c:pt>
                <c:pt idx="339">
                  <c:v>71.75</c:v>
                </c:pt>
                <c:pt idx="340">
                  <c:v>72</c:v>
                </c:pt>
                <c:pt idx="341">
                  <c:v>72.25</c:v>
                </c:pt>
                <c:pt idx="342">
                  <c:v>72.5</c:v>
                </c:pt>
                <c:pt idx="343">
                  <c:v>72.75</c:v>
                </c:pt>
                <c:pt idx="344">
                  <c:v>73</c:v>
                </c:pt>
                <c:pt idx="345">
                  <c:v>73.25</c:v>
                </c:pt>
                <c:pt idx="346">
                  <c:v>73.5</c:v>
                </c:pt>
                <c:pt idx="347">
                  <c:v>73.75</c:v>
                </c:pt>
                <c:pt idx="348">
                  <c:v>74</c:v>
                </c:pt>
                <c:pt idx="349">
                  <c:v>74.25</c:v>
                </c:pt>
                <c:pt idx="350">
                  <c:v>74.5</c:v>
                </c:pt>
                <c:pt idx="351">
                  <c:v>74.75</c:v>
                </c:pt>
                <c:pt idx="352">
                  <c:v>75</c:v>
                </c:pt>
                <c:pt idx="353">
                  <c:v>75.25</c:v>
                </c:pt>
                <c:pt idx="354">
                  <c:v>75.5</c:v>
                </c:pt>
                <c:pt idx="355">
                  <c:v>75.75</c:v>
                </c:pt>
                <c:pt idx="356">
                  <c:v>76</c:v>
                </c:pt>
                <c:pt idx="357">
                  <c:v>76.25</c:v>
                </c:pt>
                <c:pt idx="358">
                  <c:v>76.5</c:v>
                </c:pt>
                <c:pt idx="359">
                  <c:v>76.75</c:v>
                </c:pt>
                <c:pt idx="360">
                  <c:v>77</c:v>
                </c:pt>
                <c:pt idx="361">
                  <c:v>77.25</c:v>
                </c:pt>
                <c:pt idx="362">
                  <c:v>77.5</c:v>
                </c:pt>
                <c:pt idx="363">
                  <c:v>77.75</c:v>
                </c:pt>
                <c:pt idx="364">
                  <c:v>78</c:v>
                </c:pt>
                <c:pt idx="365">
                  <c:v>78.25</c:v>
                </c:pt>
                <c:pt idx="366">
                  <c:v>78.5</c:v>
                </c:pt>
                <c:pt idx="367">
                  <c:v>78.75</c:v>
                </c:pt>
                <c:pt idx="368">
                  <c:v>79</c:v>
                </c:pt>
                <c:pt idx="369">
                  <c:v>79.25</c:v>
                </c:pt>
                <c:pt idx="370">
                  <c:v>79.5</c:v>
                </c:pt>
                <c:pt idx="371">
                  <c:v>79.75</c:v>
                </c:pt>
                <c:pt idx="372">
                  <c:v>80</c:v>
                </c:pt>
                <c:pt idx="373">
                  <c:v>80.25</c:v>
                </c:pt>
                <c:pt idx="374">
                  <c:v>80.5</c:v>
                </c:pt>
                <c:pt idx="375">
                  <c:v>80.75</c:v>
                </c:pt>
                <c:pt idx="376">
                  <c:v>81</c:v>
                </c:pt>
                <c:pt idx="377">
                  <c:v>81.25</c:v>
                </c:pt>
                <c:pt idx="378">
                  <c:v>81.5</c:v>
                </c:pt>
                <c:pt idx="379">
                  <c:v>81.75</c:v>
                </c:pt>
                <c:pt idx="380">
                  <c:v>82</c:v>
                </c:pt>
                <c:pt idx="381">
                  <c:v>82.25</c:v>
                </c:pt>
                <c:pt idx="382">
                  <c:v>82.5</c:v>
                </c:pt>
                <c:pt idx="383">
                  <c:v>82.75</c:v>
                </c:pt>
                <c:pt idx="384">
                  <c:v>83</c:v>
                </c:pt>
                <c:pt idx="385">
                  <c:v>83.25</c:v>
                </c:pt>
                <c:pt idx="386">
                  <c:v>83.5</c:v>
                </c:pt>
                <c:pt idx="387">
                  <c:v>83.75</c:v>
                </c:pt>
                <c:pt idx="388">
                  <c:v>84</c:v>
                </c:pt>
                <c:pt idx="389">
                  <c:v>84.25</c:v>
                </c:pt>
                <c:pt idx="390">
                  <c:v>84.5</c:v>
                </c:pt>
                <c:pt idx="391">
                  <c:v>84.75</c:v>
                </c:pt>
                <c:pt idx="392">
                  <c:v>85</c:v>
                </c:pt>
                <c:pt idx="393">
                  <c:v>85.25</c:v>
                </c:pt>
                <c:pt idx="394">
                  <c:v>85.5</c:v>
                </c:pt>
                <c:pt idx="395">
                  <c:v>85.75</c:v>
                </c:pt>
                <c:pt idx="396">
                  <c:v>86</c:v>
                </c:pt>
                <c:pt idx="397">
                  <c:v>86.25</c:v>
                </c:pt>
                <c:pt idx="398">
                  <c:v>86.5</c:v>
                </c:pt>
                <c:pt idx="399">
                  <c:v>86.75</c:v>
                </c:pt>
                <c:pt idx="400">
                  <c:v>87</c:v>
                </c:pt>
                <c:pt idx="401">
                  <c:v>87.25</c:v>
                </c:pt>
                <c:pt idx="402">
                  <c:v>87.5</c:v>
                </c:pt>
                <c:pt idx="403">
                  <c:v>87.75</c:v>
                </c:pt>
                <c:pt idx="404">
                  <c:v>88</c:v>
                </c:pt>
                <c:pt idx="405">
                  <c:v>88.25</c:v>
                </c:pt>
                <c:pt idx="406">
                  <c:v>88.5</c:v>
                </c:pt>
                <c:pt idx="407">
                  <c:v>88.75</c:v>
                </c:pt>
                <c:pt idx="408">
                  <c:v>89</c:v>
                </c:pt>
                <c:pt idx="409">
                  <c:v>89.25</c:v>
                </c:pt>
                <c:pt idx="410">
                  <c:v>89.5</c:v>
                </c:pt>
                <c:pt idx="411">
                  <c:v>89.75</c:v>
                </c:pt>
                <c:pt idx="412">
                  <c:v>90</c:v>
                </c:pt>
                <c:pt idx="413">
                  <c:v>90.25</c:v>
                </c:pt>
                <c:pt idx="414">
                  <c:v>90.5</c:v>
                </c:pt>
                <c:pt idx="415">
                  <c:v>90.75</c:v>
                </c:pt>
                <c:pt idx="416">
                  <c:v>91</c:v>
                </c:pt>
                <c:pt idx="417">
                  <c:v>91.25</c:v>
                </c:pt>
                <c:pt idx="418">
                  <c:v>91.5</c:v>
                </c:pt>
                <c:pt idx="419">
                  <c:v>91.75</c:v>
                </c:pt>
                <c:pt idx="420">
                  <c:v>92</c:v>
                </c:pt>
                <c:pt idx="421">
                  <c:v>92.25</c:v>
                </c:pt>
                <c:pt idx="422">
                  <c:v>92.5</c:v>
                </c:pt>
                <c:pt idx="423">
                  <c:v>92.75</c:v>
                </c:pt>
                <c:pt idx="424">
                  <c:v>93</c:v>
                </c:pt>
                <c:pt idx="425">
                  <c:v>93.25</c:v>
                </c:pt>
                <c:pt idx="426">
                  <c:v>93.5</c:v>
                </c:pt>
                <c:pt idx="427">
                  <c:v>93.75</c:v>
                </c:pt>
                <c:pt idx="428">
                  <c:v>94</c:v>
                </c:pt>
                <c:pt idx="429">
                  <c:v>94.25</c:v>
                </c:pt>
                <c:pt idx="430">
                  <c:v>94.5</c:v>
                </c:pt>
                <c:pt idx="431">
                  <c:v>94.75</c:v>
                </c:pt>
                <c:pt idx="432">
                  <c:v>95</c:v>
                </c:pt>
                <c:pt idx="433">
                  <c:v>95.25</c:v>
                </c:pt>
                <c:pt idx="434">
                  <c:v>95.5</c:v>
                </c:pt>
                <c:pt idx="435">
                  <c:v>95.75</c:v>
                </c:pt>
                <c:pt idx="436">
                  <c:v>96</c:v>
                </c:pt>
                <c:pt idx="437">
                  <c:v>96.25</c:v>
                </c:pt>
                <c:pt idx="438">
                  <c:v>96.5</c:v>
                </c:pt>
                <c:pt idx="439">
                  <c:v>96.75</c:v>
                </c:pt>
                <c:pt idx="440">
                  <c:v>97</c:v>
                </c:pt>
                <c:pt idx="441">
                  <c:v>97.25</c:v>
                </c:pt>
                <c:pt idx="442">
                  <c:v>97.5</c:v>
                </c:pt>
                <c:pt idx="443">
                  <c:v>97.75</c:v>
                </c:pt>
                <c:pt idx="444">
                  <c:v>98</c:v>
                </c:pt>
                <c:pt idx="445">
                  <c:v>98.25</c:v>
                </c:pt>
                <c:pt idx="446">
                  <c:v>98.5</c:v>
                </c:pt>
                <c:pt idx="447">
                  <c:v>98.75</c:v>
                </c:pt>
                <c:pt idx="448">
                  <c:v>99</c:v>
                </c:pt>
                <c:pt idx="449">
                  <c:v>99.25</c:v>
                </c:pt>
                <c:pt idx="450">
                  <c:v>99.5</c:v>
                </c:pt>
                <c:pt idx="451">
                  <c:v>99.75</c:v>
                </c:pt>
                <c:pt idx="452">
                  <c:v>100</c:v>
                </c:pt>
                <c:pt idx="453">
                  <c:v>100.25</c:v>
                </c:pt>
                <c:pt idx="454">
                  <c:v>100.5</c:v>
                </c:pt>
                <c:pt idx="455">
                  <c:v>100.75</c:v>
                </c:pt>
                <c:pt idx="456">
                  <c:v>101</c:v>
                </c:pt>
                <c:pt idx="457">
                  <c:v>101.25</c:v>
                </c:pt>
                <c:pt idx="458">
                  <c:v>101.5</c:v>
                </c:pt>
                <c:pt idx="459">
                  <c:v>101.75</c:v>
                </c:pt>
                <c:pt idx="460">
                  <c:v>102</c:v>
                </c:pt>
                <c:pt idx="461">
                  <c:v>102.25</c:v>
                </c:pt>
                <c:pt idx="462">
                  <c:v>102.5</c:v>
                </c:pt>
                <c:pt idx="463">
                  <c:v>102.75</c:v>
                </c:pt>
                <c:pt idx="464">
                  <c:v>103</c:v>
                </c:pt>
                <c:pt idx="465">
                  <c:v>103.25</c:v>
                </c:pt>
                <c:pt idx="466">
                  <c:v>103.5</c:v>
                </c:pt>
                <c:pt idx="467">
                  <c:v>103.75</c:v>
                </c:pt>
                <c:pt idx="468">
                  <c:v>104</c:v>
                </c:pt>
                <c:pt idx="469">
                  <c:v>104.25</c:v>
                </c:pt>
                <c:pt idx="470">
                  <c:v>104.5</c:v>
                </c:pt>
                <c:pt idx="471">
                  <c:v>104.75</c:v>
                </c:pt>
                <c:pt idx="472">
                  <c:v>105</c:v>
                </c:pt>
                <c:pt idx="473">
                  <c:v>105.25</c:v>
                </c:pt>
                <c:pt idx="474">
                  <c:v>105.5</c:v>
                </c:pt>
                <c:pt idx="475">
                  <c:v>105.75</c:v>
                </c:pt>
                <c:pt idx="476">
                  <c:v>106</c:v>
                </c:pt>
                <c:pt idx="477">
                  <c:v>106.25</c:v>
                </c:pt>
                <c:pt idx="478">
                  <c:v>106.5</c:v>
                </c:pt>
                <c:pt idx="479">
                  <c:v>106.75</c:v>
                </c:pt>
                <c:pt idx="480">
                  <c:v>107</c:v>
                </c:pt>
                <c:pt idx="481">
                  <c:v>107.25</c:v>
                </c:pt>
                <c:pt idx="482">
                  <c:v>107.5</c:v>
                </c:pt>
                <c:pt idx="483">
                  <c:v>107.75</c:v>
                </c:pt>
                <c:pt idx="484">
                  <c:v>108</c:v>
                </c:pt>
                <c:pt idx="485">
                  <c:v>108.25</c:v>
                </c:pt>
                <c:pt idx="486">
                  <c:v>108.5</c:v>
                </c:pt>
                <c:pt idx="487">
                  <c:v>108.75</c:v>
                </c:pt>
                <c:pt idx="488">
                  <c:v>109</c:v>
                </c:pt>
                <c:pt idx="489">
                  <c:v>109.25</c:v>
                </c:pt>
                <c:pt idx="490">
                  <c:v>109.5</c:v>
                </c:pt>
                <c:pt idx="491">
                  <c:v>109.75</c:v>
                </c:pt>
                <c:pt idx="492">
                  <c:v>110</c:v>
                </c:pt>
                <c:pt idx="493">
                  <c:v>110.25</c:v>
                </c:pt>
                <c:pt idx="494">
                  <c:v>110.5</c:v>
                </c:pt>
                <c:pt idx="495">
                  <c:v>110.75</c:v>
                </c:pt>
                <c:pt idx="496">
                  <c:v>111</c:v>
                </c:pt>
                <c:pt idx="497">
                  <c:v>111.25</c:v>
                </c:pt>
                <c:pt idx="498">
                  <c:v>111.5</c:v>
                </c:pt>
                <c:pt idx="499">
                  <c:v>111.75</c:v>
                </c:pt>
                <c:pt idx="500">
                  <c:v>112</c:v>
                </c:pt>
                <c:pt idx="501">
                  <c:v>112.25</c:v>
                </c:pt>
                <c:pt idx="502">
                  <c:v>112.5</c:v>
                </c:pt>
                <c:pt idx="503">
                  <c:v>112.75</c:v>
                </c:pt>
                <c:pt idx="504">
                  <c:v>113</c:v>
                </c:pt>
                <c:pt idx="505">
                  <c:v>113.25</c:v>
                </c:pt>
                <c:pt idx="506">
                  <c:v>113.5</c:v>
                </c:pt>
                <c:pt idx="507">
                  <c:v>113.75</c:v>
                </c:pt>
                <c:pt idx="508">
                  <c:v>114</c:v>
                </c:pt>
                <c:pt idx="509">
                  <c:v>114.25</c:v>
                </c:pt>
                <c:pt idx="510">
                  <c:v>114.5</c:v>
                </c:pt>
                <c:pt idx="511">
                  <c:v>114.75</c:v>
                </c:pt>
                <c:pt idx="512">
                  <c:v>115</c:v>
                </c:pt>
                <c:pt idx="513">
                  <c:v>115.25</c:v>
                </c:pt>
                <c:pt idx="514">
                  <c:v>115.5</c:v>
                </c:pt>
                <c:pt idx="515">
                  <c:v>115.75</c:v>
                </c:pt>
                <c:pt idx="516">
                  <c:v>116</c:v>
                </c:pt>
                <c:pt idx="517">
                  <c:v>116.25</c:v>
                </c:pt>
                <c:pt idx="518">
                  <c:v>116.5</c:v>
                </c:pt>
                <c:pt idx="519">
                  <c:v>116.75</c:v>
                </c:pt>
                <c:pt idx="520">
                  <c:v>117</c:v>
                </c:pt>
                <c:pt idx="521">
                  <c:v>117.25</c:v>
                </c:pt>
                <c:pt idx="522">
                  <c:v>117.5</c:v>
                </c:pt>
                <c:pt idx="523">
                  <c:v>117.75</c:v>
                </c:pt>
                <c:pt idx="524">
                  <c:v>118</c:v>
                </c:pt>
                <c:pt idx="525">
                  <c:v>118.25</c:v>
                </c:pt>
                <c:pt idx="526">
                  <c:v>118.5</c:v>
                </c:pt>
                <c:pt idx="527">
                  <c:v>118.75</c:v>
                </c:pt>
                <c:pt idx="528">
                  <c:v>119</c:v>
                </c:pt>
                <c:pt idx="529">
                  <c:v>119.25</c:v>
                </c:pt>
                <c:pt idx="530">
                  <c:v>119.5</c:v>
                </c:pt>
                <c:pt idx="531">
                  <c:v>119.75</c:v>
                </c:pt>
                <c:pt idx="532">
                  <c:v>120</c:v>
                </c:pt>
                <c:pt idx="533">
                  <c:v>120.25</c:v>
                </c:pt>
                <c:pt idx="534">
                  <c:v>120.5</c:v>
                </c:pt>
                <c:pt idx="535">
                  <c:v>120.75</c:v>
                </c:pt>
                <c:pt idx="536">
                  <c:v>121</c:v>
                </c:pt>
                <c:pt idx="537">
                  <c:v>121.25</c:v>
                </c:pt>
                <c:pt idx="538">
                  <c:v>121.5</c:v>
                </c:pt>
                <c:pt idx="539">
                  <c:v>121.75</c:v>
                </c:pt>
                <c:pt idx="540">
                  <c:v>122</c:v>
                </c:pt>
                <c:pt idx="541">
                  <c:v>122.25</c:v>
                </c:pt>
                <c:pt idx="542">
                  <c:v>122.5</c:v>
                </c:pt>
                <c:pt idx="543">
                  <c:v>122.75</c:v>
                </c:pt>
                <c:pt idx="544">
                  <c:v>123</c:v>
                </c:pt>
                <c:pt idx="545">
                  <c:v>123.25</c:v>
                </c:pt>
                <c:pt idx="546">
                  <c:v>123.5</c:v>
                </c:pt>
                <c:pt idx="547">
                  <c:v>123.75</c:v>
                </c:pt>
                <c:pt idx="548">
                  <c:v>124</c:v>
                </c:pt>
                <c:pt idx="549">
                  <c:v>124.25</c:v>
                </c:pt>
                <c:pt idx="550">
                  <c:v>124.5</c:v>
                </c:pt>
                <c:pt idx="551">
                  <c:v>124.75</c:v>
                </c:pt>
                <c:pt idx="552">
                  <c:v>125</c:v>
                </c:pt>
                <c:pt idx="553">
                  <c:v>125.25</c:v>
                </c:pt>
                <c:pt idx="554">
                  <c:v>125.5</c:v>
                </c:pt>
                <c:pt idx="555">
                  <c:v>125.75</c:v>
                </c:pt>
                <c:pt idx="556">
                  <c:v>126</c:v>
                </c:pt>
                <c:pt idx="557">
                  <c:v>126.25</c:v>
                </c:pt>
                <c:pt idx="558">
                  <c:v>126.5</c:v>
                </c:pt>
                <c:pt idx="559">
                  <c:v>126.75</c:v>
                </c:pt>
                <c:pt idx="560">
                  <c:v>127</c:v>
                </c:pt>
                <c:pt idx="561">
                  <c:v>127.25</c:v>
                </c:pt>
                <c:pt idx="562">
                  <c:v>127.5</c:v>
                </c:pt>
                <c:pt idx="563">
                  <c:v>127.75</c:v>
                </c:pt>
                <c:pt idx="564">
                  <c:v>128</c:v>
                </c:pt>
                <c:pt idx="565">
                  <c:v>128.25</c:v>
                </c:pt>
                <c:pt idx="566">
                  <c:v>128.5</c:v>
                </c:pt>
                <c:pt idx="567">
                  <c:v>128.75</c:v>
                </c:pt>
                <c:pt idx="568">
                  <c:v>129</c:v>
                </c:pt>
                <c:pt idx="569">
                  <c:v>129.25</c:v>
                </c:pt>
                <c:pt idx="570">
                  <c:v>129.5</c:v>
                </c:pt>
                <c:pt idx="571">
                  <c:v>129.75</c:v>
                </c:pt>
                <c:pt idx="572">
                  <c:v>130</c:v>
                </c:pt>
                <c:pt idx="573">
                  <c:v>130.25</c:v>
                </c:pt>
              </c:numCache>
            </c:numRef>
          </c:xVal>
          <c:yVal>
            <c:numRef>
              <c:f>'N2 March 21'!$K$11:$K$584</c:f>
              <c:numCache>
                <c:formatCode>General</c:formatCode>
                <c:ptCount val="574"/>
                <c:pt idx="0">
                  <c:v>0.23462</c:v>
                </c:pt>
                <c:pt idx="1">
                  <c:v>0.22933600000000001</c:v>
                </c:pt>
                <c:pt idx="2">
                  <c:v>0.22891900000000001</c:v>
                </c:pt>
                <c:pt idx="3">
                  <c:v>0.22889399999999999</c:v>
                </c:pt>
                <c:pt idx="4">
                  <c:v>0.22759399999999999</c:v>
                </c:pt>
                <c:pt idx="5">
                  <c:v>0.23430500000000001</c:v>
                </c:pt>
                <c:pt idx="6">
                  <c:v>0.22305700000000001</c:v>
                </c:pt>
                <c:pt idx="7">
                  <c:v>0.23500599999999999</c:v>
                </c:pt>
                <c:pt idx="8">
                  <c:v>0.22836000000000001</c:v>
                </c:pt>
                <c:pt idx="9">
                  <c:v>0.22099099999999999</c:v>
                </c:pt>
                <c:pt idx="10">
                  <c:v>0.22012300000000001</c:v>
                </c:pt>
                <c:pt idx="11">
                  <c:v>0.223221</c:v>
                </c:pt>
                <c:pt idx="12">
                  <c:v>0.224688</c:v>
                </c:pt>
                <c:pt idx="13">
                  <c:v>0.23061100000000001</c:v>
                </c:pt>
                <c:pt idx="14">
                  <c:v>0.22545100000000001</c:v>
                </c:pt>
                <c:pt idx="15">
                  <c:v>0.23141400000000001</c:v>
                </c:pt>
                <c:pt idx="16">
                  <c:v>0.21850800000000001</c:v>
                </c:pt>
                <c:pt idx="17">
                  <c:v>0.22204099999999999</c:v>
                </c:pt>
                <c:pt idx="18">
                  <c:v>0.21867200000000001</c:v>
                </c:pt>
                <c:pt idx="19">
                  <c:v>0.22232499999999999</c:v>
                </c:pt>
                <c:pt idx="20">
                  <c:v>0.217891</c:v>
                </c:pt>
                <c:pt idx="21">
                  <c:v>0.217338</c:v>
                </c:pt>
                <c:pt idx="22">
                  <c:v>0.22584599999999999</c:v>
                </c:pt>
                <c:pt idx="23">
                  <c:v>0.224052</c:v>
                </c:pt>
                <c:pt idx="24">
                  <c:v>0.21961700000000001</c:v>
                </c:pt>
                <c:pt idx="25">
                  <c:v>0.223604</c:v>
                </c:pt>
                <c:pt idx="26">
                  <c:v>0.23141100000000001</c:v>
                </c:pt>
                <c:pt idx="27">
                  <c:v>0.219836</c:v>
                </c:pt>
                <c:pt idx="28">
                  <c:v>0.222912</c:v>
                </c:pt>
                <c:pt idx="29">
                  <c:v>0.220973</c:v>
                </c:pt>
                <c:pt idx="30">
                  <c:v>0.21656900000000001</c:v>
                </c:pt>
                <c:pt idx="31">
                  <c:v>0.217665</c:v>
                </c:pt>
                <c:pt idx="32">
                  <c:v>0.22645399999999999</c:v>
                </c:pt>
                <c:pt idx="33">
                  <c:v>0.21499699999999999</c:v>
                </c:pt>
                <c:pt idx="34">
                  <c:v>0.21793699999999999</c:v>
                </c:pt>
                <c:pt idx="35">
                  <c:v>0.21284700000000001</c:v>
                </c:pt>
                <c:pt idx="36">
                  <c:v>0.22043199999999999</c:v>
                </c:pt>
                <c:pt idx="37">
                  <c:v>0.237591</c:v>
                </c:pt>
                <c:pt idx="38">
                  <c:v>0.23538000000000001</c:v>
                </c:pt>
                <c:pt idx="39">
                  <c:v>0.20338200000000001</c:v>
                </c:pt>
                <c:pt idx="40">
                  <c:v>0.130828</c:v>
                </c:pt>
                <c:pt idx="41">
                  <c:v>8.8329199999999997E-2</c:v>
                </c:pt>
                <c:pt idx="42">
                  <c:v>6.2455200000000002E-2</c:v>
                </c:pt>
                <c:pt idx="43">
                  <c:v>5.6516299999999998E-2</c:v>
                </c:pt>
                <c:pt idx="44">
                  <c:v>4.3196400000000003E-2</c:v>
                </c:pt>
                <c:pt idx="45">
                  <c:v>3.3631800000000003E-2</c:v>
                </c:pt>
                <c:pt idx="46">
                  <c:v>2.9141400000000001E-2</c:v>
                </c:pt>
                <c:pt idx="47">
                  <c:v>3.6744899999999997E-2</c:v>
                </c:pt>
                <c:pt idx="48">
                  <c:v>2.9613899999999999E-2</c:v>
                </c:pt>
                <c:pt idx="49">
                  <c:v>2.0898699999999999E-2</c:v>
                </c:pt>
                <c:pt idx="50">
                  <c:v>2.8857299999999999E-2</c:v>
                </c:pt>
                <c:pt idx="51">
                  <c:v>2.6874599999999998E-2</c:v>
                </c:pt>
                <c:pt idx="52">
                  <c:v>1.99691E-2</c:v>
                </c:pt>
                <c:pt idx="53">
                  <c:v>2.4623200000000001E-2</c:v>
                </c:pt>
                <c:pt idx="54">
                  <c:v>2.72483E-2</c:v>
                </c:pt>
                <c:pt idx="55">
                  <c:v>2.73873E-2</c:v>
                </c:pt>
                <c:pt idx="56">
                  <c:v>2.5086500000000001E-2</c:v>
                </c:pt>
                <c:pt idx="57">
                  <c:v>3.2405799999999998E-2</c:v>
                </c:pt>
                <c:pt idx="58">
                  <c:v>3.7665200000000003E-2</c:v>
                </c:pt>
                <c:pt idx="59">
                  <c:v>2.9264999999999999E-2</c:v>
                </c:pt>
                <c:pt idx="60">
                  <c:v>2.7211200000000001E-2</c:v>
                </c:pt>
                <c:pt idx="61">
                  <c:v>2.6016000000000001E-2</c:v>
                </c:pt>
                <c:pt idx="62">
                  <c:v>3.0855400000000002E-2</c:v>
                </c:pt>
                <c:pt idx="63">
                  <c:v>2.59203E-2</c:v>
                </c:pt>
                <c:pt idx="64">
                  <c:v>2.3536100000000001E-2</c:v>
                </c:pt>
                <c:pt idx="65">
                  <c:v>1.6995E-2</c:v>
                </c:pt>
                <c:pt idx="66">
                  <c:v>3.2461400000000001E-2</c:v>
                </c:pt>
                <c:pt idx="67">
                  <c:v>3.7507699999999998E-2</c:v>
                </c:pt>
                <c:pt idx="68">
                  <c:v>2.95429E-2</c:v>
                </c:pt>
                <c:pt idx="69">
                  <c:v>3.4576900000000001E-2</c:v>
                </c:pt>
                <c:pt idx="70">
                  <c:v>1.62747</c:v>
                </c:pt>
                <c:pt idx="71">
                  <c:v>4.7324200000000003</c:v>
                </c:pt>
                <c:pt idx="72">
                  <c:v>5.3773</c:v>
                </c:pt>
                <c:pt idx="73">
                  <c:v>5.4700199999999999</c:v>
                </c:pt>
                <c:pt idx="74">
                  <c:v>5.4882799999999996</c:v>
                </c:pt>
                <c:pt idx="75">
                  <c:v>5.4900099999999998</c:v>
                </c:pt>
                <c:pt idx="76">
                  <c:v>5.4903000000000004</c:v>
                </c:pt>
                <c:pt idx="77">
                  <c:v>5.0161600000000002</c:v>
                </c:pt>
                <c:pt idx="78">
                  <c:v>2.4032900000000001</c:v>
                </c:pt>
                <c:pt idx="79">
                  <c:v>0.557751</c:v>
                </c:pt>
                <c:pt idx="80">
                  <c:v>0.16975299999999999</c:v>
                </c:pt>
                <c:pt idx="81">
                  <c:v>9.8835599999999996E-2</c:v>
                </c:pt>
                <c:pt idx="82">
                  <c:v>8.3041900000000002E-2</c:v>
                </c:pt>
                <c:pt idx="83">
                  <c:v>6.7334699999999997E-2</c:v>
                </c:pt>
                <c:pt idx="84">
                  <c:v>6.4487299999999997E-2</c:v>
                </c:pt>
                <c:pt idx="85">
                  <c:v>5.72019E-2</c:v>
                </c:pt>
                <c:pt idx="86">
                  <c:v>5.5682500000000003E-2</c:v>
                </c:pt>
                <c:pt idx="87">
                  <c:v>4.7316200000000003E-2</c:v>
                </c:pt>
                <c:pt idx="88">
                  <c:v>5.2847400000000003E-2</c:v>
                </c:pt>
                <c:pt idx="89">
                  <c:v>4.32921E-2</c:v>
                </c:pt>
                <c:pt idx="90">
                  <c:v>4.2220500000000001E-2</c:v>
                </c:pt>
                <c:pt idx="91">
                  <c:v>2.5367500000000001E-2</c:v>
                </c:pt>
                <c:pt idx="92">
                  <c:v>3.6849899999999998E-2</c:v>
                </c:pt>
                <c:pt idx="93">
                  <c:v>3.49907E-2</c:v>
                </c:pt>
                <c:pt idx="94">
                  <c:v>3.76528E-2</c:v>
                </c:pt>
                <c:pt idx="95">
                  <c:v>3.2903000000000002E-2</c:v>
                </c:pt>
                <c:pt idx="96">
                  <c:v>2.7177199999999999E-2</c:v>
                </c:pt>
                <c:pt idx="97">
                  <c:v>3.9014800000000002E-2</c:v>
                </c:pt>
                <c:pt idx="98">
                  <c:v>3.05373E-2</c:v>
                </c:pt>
                <c:pt idx="99">
                  <c:v>2.5481799999999999E-2</c:v>
                </c:pt>
                <c:pt idx="100">
                  <c:v>3.2106200000000001E-2</c:v>
                </c:pt>
                <c:pt idx="101">
                  <c:v>4.2798000000000003E-2</c:v>
                </c:pt>
                <c:pt idx="102">
                  <c:v>2.53706E-2</c:v>
                </c:pt>
                <c:pt idx="103">
                  <c:v>1.37307E-2</c:v>
                </c:pt>
                <c:pt idx="104">
                  <c:v>2.1707799999999999E-2</c:v>
                </c:pt>
                <c:pt idx="105">
                  <c:v>3.5605299999999999E-2</c:v>
                </c:pt>
                <c:pt idx="106">
                  <c:v>3.2798000000000001E-2</c:v>
                </c:pt>
                <c:pt idx="107">
                  <c:v>3.1411300000000003E-2</c:v>
                </c:pt>
                <c:pt idx="108">
                  <c:v>3.3752299999999999E-2</c:v>
                </c:pt>
                <c:pt idx="109">
                  <c:v>2.19981E-2</c:v>
                </c:pt>
                <c:pt idx="110">
                  <c:v>2.3659599999999999E-2</c:v>
                </c:pt>
                <c:pt idx="111">
                  <c:v>2.1148799999999999E-2</c:v>
                </c:pt>
                <c:pt idx="112">
                  <c:v>2.7411999999999999E-2</c:v>
                </c:pt>
                <c:pt idx="113">
                  <c:v>3.2069199999999999E-2</c:v>
                </c:pt>
                <c:pt idx="114">
                  <c:v>3.6451499999999998E-2</c:v>
                </c:pt>
                <c:pt idx="115">
                  <c:v>3.1111799999999998E-2</c:v>
                </c:pt>
                <c:pt idx="116">
                  <c:v>3.34898E-2</c:v>
                </c:pt>
                <c:pt idx="117">
                  <c:v>2.3227299999999999E-2</c:v>
                </c:pt>
                <c:pt idx="118">
                  <c:v>3.0253200000000001E-2</c:v>
                </c:pt>
                <c:pt idx="119">
                  <c:v>1.94194E-2</c:v>
                </c:pt>
                <c:pt idx="120">
                  <c:v>3.07844E-2</c:v>
                </c:pt>
                <c:pt idx="121">
                  <c:v>2.4774500000000001E-2</c:v>
                </c:pt>
                <c:pt idx="122">
                  <c:v>2.7232800000000001E-2</c:v>
                </c:pt>
                <c:pt idx="123">
                  <c:v>1.14947E-2</c:v>
                </c:pt>
                <c:pt idx="124">
                  <c:v>3.36843E-2</c:v>
                </c:pt>
                <c:pt idx="125">
                  <c:v>1.9521299999999998E-2</c:v>
                </c:pt>
                <c:pt idx="126">
                  <c:v>2.0892500000000001E-2</c:v>
                </c:pt>
                <c:pt idx="127">
                  <c:v>1.25726E-2</c:v>
                </c:pt>
                <c:pt idx="128">
                  <c:v>2.7940099999999999E-2</c:v>
                </c:pt>
                <c:pt idx="129">
                  <c:v>3.12477E-2</c:v>
                </c:pt>
                <c:pt idx="130">
                  <c:v>2.86041E-2</c:v>
                </c:pt>
                <c:pt idx="131">
                  <c:v>2.6151899999999999E-2</c:v>
                </c:pt>
                <c:pt idx="132">
                  <c:v>2.35268E-2</c:v>
                </c:pt>
                <c:pt idx="133">
                  <c:v>2.8628799999999999E-2</c:v>
                </c:pt>
                <c:pt idx="134">
                  <c:v>3.0182199999999999E-2</c:v>
                </c:pt>
                <c:pt idx="135">
                  <c:v>2.8773900000000002E-2</c:v>
                </c:pt>
                <c:pt idx="136">
                  <c:v>3.4314400000000002E-2</c:v>
                </c:pt>
                <c:pt idx="137">
                  <c:v>2.37121E-2</c:v>
                </c:pt>
                <c:pt idx="138">
                  <c:v>2.91136E-2</c:v>
                </c:pt>
                <c:pt idx="139">
                  <c:v>2.5160600000000002E-2</c:v>
                </c:pt>
                <c:pt idx="140">
                  <c:v>2.89932E-2</c:v>
                </c:pt>
                <c:pt idx="141">
                  <c:v>2.9440999999999998E-2</c:v>
                </c:pt>
                <c:pt idx="142">
                  <c:v>2.3304499999999999E-2</c:v>
                </c:pt>
                <c:pt idx="143">
                  <c:v>3.73193E-2</c:v>
                </c:pt>
                <c:pt idx="144">
                  <c:v>3.0429299999999999E-2</c:v>
                </c:pt>
                <c:pt idx="145">
                  <c:v>1.97004E-2</c:v>
                </c:pt>
                <c:pt idx="146">
                  <c:v>3.0185300000000002E-2</c:v>
                </c:pt>
                <c:pt idx="147">
                  <c:v>3.2924599999999998E-2</c:v>
                </c:pt>
                <c:pt idx="148">
                  <c:v>2.4891900000000002E-2</c:v>
                </c:pt>
                <c:pt idx="149">
                  <c:v>1.8996300000000001E-2</c:v>
                </c:pt>
                <c:pt idx="150">
                  <c:v>1.5287299999999999</c:v>
                </c:pt>
                <c:pt idx="151">
                  <c:v>4.6299400000000004</c:v>
                </c:pt>
                <c:pt idx="152">
                  <c:v>5.3463399999999996</c:v>
                </c:pt>
                <c:pt idx="153">
                  <c:v>5.4564500000000002</c:v>
                </c:pt>
                <c:pt idx="154">
                  <c:v>5.4788899999999998</c:v>
                </c:pt>
                <c:pt idx="155">
                  <c:v>5.4848600000000003</c:v>
                </c:pt>
                <c:pt idx="156">
                  <c:v>5.4932800000000004</c:v>
                </c:pt>
                <c:pt idx="157">
                  <c:v>5.0084299999999997</c:v>
                </c:pt>
                <c:pt idx="158">
                  <c:v>2.4830700000000001</c:v>
                </c:pt>
                <c:pt idx="159">
                  <c:v>0.63590400000000002</c:v>
                </c:pt>
                <c:pt idx="160">
                  <c:v>0.184583</c:v>
                </c:pt>
                <c:pt idx="161">
                  <c:v>9.6899200000000005E-2</c:v>
                </c:pt>
                <c:pt idx="162">
                  <c:v>8.1791199999999994E-2</c:v>
                </c:pt>
                <c:pt idx="163">
                  <c:v>5.7044400000000002E-2</c:v>
                </c:pt>
                <c:pt idx="164">
                  <c:v>5.6358800000000001E-2</c:v>
                </c:pt>
                <c:pt idx="165">
                  <c:v>4.4002399999999997E-2</c:v>
                </c:pt>
                <c:pt idx="166">
                  <c:v>4.6636799999999999E-2</c:v>
                </c:pt>
                <c:pt idx="167">
                  <c:v>4.8634900000000002E-2</c:v>
                </c:pt>
                <c:pt idx="168">
                  <c:v>4.6843700000000002E-2</c:v>
                </c:pt>
                <c:pt idx="169">
                  <c:v>4.2396499999999997E-2</c:v>
                </c:pt>
                <c:pt idx="170">
                  <c:v>3.4413199999999998E-2</c:v>
                </c:pt>
                <c:pt idx="171">
                  <c:v>3.7134E-2</c:v>
                </c:pt>
                <c:pt idx="172">
                  <c:v>3.5975899999999998E-2</c:v>
                </c:pt>
                <c:pt idx="173">
                  <c:v>3.0796799999999999E-2</c:v>
                </c:pt>
                <c:pt idx="174">
                  <c:v>3.2853599999999997E-2</c:v>
                </c:pt>
                <c:pt idx="175">
                  <c:v>2.7063E-2</c:v>
                </c:pt>
                <c:pt idx="176">
                  <c:v>3.1235300000000001E-2</c:v>
                </c:pt>
                <c:pt idx="177">
                  <c:v>2.73131E-2</c:v>
                </c:pt>
                <c:pt idx="178">
                  <c:v>3.252E-2</c:v>
                </c:pt>
                <c:pt idx="179">
                  <c:v>2.9688099999999999E-2</c:v>
                </c:pt>
                <c:pt idx="180">
                  <c:v>2.4570700000000001E-2</c:v>
                </c:pt>
                <c:pt idx="181">
                  <c:v>2.5179099999999999E-2</c:v>
                </c:pt>
                <c:pt idx="182">
                  <c:v>2.9786900000000002E-2</c:v>
                </c:pt>
                <c:pt idx="183">
                  <c:v>2.81871E-2</c:v>
                </c:pt>
                <c:pt idx="184">
                  <c:v>3.57443E-2</c:v>
                </c:pt>
                <c:pt idx="185">
                  <c:v>3.4478000000000002E-2</c:v>
                </c:pt>
                <c:pt idx="186">
                  <c:v>3.2625099999999997E-2</c:v>
                </c:pt>
                <c:pt idx="187">
                  <c:v>2.2896799999999998E-2</c:v>
                </c:pt>
                <c:pt idx="188">
                  <c:v>2.5549700000000002E-2</c:v>
                </c:pt>
                <c:pt idx="189">
                  <c:v>2.87554E-2</c:v>
                </c:pt>
                <c:pt idx="190">
                  <c:v>3.3922099999999997E-2</c:v>
                </c:pt>
                <c:pt idx="191">
                  <c:v>3.4555299999999997E-2</c:v>
                </c:pt>
                <c:pt idx="192">
                  <c:v>3.7584899999999997E-2</c:v>
                </c:pt>
                <c:pt idx="193">
                  <c:v>3.0423100000000002E-2</c:v>
                </c:pt>
                <c:pt idx="194">
                  <c:v>2.9966E-2</c:v>
                </c:pt>
                <c:pt idx="195">
                  <c:v>3.01173E-2</c:v>
                </c:pt>
                <c:pt idx="196">
                  <c:v>2.82952E-2</c:v>
                </c:pt>
                <c:pt idx="197">
                  <c:v>2.5475600000000001E-2</c:v>
                </c:pt>
                <c:pt idx="198">
                  <c:v>3.7201900000000003E-2</c:v>
                </c:pt>
                <c:pt idx="199">
                  <c:v>2.4826999999999998E-2</c:v>
                </c:pt>
                <c:pt idx="200">
                  <c:v>2.8168599999999999E-2</c:v>
                </c:pt>
                <c:pt idx="201">
                  <c:v>3.0228499999999998E-2</c:v>
                </c:pt>
                <c:pt idx="202">
                  <c:v>3.1973399999999999E-2</c:v>
                </c:pt>
                <c:pt idx="203">
                  <c:v>3.4604700000000002E-2</c:v>
                </c:pt>
                <c:pt idx="204">
                  <c:v>3.2498399999999997E-2</c:v>
                </c:pt>
                <c:pt idx="205">
                  <c:v>2.21803E-2</c:v>
                </c:pt>
                <c:pt idx="206">
                  <c:v>3.42866E-2</c:v>
                </c:pt>
                <c:pt idx="207">
                  <c:v>2.69024E-2</c:v>
                </c:pt>
                <c:pt idx="208">
                  <c:v>3.0700999999999999E-2</c:v>
                </c:pt>
                <c:pt idx="209">
                  <c:v>3.4922799999999997E-2</c:v>
                </c:pt>
                <c:pt idx="210">
                  <c:v>3.5602200000000001E-2</c:v>
                </c:pt>
                <c:pt idx="211">
                  <c:v>4.0080299999999999E-2</c:v>
                </c:pt>
                <c:pt idx="212">
                  <c:v>2.4200099999999999E-2</c:v>
                </c:pt>
                <c:pt idx="213">
                  <c:v>1.9620100000000001E-2</c:v>
                </c:pt>
                <c:pt idx="214">
                  <c:v>3.0769000000000001E-2</c:v>
                </c:pt>
                <c:pt idx="215">
                  <c:v>2.5691800000000001E-2</c:v>
                </c:pt>
                <c:pt idx="216">
                  <c:v>3.47745E-2</c:v>
                </c:pt>
                <c:pt idx="217">
                  <c:v>2.9508900000000001E-2</c:v>
                </c:pt>
                <c:pt idx="218">
                  <c:v>2.7637399999999999E-2</c:v>
                </c:pt>
                <c:pt idx="219">
                  <c:v>2.6355799999999999E-2</c:v>
                </c:pt>
                <c:pt idx="220">
                  <c:v>3.03428E-2</c:v>
                </c:pt>
                <c:pt idx="221">
                  <c:v>2.5012300000000001E-2</c:v>
                </c:pt>
                <c:pt idx="222">
                  <c:v>3.1605899999999999E-2</c:v>
                </c:pt>
                <c:pt idx="223">
                  <c:v>2.5460099999999999E-2</c:v>
                </c:pt>
                <c:pt idx="224">
                  <c:v>2.6365E-2</c:v>
                </c:pt>
                <c:pt idx="225">
                  <c:v>2.5040099999999999E-2</c:v>
                </c:pt>
                <c:pt idx="226">
                  <c:v>3.2720800000000001E-2</c:v>
                </c:pt>
                <c:pt idx="227">
                  <c:v>2.9175400000000001E-2</c:v>
                </c:pt>
                <c:pt idx="228">
                  <c:v>2.85423E-2</c:v>
                </c:pt>
                <c:pt idx="229">
                  <c:v>2.3008000000000001E-2</c:v>
                </c:pt>
                <c:pt idx="230">
                  <c:v>1.5441400000000001</c:v>
                </c:pt>
                <c:pt idx="231">
                  <c:v>4.6198100000000002</c:v>
                </c:pt>
                <c:pt idx="232">
                  <c:v>5.3362400000000001</c:v>
                </c:pt>
                <c:pt idx="233">
                  <c:v>5.4555899999999999</c:v>
                </c:pt>
                <c:pt idx="234">
                  <c:v>5.4703400000000002</c:v>
                </c:pt>
                <c:pt idx="235">
                  <c:v>5.4860899999999999</c:v>
                </c:pt>
                <c:pt idx="236">
                  <c:v>5.4788899999999998</c:v>
                </c:pt>
                <c:pt idx="237">
                  <c:v>5.0119400000000001</c:v>
                </c:pt>
                <c:pt idx="238">
                  <c:v>2.4897999999999998</c:v>
                </c:pt>
                <c:pt idx="239">
                  <c:v>0.62644200000000005</c:v>
                </c:pt>
                <c:pt idx="240">
                  <c:v>0.17711499999999999</c:v>
                </c:pt>
                <c:pt idx="241">
                  <c:v>9.49937E-2</c:v>
                </c:pt>
                <c:pt idx="242">
                  <c:v>7.1988800000000006E-2</c:v>
                </c:pt>
                <c:pt idx="243">
                  <c:v>5.8563900000000002E-2</c:v>
                </c:pt>
                <c:pt idx="244">
                  <c:v>5.25324E-2</c:v>
                </c:pt>
                <c:pt idx="245">
                  <c:v>4.3363199999999998E-2</c:v>
                </c:pt>
                <c:pt idx="246">
                  <c:v>4.6155000000000002E-2</c:v>
                </c:pt>
                <c:pt idx="247">
                  <c:v>5.6609E-2</c:v>
                </c:pt>
                <c:pt idx="248">
                  <c:v>4.0861599999999998E-2</c:v>
                </c:pt>
                <c:pt idx="249">
                  <c:v>4.2353300000000003E-2</c:v>
                </c:pt>
                <c:pt idx="250">
                  <c:v>3.5219199999999999E-2</c:v>
                </c:pt>
                <c:pt idx="251">
                  <c:v>2.3551599999999999E-2</c:v>
                </c:pt>
                <c:pt idx="252">
                  <c:v>3.6331000000000002E-2</c:v>
                </c:pt>
                <c:pt idx="253">
                  <c:v>3.1522500000000002E-2</c:v>
                </c:pt>
                <c:pt idx="254">
                  <c:v>2.10253E-2</c:v>
                </c:pt>
                <c:pt idx="255">
                  <c:v>3.5762799999999997E-2</c:v>
                </c:pt>
                <c:pt idx="256">
                  <c:v>2.60284E-2</c:v>
                </c:pt>
                <c:pt idx="257">
                  <c:v>3.0108099999999999E-2</c:v>
                </c:pt>
                <c:pt idx="258">
                  <c:v>2.40982E-2</c:v>
                </c:pt>
                <c:pt idx="259">
                  <c:v>3.6720200000000001E-2</c:v>
                </c:pt>
                <c:pt idx="260">
                  <c:v>3.5626900000000003E-2</c:v>
                </c:pt>
                <c:pt idx="261">
                  <c:v>2.9808500000000002E-2</c:v>
                </c:pt>
                <c:pt idx="262">
                  <c:v>2.9530600000000001E-2</c:v>
                </c:pt>
                <c:pt idx="263">
                  <c:v>2.19858E-2</c:v>
                </c:pt>
                <c:pt idx="264">
                  <c:v>2.7350200000000002E-2</c:v>
                </c:pt>
                <c:pt idx="265">
                  <c:v>3.0469400000000001E-2</c:v>
                </c:pt>
                <c:pt idx="266">
                  <c:v>2.4116700000000001E-2</c:v>
                </c:pt>
                <c:pt idx="267">
                  <c:v>2.2915399999999999E-2</c:v>
                </c:pt>
                <c:pt idx="268">
                  <c:v>2.6890000000000001E-2</c:v>
                </c:pt>
                <c:pt idx="269">
                  <c:v>2.88017E-2</c:v>
                </c:pt>
                <c:pt idx="270">
                  <c:v>3.7486100000000001E-2</c:v>
                </c:pt>
                <c:pt idx="271">
                  <c:v>2.7492300000000001E-2</c:v>
                </c:pt>
                <c:pt idx="272">
                  <c:v>3.3128400000000002E-2</c:v>
                </c:pt>
                <c:pt idx="273">
                  <c:v>3.0138999999999999E-2</c:v>
                </c:pt>
                <c:pt idx="274">
                  <c:v>2.94904E-2</c:v>
                </c:pt>
                <c:pt idx="275">
                  <c:v>2.4765300000000001E-2</c:v>
                </c:pt>
                <c:pt idx="276">
                  <c:v>2.6791200000000001E-2</c:v>
                </c:pt>
                <c:pt idx="277">
                  <c:v>3.0948099999999999E-2</c:v>
                </c:pt>
                <c:pt idx="278">
                  <c:v>2.7229799999999998E-2</c:v>
                </c:pt>
                <c:pt idx="279">
                  <c:v>3.2059900000000002E-2</c:v>
                </c:pt>
                <c:pt idx="280">
                  <c:v>2.5376800000000001E-2</c:v>
                </c:pt>
                <c:pt idx="281">
                  <c:v>3.7980199999999999E-2</c:v>
                </c:pt>
                <c:pt idx="282">
                  <c:v>3.0487899999999998E-2</c:v>
                </c:pt>
                <c:pt idx="283">
                  <c:v>3.2998699999999999E-2</c:v>
                </c:pt>
                <c:pt idx="284">
                  <c:v>2.7520099999999999E-2</c:v>
                </c:pt>
                <c:pt idx="285">
                  <c:v>2.8069799999999999E-2</c:v>
                </c:pt>
                <c:pt idx="286">
                  <c:v>2.7433599999999999E-2</c:v>
                </c:pt>
                <c:pt idx="287">
                  <c:v>2.3100699999999998E-2</c:v>
                </c:pt>
                <c:pt idx="288">
                  <c:v>2.3026499999999998E-2</c:v>
                </c:pt>
                <c:pt idx="289">
                  <c:v>2.2995700000000001E-2</c:v>
                </c:pt>
                <c:pt idx="290">
                  <c:v>3.7109299999999998E-2</c:v>
                </c:pt>
                <c:pt idx="291">
                  <c:v>3.1482400000000001E-2</c:v>
                </c:pt>
                <c:pt idx="292">
                  <c:v>2.9354499999999999E-2</c:v>
                </c:pt>
                <c:pt idx="293">
                  <c:v>3.1185899999999999E-2</c:v>
                </c:pt>
                <c:pt idx="294">
                  <c:v>2.8891300000000002E-2</c:v>
                </c:pt>
                <c:pt idx="295">
                  <c:v>2.4339099999999999E-2</c:v>
                </c:pt>
                <c:pt idx="296">
                  <c:v>2.7078399999999999E-2</c:v>
                </c:pt>
                <c:pt idx="297">
                  <c:v>3.05559E-2</c:v>
                </c:pt>
                <c:pt idx="298">
                  <c:v>2.5086500000000001E-2</c:v>
                </c:pt>
                <c:pt idx="299">
                  <c:v>2.5957399999999999E-2</c:v>
                </c:pt>
                <c:pt idx="300">
                  <c:v>2.7566400000000001E-2</c:v>
                </c:pt>
                <c:pt idx="301">
                  <c:v>2.99876E-2</c:v>
                </c:pt>
                <c:pt idx="302">
                  <c:v>3.7328600000000003E-2</c:v>
                </c:pt>
                <c:pt idx="303">
                  <c:v>3.0172899999999999E-2</c:v>
                </c:pt>
                <c:pt idx="304">
                  <c:v>3.2655900000000002E-2</c:v>
                </c:pt>
                <c:pt idx="305">
                  <c:v>2.44966E-2</c:v>
                </c:pt>
                <c:pt idx="306">
                  <c:v>2.73317E-2</c:v>
                </c:pt>
                <c:pt idx="307">
                  <c:v>1.98703E-2</c:v>
                </c:pt>
                <c:pt idx="308">
                  <c:v>3.0089500000000002E-2</c:v>
                </c:pt>
                <c:pt idx="309">
                  <c:v>3.9975299999999998E-2</c:v>
                </c:pt>
                <c:pt idx="310">
                  <c:v>1.5043</c:v>
                </c:pt>
                <c:pt idx="311">
                  <c:v>4.6183100000000001</c:v>
                </c:pt>
                <c:pt idx="312">
                  <c:v>5.3533900000000001</c:v>
                </c:pt>
                <c:pt idx="313">
                  <c:v>5.45892</c:v>
                </c:pt>
                <c:pt idx="314">
                  <c:v>5.4898400000000001</c:v>
                </c:pt>
                <c:pt idx="315">
                  <c:v>5.4881799999999998</c:v>
                </c:pt>
                <c:pt idx="316">
                  <c:v>5.4871299999999996</c:v>
                </c:pt>
                <c:pt idx="317">
                  <c:v>4.98651</c:v>
                </c:pt>
                <c:pt idx="318">
                  <c:v>2.34409</c:v>
                </c:pt>
                <c:pt idx="319">
                  <c:v>0.52831600000000001</c:v>
                </c:pt>
                <c:pt idx="320">
                  <c:v>0.15208099999999999</c:v>
                </c:pt>
                <c:pt idx="321">
                  <c:v>8.5889400000000005E-2</c:v>
                </c:pt>
                <c:pt idx="322">
                  <c:v>6.6349500000000006E-2</c:v>
                </c:pt>
                <c:pt idx="323">
                  <c:v>6.3264299999999996E-2</c:v>
                </c:pt>
                <c:pt idx="324">
                  <c:v>5.1053099999999997E-2</c:v>
                </c:pt>
                <c:pt idx="325">
                  <c:v>3.4382299999999998E-2</c:v>
                </c:pt>
                <c:pt idx="326">
                  <c:v>4.8202599999999998E-2</c:v>
                </c:pt>
                <c:pt idx="327">
                  <c:v>4.0271700000000001E-2</c:v>
                </c:pt>
                <c:pt idx="328">
                  <c:v>3.8066700000000002E-2</c:v>
                </c:pt>
                <c:pt idx="329">
                  <c:v>4.0330400000000002E-2</c:v>
                </c:pt>
                <c:pt idx="330">
                  <c:v>3.7835100000000003E-2</c:v>
                </c:pt>
                <c:pt idx="331">
                  <c:v>4.2238999999999999E-2</c:v>
                </c:pt>
                <c:pt idx="332">
                  <c:v>4.10716E-2</c:v>
                </c:pt>
                <c:pt idx="333">
                  <c:v>5.1185899999999999E-2</c:v>
                </c:pt>
                <c:pt idx="334">
                  <c:v>3.6550300000000001E-2</c:v>
                </c:pt>
                <c:pt idx="335">
                  <c:v>4.2606499999999999E-2</c:v>
                </c:pt>
                <c:pt idx="336">
                  <c:v>3.4678800000000003E-2</c:v>
                </c:pt>
                <c:pt idx="337">
                  <c:v>3.0636199999999999E-2</c:v>
                </c:pt>
                <c:pt idx="338">
                  <c:v>2.9681900000000001E-2</c:v>
                </c:pt>
                <c:pt idx="339">
                  <c:v>3.6343399999999998E-2</c:v>
                </c:pt>
                <c:pt idx="340">
                  <c:v>4.2986400000000001E-2</c:v>
                </c:pt>
                <c:pt idx="341">
                  <c:v>3.6899300000000003E-2</c:v>
                </c:pt>
                <c:pt idx="342">
                  <c:v>2.9107500000000001E-2</c:v>
                </c:pt>
                <c:pt idx="343">
                  <c:v>3.5006099999999998E-2</c:v>
                </c:pt>
                <c:pt idx="344">
                  <c:v>3.1831400000000003E-2</c:v>
                </c:pt>
                <c:pt idx="345">
                  <c:v>4.1068500000000001E-2</c:v>
                </c:pt>
                <c:pt idx="346">
                  <c:v>3.4385400000000003E-2</c:v>
                </c:pt>
                <c:pt idx="347">
                  <c:v>2.1714000000000001E-2</c:v>
                </c:pt>
                <c:pt idx="348">
                  <c:v>2.66553E-2</c:v>
                </c:pt>
                <c:pt idx="349">
                  <c:v>3.0141999999999999E-2</c:v>
                </c:pt>
                <c:pt idx="350">
                  <c:v>3.06763E-2</c:v>
                </c:pt>
                <c:pt idx="351">
                  <c:v>3.7177200000000001E-2</c:v>
                </c:pt>
                <c:pt idx="352">
                  <c:v>3.5839999999999997E-2</c:v>
                </c:pt>
                <c:pt idx="353">
                  <c:v>1.7736200000000001E-2</c:v>
                </c:pt>
                <c:pt idx="354">
                  <c:v>2.7004299999999998E-2</c:v>
                </c:pt>
                <c:pt idx="355">
                  <c:v>2.8690500000000001E-2</c:v>
                </c:pt>
                <c:pt idx="356">
                  <c:v>2.9950600000000001E-2</c:v>
                </c:pt>
                <c:pt idx="357">
                  <c:v>2.91785E-2</c:v>
                </c:pt>
                <c:pt idx="358">
                  <c:v>3.8091399999999997E-2</c:v>
                </c:pt>
                <c:pt idx="359">
                  <c:v>3.7201900000000003E-2</c:v>
                </c:pt>
                <c:pt idx="360">
                  <c:v>2.44225E-2</c:v>
                </c:pt>
                <c:pt idx="361">
                  <c:v>2.90704E-2</c:v>
                </c:pt>
                <c:pt idx="362">
                  <c:v>2.7029000000000001E-2</c:v>
                </c:pt>
                <c:pt idx="363">
                  <c:v>4.3128399999999997E-2</c:v>
                </c:pt>
                <c:pt idx="364">
                  <c:v>3.4901099999999997E-2</c:v>
                </c:pt>
                <c:pt idx="365">
                  <c:v>3.9329799999999998E-2</c:v>
                </c:pt>
                <c:pt idx="366">
                  <c:v>3.9459500000000002E-2</c:v>
                </c:pt>
                <c:pt idx="367">
                  <c:v>3.32304E-2</c:v>
                </c:pt>
                <c:pt idx="368">
                  <c:v>2.93391E-2</c:v>
                </c:pt>
                <c:pt idx="369">
                  <c:v>2.6809699999999999E-2</c:v>
                </c:pt>
                <c:pt idx="370">
                  <c:v>3.1664600000000001E-2</c:v>
                </c:pt>
                <c:pt idx="371">
                  <c:v>3.8094500000000003E-2</c:v>
                </c:pt>
                <c:pt idx="372">
                  <c:v>1.7340899999999999E-2</c:v>
                </c:pt>
                <c:pt idx="373">
                  <c:v>3.7995599999999997E-2</c:v>
                </c:pt>
                <c:pt idx="374">
                  <c:v>3.27671E-2</c:v>
                </c:pt>
                <c:pt idx="375">
                  <c:v>3.24645E-2</c:v>
                </c:pt>
                <c:pt idx="376">
                  <c:v>4.3017300000000001E-2</c:v>
                </c:pt>
                <c:pt idx="377">
                  <c:v>2.9839399999999999E-2</c:v>
                </c:pt>
                <c:pt idx="378">
                  <c:v>3.6957999999999998E-2</c:v>
                </c:pt>
                <c:pt idx="379">
                  <c:v>3.69086E-2</c:v>
                </c:pt>
                <c:pt idx="380">
                  <c:v>2.60716E-2</c:v>
                </c:pt>
                <c:pt idx="381">
                  <c:v>3.1945599999999998E-2</c:v>
                </c:pt>
                <c:pt idx="382">
                  <c:v>2.97591E-2</c:v>
                </c:pt>
                <c:pt idx="383">
                  <c:v>3.0802900000000001E-2</c:v>
                </c:pt>
                <c:pt idx="384">
                  <c:v>3.5645400000000001E-2</c:v>
                </c:pt>
                <c:pt idx="385">
                  <c:v>3.0843099999999998E-2</c:v>
                </c:pt>
                <c:pt idx="386">
                  <c:v>2.8986999999999999E-2</c:v>
                </c:pt>
                <c:pt idx="387">
                  <c:v>3.6643000000000002E-2</c:v>
                </c:pt>
                <c:pt idx="388">
                  <c:v>4.1880800000000003E-2</c:v>
                </c:pt>
                <c:pt idx="389">
                  <c:v>3.1469999999999998E-2</c:v>
                </c:pt>
                <c:pt idx="390">
                  <c:v>0.30845899999999998</c:v>
                </c:pt>
                <c:pt idx="391">
                  <c:v>3.4019599999999999</c:v>
                </c:pt>
                <c:pt idx="392">
                  <c:v>5.0479500000000002</c:v>
                </c:pt>
                <c:pt idx="393">
                  <c:v>5.39567</c:v>
                </c:pt>
                <c:pt idx="394">
                  <c:v>5.4598199999999997</c:v>
                </c:pt>
                <c:pt idx="395">
                  <c:v>5.4769399999999999</c:v>
                </c:pt>
                <c:pt idx="396">
                  <c:v>5.4948800000000002</c:v>
                </c:pt>
                <c:pt idx="397">
                  <c:v>5.3880400000000002</c:v>
                </c:pt>
                <c:pt idx="398">
                  <c:v>3.9060299999999999</c:v>
                </c:pt>
                <c:pt idx="399">
                  <c:v>1.43651</c:v>
                </c:pt>
                <c:pt idx="400">
                  <c:v>0.39713100000000001</c:v>
                </c:pt>
                <c:pt idx="401">
                  <c:v>0.15620999999999999</c:v>
                </c:pt>
                <c:pt idx="402">
                  <c:v>0.101714</c:v>
                </c:pt>
                <c:pt idx="403">
                  <c:v>7.9965999999999995E-2</c:v>
                </c:pt>
                <c:pt idx="404">
                  <c:v>5.8567000000000001E-2</c:v>
                </c:pt>
                <c:pt idx="405">
                  <c:v>5.6951799999999997E-2</c:v>
                </c:pt>
                <c:pt idx="406">
                  <c:v>5.3641099999999997E-2</c:v>
                </c:pt>
                <c:pt idx="407">
                  <c:v>5.6389700000000001E-2</c:v>
                </c:pt>
                <c:pt idx="408">
                  <c:v>5.3353900000000003E-2</c:v>
                </c:pt>
                <c:pt idx="409">
                  <c:v>4.5089499999999998E-2</c:v>
                </c:pt>
                <c:pt idx="410">
                  <c:v>3.9070399999999998E-2</c:v>
                </c:pt>
                <c:pt idx="411">
                  <c:v>4.8001799999999997E-2</c:v>
                </c:pt>
                <c:pt idx="412">
                  <c:v>4.1562700000000001E-2</c:v>
                </c:pt>
                <c:pt idx="413">
                  <c:v>3.6371199999999999E-2</c:v>
                </c:pt>
                <c:pt idx="414">
                  <c:v>4.8832599999999997E-2</c:v>
                </c:pt>
                <c:pt idx="415">
                  <c:v>4.5861600000000002E-2</c:v>
                </c:pt>
                <c:pt idx="416">
                  <c:v>4.0694800000000003E-2</c:v>
                </c:pt>
                <c:pt idx="417">
                  <c:v>4.2081500000000001E-2</c:v>
                </c:pt>
                <c:pt idx="418">
                  <c:v>3.8928299999999999E-2</c:v>
                </c:pt>
                <c:pt idx="419">
                  <c:v>3.8758500000000001E-2</c:v>
                </c:pt>
                <c:pt idx="420">
                  <c:v>4.3634899999999997E-2</c:v>
                </c:pt>
                <c:pt idx="421">
                  <c:v>4.1090099999999997E-2</c:v>
                </c:pt>
                <c:pt idx="422">
                  <c:v>3.6615200000000001E-2</c:v>
                </c:pt>
                <c:pt idx="423">
                  <c:v>4.1451500000000002E-2</c:v>
                </c:pt>
                <c:pt idx="424">
                  <c:v>3.6133400000000003E-2</c:v>
                </c:pt>
                <c:pt idx="425">
                  <c:v>4.3622599999999997E-2</c:v>
                </c:pt>
                <c:pt idx="426">
                  <c:v>3.3891299999999999E-2</c:v>
                </c:pt>
                <c:pt idx="427">
                  <c:v>4.0083399999999998E-2</c:v>
                </c:pt>
                <c:pt idx="428">
                  <c:v>5.0290300000000003E-2</c:v>
                </c:pt>
                <c:pt idx="429">
                  <c:v>4.04138E-2</c:v>
                </c:pt>
                <c:pt idx="430">
                  <c:v>3.4746699999999998E-2</c:v>
                </c:pt>
                <c:pt idx="431">
                  <c:v>4.4783799999999999E-2</c:v>
                </c:pt>
                <c:pt idx="432">
                  <c:v>2.80883E-2</c:v>
                </c:pt>
                <c:pt idx="433">
                  <c:v>3.3536099999999999E-2</c:v>
                </c:pt>
                <c:pt idx="434">
                  <c:v>3.6099399999999997E-2</c:v>
                </c:pt>
                <c:pt idx="435">
                  <c:v>3.7004299999999997E-2</c:v>
                </c:pt>
                <c:pt idx="436">
                  <c:v>4.1800499999999997E-2</c:v>
                </c:pt>
                <c:pt idx="437">
                  <c:v>3.8690500000000003E-2</c:v>
                </c:pt>
                <c:pt idx="438">
                  <c:v>3.1590500000000001E-2</c:v>
                </c:pt>
                <c:pt idx="439">
                  <c:v>1.6538000000000001E-2</c:v>
                </c:pt>
                <c:pt idx="440">
                  <c:v>2.97684E-2</c:v>
                </c:pt>
                <c:pt idx="441">
                  <c:v>3.1747999999999998E-2</c:v>
                </c:pt>
                <c:pt idx="442">
                  <c:v>3.09882E-2</c:v>
                </c:pt>
                <c:pt idx="443">
                  <c:v>3.5373700000000001E-2</c:v>
                </c:pt>
                <c:pt idx="444">
                  <c:v>4.2523100000000001E-2</c:v>
                </c:pt>
                <c:pt idx="445">
                  <c:v>4.1343400000000002E-2</c:v>
                </c:pt>
                <c:pt idx="446">
                  <c:v>3.1902399999999997E-2</c:v>
                </c:pt>
                <c:pt idx="447">
                  <c:v>3.5707200000000001E-2</c:v>
                </c:pt>
                <c:pt idx="448">
                  <c:v>3.6686200000000002E-2</c:v>
                </c:pt>
                <c:pt idx="449">
                  <c:v>3.7137099999999999E-2</c:v>
                </c:pt>
                <c:pt idx="450">
                  <c:v>4.1766499999999998E-2</c:v>
                </c:pt>
                <c:pt idx="451">
                  <c:v>3.3341500000000003E-2</c:v>
                </c:pt>
                <c:pt idx="452">
                  <c:v>3.1574999999999999E-2</c:v>
                </c:pt>
                <c:pt idx="453">
                  <c:v>3.4820799999999999E-2</c:v>
                </c:pt>
                <c:pt idx="454">
                  <c:v>3.7658999999999998E-2</c:v>
                </c:pt>
                <c:pt idx="455">
                  <c:v>3.4728200000000001E-2</c:v>
                </c:pt>
                <c:pt idx="456">
                  <c:v>3.2130899999999997E-2</c:v>
                </c:pt>
                <c:pt idx="457">
                  <c:v>3.3820200000000002E-2</c:v>
                </c:pt>
                <c:pt idx="458">
                  <c:v>4.2186500000000002E-2</c:v>
                </c:pt>
                <c:pt idx="459">
                  <c:v>4.0898700000000003E-2</c:v>
                </c:pt>
                <c:pt idx="460">
                  <c:v>3.35207E-2</c:v>
                </c:pt>
                <c:pt idx="461">
                  <c:v>2.9502799999999999E-2</c:v>
                </c:pt>
                <c:pt idx="462">
                  <c:v>3.4440999999999999E-2</c:v>
                </c:pt>
                <c:pt idx="463">
                  <c:v>3.8165499999999998E-2</c:v>
                </c:pt>
                <c:pt idx="464">
                  <c:v>3.4403900000000001E-2</c:v>
                </c:pt>
                <c:pt idx="465">
                  <c:v>3.47745E-2</c:v>
                </c:pt>
                <c:pt idx="466">
                  <c:v>3.3356999999999998E-2</c:v>
                </c:pt>
                <c:pt idx="467">
                  <c:v>3.7087700000000001E-2</c:v>
                </c:pt>
                <c:pt idx="468">
                  <c:v>3.0231600000000001E-2</c:v>
                </c:pt>
                <c:pt idx="469">
                  <c:v>3.37492E-2</c:v>
                </c:pt>
                <c:pt idx="470">
                  <c:v>0.30595099999999997</c:v>
                </c:pt>
                <c:pt idx="471">
                  <c:v>3.37324</c:v>
                </c:pt>
                <c:pt idx="472">
                  <c:v>5.0322699999999996</c:v>
                </c:pt>
                <c:pt idx="473">
                  <c:v>5.3780200000000002</c:v>
                </c:pt>
                <c:pt idx="474">
                  <c:v>5.4630700000000001</c:v>
                </c:pt>
                <c:pt idx="475">
                  <c:v>5.4887100000000002</c:v>
                </c:pt>
                <c:pt idx="476">
                  <c:v>5.4833299999999996</c:v>
                </c:pt>
                <c:pt idx="477">
                  <c:v>5.4015399999999998</c:v>
                </c:pt>
                <c:pt idx="478">
                  <c:v>3.8983300000000001</c:v>
                </c:pt>
                <c:pt idx="479">
                  <c:v>1.3915999999999999</c:v>
                </c:pt>
                <c:pt idx="480">
                  <c:v>0.378193</c:v>
                </c:pt>
                <c:pt idx="481">
                  <c:v>0.15234700000000001</c:v>
                </c:pt>
                <c:pt idx="482">
                  <c:v>9.0494099999999994E-2</c:v>
                </c:pt>
                <c:pt idx="483">
                  <c:v>7.1791199999999999E-2</c:v>
                </c:pt>
                <c:pt idx="484">
                  <c:v>6.1111699999999998E-2</c:v>
                </c:pt>
                <c:pt idx="485">
                  <c:v>6.4546000000000006E-2</c:v>
                </c:pt>
                <c:pt idx="486">
                  <c:v>6.2637399999999996E-2</c:v>
                </c:pt>
                <c:pt idx="487">
                  <c:v>4.4095099999999998E-2</c:v>
                </c:pt>
                <c:pt idx="488">
                  <c:v>5.1340299999999998E-2</c:v>
                </c:pt>
                <c:pt idx="489">
                  <c:v>4.4894999999999997E-2</c:v>
                </c:pt>
                <c:pt idx="490">
                  <c:v>4.3817099999999998E-2</c:v>
                </c:pt>
                <c:pt idx="491">
                  <c:v>4.6837499999999997E-2</c:v>
                </c:pt>
                <c:pt idx="492">
                  <c:v>4.0274799999999999E-2</c:v>
                </c:pt>
                <c:pt idx="493">
                  <c:v>3.7208100000000001E-2</c:v>
                </c:pt>
                <c:pt idx="494">
                  <c:v>4.1374300000000003E-2</c:v>
                </c:pt>
                <c:pt idx="495">
                  <c:v>5.2405800000000002E-2</c:v>
                </c:pt>
                <c:pt idx="496">
                  <c:v>3.0349000000000001E-2</c:v>
                </c:pt>
                <c:pt idx="497">
                  <c:v>4.0756599999999997E-2</c:v>
                </c:pt>
                <c:pt idx="498">
                  <c:v>3.7288399999999999E-2</c:v>
                </c:pt>
                <c:pt idx="499">
                  <c:v>4.4110499999999997E-2</c:v>
                </c:pt>
                <c:pt idx="500">
                  <c:v>3.5923400000000001E-2</c:v>
                </c:pt>
                <c:pt idx="501">
                  <c:v>3.6788099999999997E-2</c:v>
                </c:pt>
                <c:pt idx="502">
                  <c:v>3.6485499999999997E-2</c:v>
                </c:pt>
                <c:pt idx="503">
                  <c:v>3.3511399999999997E-2</c:v>
                </c:pt>
                <c:pt idx="504">
                  <c:v>4.0141999999999997E-2</c:v>
                </c:pt>
                <c:pt idx="505">
                  <c:v>3.8529899999999999E-2</c:v>
                </c:pt>
                <c:pt idx="506">
                  <c:v>2.95213E-2</c:v>
                </c:pt>
                <c:pt idx="507">
                  <c:v>3.2269899999999997E-2</c:v>
                </c:pt>
                <c:pt idx="508">
                  <c:v>4.1550299999999998E-2</c:v>
                </c:pt>
                <c:pt idx="509">
                  <c:v>3.3545400000000003E-2</c:v>
                </c:pt>
                <c:pt idx="510">
                  <c:v>4.0904799999999998E-2</c:v>
                </c:pt>
                <c:pt idx="511">
                  <c:v>3.3820200000000002E-2</c:v>
                </c:pt>
                <c:pt idx="512">
                  <c:v>3.39963E-2</c:v>
                </c:pt>
                <c:pt idx="513">
                  <c:v>3.4203200000000003E-2</c:v>
                </c:pt>
                <c:pt idx="514">
                  <c:v>3.4425499999999998E-2</c:v>
                </c:pt>
                <c:pt idx="515">
                  <c:v>3.1364999999999997E-2</c:v>
                </c:pt>
                <c:pt idx="516">
                  <c:v>3.2134000000000003E-2</c:v>
                </c:pt>
                <c:pt idx="517">
                  <c:v>3.8798600000000003E-2</c:v>
                </c:pt>
                <c:pt idx="518">
                  <c:v>3.8347699999999998E-2</c:v>
                </c:pt>
                <c:pt idx="519">
                  <c:v>3.3288999999999999E-2</c:v>
                </c:pt>
                <c:pt idx="520">
                  <c:v>3.30482E-2</c:v>
                </c:pt>
                <c:pt idx="521">
                  <c:v>4.3838799999999997E-2</c:v>
                </c:pt>
                <c:pt idx="522">
                  <c:v>3.4234100000000003E-2</c:v>
                </c:pt>
                <c:pt idx="523">
                  <c:v>3.4728200000000001E-2</c:v>
                </c:pt>
                <c:pt idx="524">
                  <c:v>3.0642300000000001E-2</c:v>
                </c:pt>
                <c:pt idx="525">
                  <c:v>3.7600300000000003E-2</c:v>
                </c:pt>
                <c:pt idx="526">
                  <c:v>3.4749799999999997E-2</c:v>
                </c:pt>
                <c:pt idx="527">
                  <c:v>3.4783799999999997E-2</c:v>
                </c:pt>
                <c:pt idx="528">
                  <c:v>3.6457700000000003E-2</c:v>
                </c:pt>
                <c:pt idx="529">
                  <c:v>3.0370600000000001E-2</c:v>
                </c:pt>
                <c:pt idx="530">
                  <c:v>4.5274799999999997E-2</c:v>
                </c:pt>
                <c:pt idx="531">
                  <c:v>3.9354500000000001E-2</c:v>
                </c:pt>
                <c:pt idx="532">
                  <c:v>3.1723300000000003E-2</c:v>
                </c:pt>
                <c:pt idx="533">
                  <c:v>2.2961700000000002E-2</c:v>
                </c:pt>
                <c:pt idx="534">
                  <c:v>2.6361900000000001E-2</c:v>
                </c:pt>
                <c:pt idx="535">
                  <c:v>2.4771399999999999E-2</c:v>
                </c:pt>
                <c:pt idx="536">
                  <c:v>1.88357E-2</c:v>
                </c:pt>
                <c:pt idx="537">
                  <c:v>2.6788099999999999E-2</c:v>
                </c:pt>
                <c:pt idx="538">
                  <c:v>2.9110500000000001E-2</c:v>
                </c:pt>
                <c:pt idx="539">
                  <c:v>3.4005500000000001E-2</c:v>
                </c:pt>
                <c:pt idx="540">
                  <c:v>3.04262E-2</c:v>
                </c:pt>
                <c:pt idx="541">
                  <c:v>2.9527500000000002E-2</c:v>
                </c:pt>
                <c:pt idx="542">
                  <c:v>3.7955500000000003E-2</c:v>
                </c:pt>
                <c:pt idx="543">
                  <c:v>3.4416299999999997E-2</c:v>
                </c:pt>
                <c:pt idx="544">
                  <c:v>3.81161E-2</c:v>
                </c:pt>
                <c:pt idx="545">
                  <c:v>3.8393999999999998E-2</c:v>
                </c:pt>
                <c:pt idx="546">
                  <c:v>3.5645400000000001E-2</c:v>
                </c:pt>
                <c:pt idx="547">
                  <c:v>3.2211200000000002E-2</c:v>
                </c:pt>
                <c:pt idx="548">
                  <c:v>4.5386000000000003E-2</c:v>
                </c:pt>
                <c:pt idx="549">
                  <c:v>3.5614600000000003E-2</c:v>
                </c:pt>
                <c:pt idx="550">
                  <c:v>3.5747300000000003E-2</c:v>
                </c:pt>
                <c:pt idx="551">
                  <c:v>4.30327E-2</c:v>
                </c:pt>
                <c:pt idx="552">
                  <c:v>3.8715199999999998E-2</c:v>
                </c:pt>
                <c:pt idx="553">
                  <c:v>2.3866600000000002E-2</c:v>
                </c:pt>
                <c:pt idx="554">
                  <c:v>3.4981400000000003E-2</c:v>
                </c:pt>
                <c:pt idx="555">
                  <c:v>6.47282E-2</c:v>
                </c:pt>
                <c:pt idx="556">
                  <c:v>0.135574</c:v>
                </c:pt>
                <c:pt idx="557">
                  <c:v>0.169456</c:v>
                </c:pt>
                <c:pt idx="558">
                  <c:v>0.18992000000000001</c:v>
                </c:pt>
                <c:pt idx="559">
                  <c:v>0.180364</c:v>
                </c:pt>
                <c:pt idx="560">
                  <c:v>0.208227</c:v>
                </c:pt>
                <c:pt idx="561">
                  <c:v>0.22095699999999999</c:v>
                </c:pt>
                <c:pt idx="562">
                  <c:v>0.23611799999999999</c:v>
                </c:pt>
                <c:pt idx="563">
                  <c:v>0.22561400000000001</c:v>
                </c:pt>
                <c:pt idx="564">
                  <c:v>0.23116400000000001</c:v>
                </c:pt>
                <c:pt idx="565">
                  <c:v>0.23815600000000001</c:v>
                </c:pt>
                <c:pt idx="566">
                  <c:v>0.23097000000000001</c:v>
                </c:pt>
                <c:pt idx="567">
                  <c:v>0.22816800000000001</c:v>
                </c:pt>
                <c:pt idx="568">
                  <c:v>0.241309</c:v>
                </c:pt>
                <c:pt idx="569">
                  <c:v>0.23122300000000001</c:v>
                </c:pt>
                <c:pt idx="570">
                  <c:v>0.23216500000000001</c:v>
                </c:pt>
                <c:pt idx="571">
                  <c:v>0.23335400000000001</c:v>
                </c:pt>
                <c:pt idx="572">
                  <c:v>0.226325</c:v>
                </c:pt>
                <c:pt idx="573">
                  <c:v>0.241955</c:v>
                </c:pt>
              </c:numCache>
            </c:numRef>
          </c:yVal>
          <c:smooth val="0"/>
        </c:ser>
        <c:ser>
          <c:idx val="4"/>
          <c:order val="3"/>
          <c:tx>
            <c:strRef>
              <c:f>'N2 March 21'!$O$10</c:f>
              <c:strCache>
                <c:ptCount val="1"/>
                <c:pt idx="0">
                  <c:v>10 vol%</c:v>
                </c:pt>
              </c:strCache>
            </c:strRef>
          </c:tx>
          <c:xVal>
            <c:numRef>
              <c:f>'N2 March 21'!$N$11:$N$577</c:f>
              <c:numCache>
                <c:formatCode>General</c:formatCode>
                <c:ptCount val="567"/>
                <c:pt idx="0">
                  <c:v>-12.25</c:v>
                </c:pt>
                <c:pt idx="1">
                  <c:v>-12</c:v>
                </c:pt>
                <c:pt idx="2">
                  <c:v>-11.75</c:v>
                </c:pt>
                <c:pt idx="3">
                  <c:v>-11.5</c:v>
                </c:pt>
                <c:pt idx="4">
                  <c:v>-11.25</c:v>
                </c:pt>
                <c:pt idx="5">
                  <c:v>-11</c:v>
                </c:pt>
                <c:pt idx="6">
                  <c:v>-10.75</c:v>
                </c:pt>
                <c:pt idx="7">
                  <c:v>-10.5</c:v>
                </c:pt>
                <c:pt idx="8">
                  <c:v>-10.25</c:v>
                </c:pt>
                <c:pt idx="9">
                  <c:v>-10</c:v>
                </c:pt>
                <c:pt idx="10">
                  <c:v>-9.75</c:v>
                </c:pt>
                <c:pt idx="11">
                  <c:v>-9.5</c:v>
                </c:pt>
                <c:pt idx="12">
                  <c:v>-9.25</c:v>
                </c:pt>
                <c:pt idx="13">
                  <c:v>-9</c:v>
                </c:pt>
                <c:pt idx="14">
                  <c:v>-8.75</c:v>
                </c:pt>
                <c:pt idx="15">
                  <c:v>-8.5</c:v>
                </c:pt>
                <c:pt idx="16">
                  <c:v>-8.25</c:v>
                </c:pt>
                <c:pt idx="17">
                  <c:v>-8</c:v>
                </c:pt>
                <c:pt idx="18">
                  <c:v>-7.75</c:v>
                </c:pt>
                <c:pt idx="19">
                  <c:v>-7.5</c:v>
                </c:pt>
                <c:pt idx="20">
                  <c:v>-7.25</c:v>
                </c:pt>
                <c:pt idx="21">
                  <c:v>-7</c:v>
                </c:pt>
                <c:pt idx="22">
                  <c:v>-6.75</c:v>
                </c:pt>
                <c:pt idx="23">
                  <c:v>-6.5</c:v>
                </c:pt>
                <c:pt idx="24">
                  <c:v>-6.25</c:v>
                </c:pt>
                <c:pt idx="25">
                  <c:v>-6</c:v>
                </c:pt>
                <c:pt idx="26">
                  <c:v>-5.75</c:v>
                </c:pt>
                <c:pt idx="27">
                  <c:v>-5.5</c:v>
                </c:pt>
                <c:pt idx="28">
                  <c:v>-5.25</c:v>
                </c:pt>
                <c:pt idx="29">
                  <c:v>-5</c:v>
                </c:pt>
                <c:pt idx="30">
                  <c:v>-4.75</c:v>
                </c:pt>
                <c:pt idx="31">
                  <c:v>-4.5</c:v>
                </c:pt>
                <c:pt idx="32">
                  <c:v>-4.25</c:v>
                </c:pt>
                <c:pt idx="33">
                  <c:v>-4</c:v>
                </c:pt>
                <c:pt idx="34">
                  <c:v>-3.75</c:v>
                </c:pt>
                <c:pt idx="35">
                  <c:v>-3.5</c:v>
                </c:pt>
                <c:pt idx="36">
                  <c:v>-3.25</c:v>
                </c:pt>
                <c:pt idx="37">
                  <c:v>-3</c:v>
                </c:pt>
                <c:pt idx="38">
                  <c:v>-2.75</c:v>
                </c:pt>
                <c:pt idx="39">
                  <c:v>-2.5</c:v>
                </c:pt>
                <c:pt idx="40">
                  <c:v>-2.25</c:v>
                </c:pt>
                <c:pt idx="41">
                  <c:v>-2</c:v>
                </c:pt>
                <c:pt idx="42">
                  <c:v>-1.75</c:v>
                </c:pt>
                <c:pt idx="43">
                  <c:v>-1.5</c:v>
                </c:pt>
                <c:pt idx="44">
                  <c:v>-1.25</c:v>
                </c:pt>
                <c:pt idx="45">
                  <c:v>-1</c:v>
                </c:pt>
                <c:pt idx="46">
                  <c:v>-0.75</c:v>
                </c:pt>
                <c:pt idx="47">
                  <c:v>-0.5</c:v>
                </c:pt>
                <c:pt idx="48">
                  <c:v>-0.25</c:v>
                </c:pt>
                <c:pt idx="49">
                  <c:v>0</c:v>
                </c:pt>
                <c:pt idx="50">
                  <c:v>0.25</c:v>
                </c:pt>
                <c:pt idx="51">
                  <c:v>0.5</c:v>
                </c:pt>
                <c:pt idx="52">
                  <c:v>0.75</c:v>
                </c:pt>
                <c:pt idx="53">
                  <c:v>1</c:v>
                </c:pt>
                <c:pt idx="54">
                  <c:v>1.25</c:v>
                </c:pt>
                <c:pt idx="55">
                  <c:v>1.5</c:v>
                </c:pt>
                <c:pt idx="56">
                  <c:v>1.75</c:v>
                </c:pt>
                <c:pt idx="57">
                  <c:v>2</c:v>
                </c:pt>
                <c:pt idx="58">
                  <c:v>2.25</c:v>
                </c:pt>
                <c:pt idx="59">
                  <c:v>2.5</c:v>
                </c:pt>
                <c:pt idx="60">
                  <c:v>2.75</c:v>
                </c:pt>
                <c:pt idx="61">
                  <c:v>3</c:v>
                </c:pt>
                <c:pt idx="62">
                  <c:v>3.25</c:v>
                </c:pt>
                <c:pt idx="63">
                  <c:v>3.5</c:v>
                </c:pt>
                <c:pt idx="64">
                  <c:v>3.75</c:v>
                </c:pt>
                <c:pt idx="65">
                  <c:v>4</c:v>
                </c:pt>
                <c:pt idx="66">
                  <c:v>4.25</c:v>
                </c:pt>
                <c:pt idx="67">
                  <c:v>4.5</c:v>
                </c:pt>
                <c:pt idx="68">
                  <c:v>4.75</c:v>
                </c:pt>
                <c:pt idx="69">
                  <c:v>5</c:v>
                </c:pt>
                <c:pt idx="70">
                  <c:v>5.25</c:v>
                </c:pt>
                <c:pt idx="71">
                  <c:v>5.5</c:v>
                </c:pt>
                <c:pt idx="72">
                  <c:v>5.75</c:v>
                </c:pt>
                <c:pt idx="73">
                  <c:v>6</c:v>
                </c:pt>
                <c:pt idx="74">
                  <c:v>6.25</c:v>
                </c:pt>
                <c:pt idx="75">
                  <c:v>6.5</c:v>
                </c:pt>
                <c:pt idx="76">
                  <c:v>6.75</c:v>
                </c:pt>
                <c:pt idx="77">
                  <c:v>7</c:v>
                </c:pt>
                <c:pt idx="78">
                  <c:v>7.25</c:v>
                </c:pt>
                <c:pt idx="79">
                  <c:v>7.5</c:v>
                </c:pt>
                <c:pt idx="80">
                  <c:v>7.75</c:v>
                </c:pt>
                <c:pt idx="81">
                  <c:v>8</c:v>
                </c:pt>
                <c:pt idx="82">
                  <c:v>8.25</c:v>
                </c:pt>
                <c:pt idx="83">
                  <c:v>8.5</c:v>
                </c:pt>
                <c:pt idx="84">
                  <c:v>8.75</c:v>
                </c:pt>
                <c:pt idx="85">
                  <c:v>9</c:v>
                </c:pt>
                <c:pt idx="86">
                  <c:v>9.25</c:v>
                </c:pt>
                <c:pt idx="87">
                  <c:v>9.5</c:v>
                </c:pt>
                <c:pt idx="88">
                  <c:v>9.75</c:v>
                </c:pt>
                <c:pt idx="89">
                  <c:v>10</c:v>
                </c:pt>
                <c:pt idx="90">
                  <c:v>10.25</c:v>
                </c:pt>
                <c:pt idx="91">
                  <c:v>10.5</c:v>
                </c:pt>
                <c:pt idx="92">
                  <c:v>10.75</c:v>
                </c:pt>
                <c:pt idx="93">
                  <c:v>11</c:v>
                </c:pt>
                <c:pt idx="94">
                  <c:v>11.25</c:v>
                </c:pt>
                <c:pt idx="95">
                  <c:v>11.5</c:v>
                </c:pt>
                <c:pt idx="96">
                  <c:v>11.75</c:v>
                </c:pt>
                <c:pt idx="97">
                  <c:v>12</c:v>
                </c:pt>
                <c:pt idx="98">
                  <c:v>12.25</c:v>
                </c:pt>
                <c:pt idx="99">
                  <c:v>12.5</c:v>
                </c:pt>
                <c:pt idx="100">
                  <c:v>12.75</c:v>
                </c:pt>
                <c:pt idx="101">
                  <c:v>13</c:v>
                </c:pt>
                <c:pt idx="102">
                  <c:v>13.25</c:v>
                </c:pt>
                <c:pt idx="103">
                  <c:v>13.5</c:v>
                </c:pt>
                <c:pt idx="104">
                  <c:v>13.75</c:v>
                </c:pt>
                <c:pt idx="105">
                  <c:v>14</c:v>
                </c:pt>
                <c:pt idx="106">
                  <c:v>14.25</c:v>
                </c:pt>
                <c:pt idx="107">
                  <c:v>14.5</c:v>
                </c:pt>
                <c:pt idx="108">
                  <c:v>14.75</c:v>
                </c:pt>
                <c:pt idx="109">
                  <c:v>15</c:v>
                </c:pt>
                <c:pt idx="110">
                  <c:v>15.25</c:v>
                </c:pt>
                <c:pt idx="111">
                  <c:v>15.5</c:v>
                </c:pt>
                <c:pt idx="112">
                  <c:v>15.75</c:v>
                </c:pt>
                <c:pt idx="113">
                  <c:v>16</c:v>
                </c:pt>
                <c:pt idx="114">
                  <c:v>16.25</c:v>
                </c:pt>
                <c:pt idx="115">
                  <c:v>16.5</c:v>
                </c:pt>
                <c:pt idx="116">
                  <c:v>16.75</c:v>
                </c:pt>
                <c:pt idx="117">
                  <c:v>17</c:v>
                </c:pt>
                <c:pt idx="118">
                  <c:v>17.25</c:v>
                </c:pt>
                <c:pt idx="119">
                  <c:v>17.5</c:v>
                </c:pt>
                <c:pt idx="120">
                  <c:v>17.75</c:v>
                </c:pt>
                <c:pt idx="121">
                  <c:v>18</c:v>
                </c:pt>
                <c:pt idx="122">
                  <c:v>18.25</c:v>
                </c:pt>
                <c:pt idx="123">
                  <c:v>18.5</c:v>
                </c:pt>
                <c:pt idx="124">
                  <c:v>18.75</c:v>
                </c:pt>
                <c:pt idx="125">
                  <c:v>19</c:v>
                </c:pt>
                <c:pt idx="126">
                  <c:v>19.25</c:v>
                </c:pt>
                <c:pt idx="127">
                  <c:v>19.5</c:v>
                </c:pt>
                <c:pt idx="128">
                  <c:v>19.75</c:v>
                </c:pt>
                <c:pt idx="129">
                  <c:v>20</c:v>
                </c:pt>
                <c:pt idx="130">
                  <c:v>20.25</c:v>
                </c:pt>
                <c:pt idx="131">
                  <c:v>20.5</c:v>
                </c:pt>
                <c:pt idx="132">
                  <c:v>20.75</c:v>
                </c:pt>
                <c:pt idx="133">
                  <c:v>21</c:v>
                </c:pt>
                <c:pt idx="134">
                  <c:v>21.25</c:v>
                </c:pt>
                <c:pt idx="135">
                  <c:v>21.5</c:v>
                </c:pt>
                <c:pt idx="136">
                  <c:v>21.75</c:v>
                </c:pt>
                <c:pt idx="137">
                  <c:v>22</c:v>
                </c:pt>
                <c:pt idx="138">
                  <c:v>22.25</c:v>
                </c:pt>
                <c:pt idx="139">
                  <c:v>22.5</c:v>
                </c:pt>
                <c:pt idx="140">
                  <c:v>22.75</c:v>
                </c:pt>
                <c:pt idx="141">
                  <c:v>23</c:v>
                </c:pt>
                <c:pt idx="142">
                  <c:v>23.25</c:v>
                </c:pt>
                <c:pt idx="143">
                  <c:v>23.5</c:v>
                </c:pt>
                <c:pt idx="144">
                  <c:v>23.75</c:v>
                </c:pt>
                <c:pt idx="145">
                  <c:v>24</c:v>
                </c:pt>
                <c:pt idx="146">
                  <c:v>24.25</c:v>
                </c:pt>
                <c:pt idx="147">
                  <c:v>24.5</c:v>
                </c:pt>
                <c:pt idx="148">
                  <c:v>24.75</c:v>
                </c:pt>
                <c:pt idx="149">
                  <c:v>25</c:v>
                </c:pt>
                <c:pt idx="150">
                  <c:v>25.25</c:v>
                </c:pt>
                <c:pt idx="151">
                  <c:v>25.5</c:v>
                </c:pt>
                <c:pt idx="152">
                  <c:v>25.75</c:v>
                </c:pt>
                <c:pt idx="153">
                  <c:v>26</c:v>
                </c:pt>
                <c:pt idx="154">
                  <c:v>26.25</c:v>
                </c:pt>
                <c:pt idx="155">
                  <c:v>26.5</c:v>
                </c:pt>
                <c:pt idx="156">
                  <c:v>26.75</c:v>
                </c:pt>
                <c:pt idx="157">
                  <c:v>27</c:v>
                </c:pt>
                <c:pt idx="158">
                  <c:v>27.25</c:v>
                </c:pt>
                <c:pt idx="159">
                  <c:v>27.5</c:v>
                </c:pt>
                <c:pt idx="160">
                  <c:v>27.75</c:v>
                </c:pt>
                <c:pt idx="161">
                  <c:v>28</c:v>
                </c:pt>
                <c:pt idx="162">
                  <c:v>28.25</c:v>
                </c:pt>
                <c:pt idx="163">
                  <c:v>28.5</c:v>
                </c:pt>
                <c:pt idx="164">
                  <c:v>28.75</c:v>
                </c:pt>
                <c:pt idx="165">
                  <c:v>29</c:v>
                </c:pt>
                <c:pt idx="166">
                  <c:v>29.25</c:v>
                </c:pt>
                <c:pt idx="167">
                  <c:v>29.5</c:v>
                </c:pt>
                <c:pt idx="168">
                  <c:v>29.75</c:v>
                </c:pt>
                <c:pt idx="169">
                  <c:v>30</c:v>
                </c:pt>
                <c:pt idx="170">
                  <c:v>30.25</c:v>
                </c:pt>
                <c:pt idx="171">
                  <c:v>30.5</c:v>
                </c:pt>
                <c:pt idx="172">
                  <c:v>30.75</c:v>
                </c:pt>
                <c:pt idx="173">
                  <c:v>31</c:v>
                </c:pt>
                <c:pt idx="174">
                  <c:v>31.25</c:v>
                </c:pt>
                <c:pt idx="175">
                  <c:v>31.5</c:v>
                </c:pt>
                <c:pt idx="176">
                  <c:v>31.75</c:v>
                </c:pt>
                <c:pt idx="177">
                  <c:v>32</c:v>
                </c:pt>
                <c:pt idx="178">
                  <c:v>32.25</c:v>
                </c:pt>
                <c:pt idx="179">
                  <c:v>32.5</c:v>
                </c:pt>
                <c:pt idx="180">
                  <c:v>32.75</c:v>
                </c:pt>
                <c:pt idx="181">
                  <c:v>33</c:v>
                </c:pt>
                <c:pt idx="182">
                  <c:v>33.25</c:v>
                </c:pt>
                <c:pt idx="183">
                  <c:v>33.5</c:v>
                </c:pt>
                <c:pt idx="184">
                  <c:v>33.75</c:v>
                </c:pt>
                <c:pt idx="185">
                  <c:v>34</c:v>
                </c:pt>
                <c:pt idx="186">
                  <c:v>34.25</c:v>
                </c:pt>
                <c:pt idx="187">
                  <c:v>34.5</c:v>
                </c:pt>
                <c:pt idx="188">
                  <c:v>34.75</c:v>
                </c:pt>
                <c:pt idx="189">
                  <c:v>35</c:v>
                </c:pt>
                <c:pt idx="190">
                  <c:v>35.25</c:v>
                </c:pt>
                <c:pt idx="191">
                  <c:v>35.5</c:v>
                </c:pt>
                <c:pt idx="192">
                  <c:v>35.75</c:v>
                </c:pt>
                <c:pt idx="193">
                  <c:v>36</c:v>
                </c:pt>
                <c:pt idx="194">
                  <c:v>36.25</c:v>
                </c:pt>
                <c:pt idx="195">
                  <c:v>36.5</c:v>
                </c:pt>
                <c:pt idx="196">
                  <c:v>36.75</c:v>
                </c:pt>
                <c:pt idx="197">
                  <c:v>37</c:v>
                </c:pt>
                <c:pt idx="198">
                  <c:v>37.25</c:v>
                </c:pt>
                <c:pt idx="199">
                  <c:v>37.5</c:v>
                </c:pt>
                <c:pt idx="200">
                  <c:v>37.75</c:v>
                </c:pt>
                <c:pt idx="201">
                  <c:v>38</c:v>
                </c:pt>
                <c:pt idx="202">
                  <c:v>38.25</c:v>
                </c:pt>
                <c:pt idx="203">
                  <c:v>38.5</c:v>
                </c:pt>
                <c:pt idx="204">
                  <c:v>38.75</c:v>
                </c:pt>
                <c:pt idx="205">
                  <c:v>39</c:v>
                </c:pt>
                <c:pt idx="206">
                  <c:v>39.25</c:v>
                </c:pt>
                <c:pt idx="207">
                  <c:v>39.5</c:v>
                </c:pt>
                <c:pt idx="208">
                  <c:v>39.75</c:v>
                </c:pt>
                <c:pt idx="209">
                  <c:v>40</c:v>
                </c:pt>
                <c:pt idx="210">
                  <c:v>40.25</c:v>
                </c:pt>
                <c:pt idx="211">
                  <c:v>40.5</c:v>
                </c:pt>
                <c:pt idx="212">
                  <c:v>40.75</c:v>
                </c:pt>
                <c:pt idx="213">
                  <c:v>41</c:v>
                </c:pt>
                <c:pt idx="214">
                  <c:v>41.25</c:v>
                </c:pt>
                <c:pt idx="215">
                  <c:v>41.5</c:v>
                </c:pt>
                <c:pt idx="216">
                  <c:v>41.75</c:v>
                </c:pt>
                <c:pt idx="217">
                  <c:v>42</c:v>
                </c:pt>
                <c:pt idx="218">
                  <c:v>42.25</c:v>
                </c:pt>
                <c:pt idx="219">
                  <c:v>42.5</c:v>
                </c:pt>
                <c:pt idx="220">
                  <c:v>42.75</c:v>
                </c:pt>
                <c:pt idx="221">
                  <c:v>43</c:v>
                </c:pt>
                <c:pt idx="222">
                  <c:v>43.25</c:v>
                </c:pt>
                <c:pt idx="223">
                  <c:v>43.5</c:v>
                </c:pt>
                <c:pt idx="224">
                  <c:v>43.75</c:v>
                </c:pt>
                <c:pt idx="225">
                  <c:v>44</c:v>
                </c:pt>
                <c:pt idx="226">
                  <c:v>44.25</c:v>
                </c:pt>
                <c:pt idx="227">
                  <c:v>44.5</c:v>
                </c:pt>
                <c:pt idx="228">
                  <c:v>44.75</c:v>
                </c:pt>
                <c:pt idx="229">
                  <c:v>45</c:v>
                </c:pt>
                <c:pt idx="230">
                  <c:v>45.25</c:v>
                </c:pt>
                <c:pt idx="231">
                  <c:v>45.5</c:v>
                </c:pt>
                <c:pt idx="232">
                  <c:v>45.75</c:v>
                </c:pt>
                <c:pt idx="233">
                  <c:v>46</c:v>
                </c:pt>
                <c:pt idx="234">
                  <c:v>46.25</c:v>
                </c:pt>
                <c:pt idx="235">
                  <c:v>46.5</c:v>
                </c:pt>
                <c:pt idx="236">
                  <c:v>46.75</c:v>
                </c:pt>
                <c:pt idx="237">
                  <c:v>47</c:v>
                </c:pt>
                <c:pt idx="238">
                  <c:v>47.25</c:v>
                </c:pt>
                <c:pt idx="239">
                  <c:v>47.5</c:v>
                </c:pt>
                <c:pt idx="240">
                  <c:v>47.75</c:v>
                </c:pt>
                <c:pt idx="241">
                  <c:v>48</c:v>
                </c:pt>
                <c:pt idx="242">
                  <c:v>48.25</c:v>
                </c:pt>
                <c:pt idx="243">
                  <c:v>48.5</c:v>
                </c:pt>
                <c:pt idx="244">
                  <c:v>48.75</c:v>
                </c:pt>
                <c:pt idx="245">
                  <c:v>49</c:v>
                </c:pt>
                <c:pt idx="246">
                  <c:v>49.25</c:v>
                </c:pt>
                <c:pt idx="247">
                  <c:v>49.5</c:v>
                </c:pt>
                <c:pt idx="248">
                  <c:v>49.75</c:v>
                </c:pt>
                <c:pt idx="249">
                  <c:v>50</c:v>
                </c:pt>
                <c:pt idx="250">
                  <c:v>50.25</c:v>
                </c:pt>
                <c:pt idx="251">
                  <c:v>50.5</c:v>
                </c:pt>
                <c:pt idx="252">
                  <c:v>50.75</c:v>
                </c:pt>
                <c:pt idx="253">
                  <c:v>51</c:v>
                </c:pt>
                <c:pt idx="254">
                  <c:v>51.25</c:v>
                </c:pt>
                <c:pt idx="255">
                  <c:v>51.5</c:v>
                </c:pt>
                <c:pt idx="256">
                  <c:v>51.75</c:v>
                </c:pt>
                <c:pt idx="257">
                  <c:v>52</c:v>
                </c:pt>
                <c:pt idx="258">
                  <c:v>52.25</c:v>
                </c:pt>
                <c:pt idx="259">
                  <c:v>52.5</c:v>
                </c:pt>
                <c:pt idx="260">
                  <c:v>52.75</c:v>
                </c:pt>
                <c:pt idx="261">
                  <c:v>53</c:v>
                </c:pt>
                <c:pt idx="262">
                  <c:v>53.25</c:v>
                </c:pt>
                <c:pt idx="263">
                  <c:v>53.5</c:v>
                </c:pt>
                <c:pt idx="264">
                  <c:v>53.75</c:v>
                </c:pt>
                <c:pt idx="265">
                  <c:v>54</c:v>
                </c:pt>
                <c:pt idx="266">
                  <c:v>54.25</c:v>
                </c:pt>
                <c:pt idx="267">
                  <c:v>54.5</c:v>
                </c:pt>
                <c:pt idx="268">
                  <c:v>54.75</c:v>
                </c:pt>
                <c:pt idx="269">
                  <c:v>55</c:v>
                </c:pt>
                <c:pt idx="270">
                  <c:v>55.25</c:v>
                </c:pt>
                <c:pt idx="271">
                  <c:v>55.5</c:v>
                </c:pt>
                <c:pt idx="272">
                  <c:v>55.75</c:v>
                </c:pt>
                <c:pt idx="273">
                  <c:v>56</c:v>
                </c:pt>
                <c:pt idx="274">
                  <c:v>56.25</c:v>
                </c:pt>
                <c:pt idx="275">
                  <c:v>56.5</c:v>
                </c:pt>
                <c:pt idx="276">
                  <c:v>56.75</c:v>
                </c:pt>
                <c:pt idx="277">
                  <c:v>57</c:v>
                </c:pt>
                <c:pt idx="278">
                  <c:v>57.25</c:v>
                </c:pt>
                <c:pt idx="279">
                  <c:v>57.5</c:v>
                </c:pt>
                <c:pt idx="280">
                  <c:v>57.75</c:v>
                </c:pt>
                <c:pt idx="281">
                  <c:v>58</c:v>
                </c:pt>
                <c:pt idx="282">
                  <c:v>58.25</c:v>
                </c:pt>
                <c:pt idx="283">
                  <c:v>58.5</c:v>
                </c:pt>
                <c:pt idx="284">
                  <c:v>58.75</c:v>
                </c:pt>
                <c:pt idx="285">
                  <c:v>59</c:v>
                </c:pt>
                <c:pt idx="286">
                  <c:v>59.25</c:v>
                </c:pt>
                <c:pt idx="287">
                  <c:v>59.5</c:v>
                </c:pt>
                <c:pt idx="288">
                  <c:v>59.75</c:v>
                </c:pt>
                <c:pt idx="289">
                  <c:v>60</c:v>
                </c:pt>
                <c:pt idx="290">
                  <c:v>60.25</c:v>
                </c:pt>
                <c:pt idx="291">
                  <c:v>60.5</c:v>
                </c:pt>
                <c:pt idx="292">
                  <c:v>60.75</c:v>
                </c:pt>
                <c:pt idx="293">
                  <c:v>61</c:v>
                </c:pt>
                <c:pt idx="294">
                  <c:v>61.25</c:v>
                </c:pt>
                <c:pt idx="295">
                  <c:v>61.5</c:v>
                </c:pt>
                <c:pt idx="296">
                  <c:v>61.75</c:v>
                </c:pt>
                <c:pt idx="297">
                  <c:v>62</c:v>
                </c:pt>
                <c:pt idx="298">
                  <c:v>62.25</c:v>
                </c:pt>
                <c:pt idx="299">
                  <c:v>62.5</c:v>
                </c:pt>
                <c:pt idx="300">
                  <c:v>62.75</c:v>
                </c:pt>
                <c:pt idx="301">
                  <c:v>63</c:v>
                </c:pt>
                <c:pt idx="302">
                  <c:v>63.25</c:v>
                </c:pt>
                <c:pt idx="303">
                  <c:v>63.5</c:v>
                </c:pt>
                <c:pt idx="304">
                  <c:v>63.75</c:v>
                </c:pt>
                <c:pt idx="305">
                  <c:v>64</c:v>
                </c:pt>
                <c:pt idx="306">
                  <c:v>64.25</c:v>
                </c:pt>
                <c:pt idx="307">
                  <c:v>64.5</c:v>
                </c:pt>
                <c:pt idx="308">
                  <c:v>64.75</c:v>
                </c:pt>
                <c:pt idx="309">
                  <c:v>65</c:v>
                </c:pt>
                <c:pt idx="310">
                  <c:v>65.25</c:v>
                </c:pt>
                <c:pt idx="311">
                  <c:v>65.5</c:v>
                </c:pt>
                <c:pt idx="312">
                  <c:v>65.75</c:v>
                </c:pt>
                <c:pt idx="313">
                  <c:v>66</c:v>
                </c:pt>
                <c:pt idx="314">
                  <c:v>66.25</c:v>
                </c:pt>
                <c:pt idx="315">
                  <c:v>66.5</c:v>
                </c:pt>
                <c:pt idx="316">
                  <c:v>66.75</c:v>
                </c:pt>
                <c:pt idx="317">
                  <c:v>67</c:v>
                </c:pt>
                <c:pt idx="318">
                  <c:v>67.25</c:v>
                </c:pt>
                <c:pt idx="319">
                  <c:v>67.5</c:v>
                </c:pt>
                <c:pt idx="320">
                  <c:v>67.75</c:v>
                </c:pt>
                <c:pt idx="321">
                  <c:v>68</c:v>
                </c:pt>
                <c:pt idx="322">
                  <c:v>68.25</c:v>
                </c:pt>
                <c:pt idx="323">
                  <c:v>68.5</c:v>
                </c:pt>
                <c:pt idx="324">
                  <c:v>68.75</c:v>
                </c:pt>
                <c:pt idx="325">
                  <c:v>69</c:v>
                </c:pt>
                <c:pt idx="326">
                  <c:v>69.25</c:v>
                </c:pt>
                <c:pt idx="327">
                  <c:v>69.5</c:v>
                </c:pt>
                <c:pt idx="328">
                  <c:v>69.75</c:v>
                </c:pt>
                <c:pt idx="329">
                  <c:v>70</c:v>
                </c:pt>
                <c:pt idx="330">
                  <c:v>70.25</c:v>
                </c:pt>
                <c:pt idx="331">
                  <c:v>70.5</c:v>
                </c:pt>
                <c:pt idx="332">
                  <c:v>70.75</c:v>
                </c:pt>
                <c:pt idx="333">
                  <c:v>71</c:v>
                </c:pt>
                <c:pt idx="334">
                  <c:v>71.25</c:v>
                </c:pt>
                <c:pt idx="335">
                  <c:v>71.5</c:v>
                </c:pt>
                <c:pt idx="336">
                  <c:v>71.75</c:v>
                </c:pt>
                <c:pt idx="337">
                  <c:v>72</c:v>
                </c:pt>
                <c:pt idx="338">
                  <c:v>72.25</c:v>
                </c:pt>
                <c:pt idx="339">
                  <c:v>72.5</c:v>
                </c:pt>
                <c:pt idx="340">
                  <c:v>72.75</c:v>
                </c:pt>
                <c:pt idx="341">
                  <c:v>73</c:v>
                </c:pt>
                <c:pt idx="342">
                  <c:v>73.25</c:v>
                </c:pt>
                <c:pt idx="343">
                  <c:v>73.5</c:v>
                </c:pt>
                <c:pt idx="344">
                  <c:v>73.75</c:v>
                </c:pt>
                <c:pt idx="345">
                  <c:v>74</c:v>
                </c:pt>
                <c:pt idx="346">
                  <c:v>74.25</c:v>
                </c:pt>
                <c:pt idx="347">
                  <c:v>74.5</c:v>
                </c:pt>
                <c:pt idx="348">
                  <c:v>74.75</c:v>
                </c:pt>
                <c:pt idx="349">
                  <c:v>75</c:v>
                </c:pt>
                <c:pt idx="350">
                  <c:v>75.25</c:v>
                </c:pt>
                <c:pt idx="351">
                  <c:v>75.5</c:v>
                </c:pt>
                <c:pt idx="352">
                  <c:v>75.75</c:v>
                </c:pt>
                <c:pt idx="353">
                  <c:v>76</c:v>
                </c:pt>
                <c:pt idx="354">
                  <c:v>76.25</c:v>
                </c:pt>
                <c:pt idx="355">
                  <c:v>76.5</c:v>
                </c:pt>
                <c:pt idx="356">
                  <c:v>76.75</c:v>
                </c:pt>
                <c:pt idx="357">
                  <c:v>77</c:v>
                </c:pt>
                <c:pt idx="358">
                  <c:v>77.25</c:v>
                </c:pt>
                <c:pt idx="359">
                  <c:v>77.5</c:v>
                </c:pt>
                <c:pt idx="360">
                  <c:v>77.75</c:v>
                </c:pt>
                <c:pt idx="361">
                  <c:v>78</c:v>
                </c:pt>
                <c:pt idx="362">
                  <c:v>78.25</c:v>
                </c:pt>
                <c:pt idx="363">
                  <c:v>78.5</c:v>
                </c:pt>
                <c:pt idx="364">
                  <c:v>78.75</c:v>
                </c:pt>
                <c:pt idx="365">
                  <c:v>79</c:v>
                </c:pt>
                <c:pt idx="366">
                  <c:v>79.25</c:v>
                </c:pt>
                <c:pt idx="367">
                  <c:v>79.5</c:v>
                </c:pt>
                <c:pt idx="368">
                  <c:v>79.75</c:v>
                </c:pt>
                <c:pt idx="369">
                  <c:v>80</c:v>
                </c:pt>
                <c:pt idx="370">
                  <c:v>80.25</c:v>
                </c:pt>
                <c:pt idx="371">
                  <c:v>80.5</c:v>
                </c:pt>
                <c:pt idx="372">
                  <c:v>80.75</c:v>
                </c:pt>
                <c:pt idx="373">
                  <c:v>81</c:v>
                </c:pt>
                <c:pt idx="374">
                  <c:v>81.25</c:v>
                </c:pt>
                <c:pt idx="375">
                  <c:v>81.5</c:v>
                </c:pt>
                <c:pt idx="376">
                  <c:v>81.75</c:v>
                </c:pt>
                <c:pt idx="377">
                  <c:v>82</c:v>
                </c:pt>
                <c:pt idx="378">
                  <c:v>82.25</c:v>
                </c:pt>
                <c:pt idx="379">
                  <c:v>82.5</c:v>
                </c:pt>
                <c:pt idx="380">
                  <c:v>82.75</c:v>
                </c:pt>
                <c:pt idx="381">
                  <c:v>83</c:v>
                </c:pt>
                <c:pt idx="382">
                  <c:v>83.25</c:v>
                </c:pt>
                <c:pt idx="383">
                  <c:v>83.5</c:v>
                </c:pt>
                <c:pt idx="384">
                  <c:v>83.75</c:v>
                </c:pt>
                <c:pt idx="385">
                  <c:v>84</c:v>
                </c:pt>
                <c:pt idx="386">
                  <c:v>84.25</c:v>
                </c:pt>
                <c:pt idx="387">
                  <c:v>84.5</c:v>
                </c:pt>
                <c:pt idx="388">
                  <c:v>84.75</c:v>
                </c:pt>
                <c:pt idx="389">
                  <c:v>85</c:v>
                </c:pt>
                <c:pt idx="390">
                  <c:v>85.25</c:v>
                </c:pt>
                <c:pt idx="391">
                  <c:v>85.5</c:v>
                </c:pt>
                <c:pt idx="392">
                  <c:v>85.75</c:v>
                </c:pt>
                <c:pt idx="393">
                  <c:v>86</c:v>
                </c:pt>
                <c:pt idx="394">
                  <c:v>86.25</c:v>
                </c:pt>
                <c:pt idx="395">
                  <c:v>86.5</c:v>
                </c:pt>
                <c:pt idx="396">
                  <c:v>86.75</c:v>
                </c:pt>
                <c:pt idx="397">
                  <c:v>87</c:v>
                </c:pt>
                <c:pt idx="398">
                  <c:v>87.25</c:v>
                </c:pt>
                <c:pt idx="399">
                  <c:v>87.5</c:v>
                </c:pt>
                <c:pt idx="400">
                  <c:v>87.75</c:v>
                </c:pt>
                <c:pt idx="401">
                  <c:v>88</c:v>
                </c:pt>
                <c:pt idx="402">
                  <c:v>88.25</c:v>
                </c:pt>
                <c:pt idx="403">
                  <c:v>88.5</c:v>
                </c:pt>
                <c:pt idx="404">
                  <c:v>88.75</c:v>
                </c:pt>
                <c:pt idx="405">
                  <c:v>89</c:v>
                </c:pt>
                <c:pt idx="406">
                  <c:v>89.25</c:v>
                </c:pt>
                <c:pt idx="407">
                  <c:v>89.5</c:v>
                </c:pt>
                <c:pt idx="408">
                  <c:v>89.75</c:v>
                </c:pt>
                <c:pt idx="409">
                  <c:v>90</c:v>
                </c:pt>
                <c:pt idx="410">
                  <c:v>90.25</c:v>
                </c:pt>
                <c:pt idx="411">
                  <c:v>90.5</c:v>
                </c:pt>
                <c:pt idx="412">
                  <c:v>90.75</c:v>
                </c:pt>
                <c:pt idx="413">
                  <c:v>91</c:v>
                </c:pt>
                <c:pt idx="414">
                  <c:v>91.25</c:v>
                </c:pt>
                <c:pt idx="415">
                  <c:v>91.5</c:v>
                </c:pt>
                <c:pt idx="416">
                  <c:v>91.75</c:v>
                </c:pt>
                <c:pt idx="417">
                  <c:v>92</c:v>
                </c:pt>
                <c:pt idx="418">
                  <c:v>92.25</c:v>
                </c:pt>
                <c:pt idx="419">
                  <c:v>92.5</c:v>
                </c:pt>
                <c:pt idx="420">
                  <c:v>92.75</c:v>
                </c:pt>
                <c:pt idx="421">
                  <c:v>93</c:v>
                </c:pt>
                <c:pt idx="422">
                  <c:v>93.25</c:v>
                </c:pt>
                <c:pt idx="423">
                  <c:v>93.5</c:v>
                </c:pt>
                <c:pt idx="424">
                  <c:v>93.75</c:v>
                </c:pt>
                <c:pt idx="425">
                  <c:v>94</c:v>
                </c:pt>
                <c:pt idx="426">
                  <c:v>94.25</c:v>
                </c:pt>
                <c:pt idx="427">
                  <c:v>94.5</c:v>
                </c:pt>
                <c:pt idx="428">
                  <c:v>94.75</c:v>
                </c:pt>
                <c:pt idx="429">
                  <c:v>95</c:v>
                </c:pt>
                <c:pt idx="430">
                  <c:v>95.25</c:v>
                </c:pt>
                <c:pt idx="431">
                  <c:v>95.5</c:v>
                </c:pt>
                <c:pt idx="432">
                  <c:v>95.75</c:v>
                </c:pt>
                <c:pt idx="433">
                  <c:v>96</c:v>
                </c:pt>
                <c:pt idx="434">
                  <c:v>96.25</c:v>
                </c:pt>
                <c:pt idx="435">
                  <c:v>96.5</c:v>
                </c:pt>
                <c:pt idx="436">
                  <c:v>96.75</c:v>
                </c:pt>
                <c:pt idx="437">
                  <c:v>97</c:v>
                </c:pt>
                <c:pt idx="438">
                  <c:v>97.25</c:v>
                </c:pt>
                <c:pt idx="439">
                  <c:v>97.5</c:v>
                </c:pt>
                <c:pt idx="440">
                  <c:v>97.75</c:v>
                </c:pt>
                <c:pt idx="441">
                  <c:v>98</c:v>
                </c:pt>
                <c:pt idx="442">
                  <c:v>98.25</c:v>
                </c:pt>
                <c:pt idx="443">
                  <c:v>98.5</c:v>
                </c:pt>
                <c:pt idx="444">
                  <c:v>98.75</c:v>
                </c:pt>
                <c:pt idx="445">
                  <c:v>99</c:v>
                </c:pt>
                <c:pt idx="446">
                  <c:v>99.25</c:v>
                </c:pt>
                <c:pt idx="447">
                  <c:v>99.5</c:v>
                </c:pt>
                <c:pt idx="448">
                  <c:v>99.75</c:v>
                </c:pt>
                <c:pt idx="449">
                  <c:v>100</c:v>
                </c:pt>
                <c:pt idx="450">
                  <c:v>100.25</c:v>
                </c:pt>
                <c:pt idx="451">
                  <c:v>100.5</c:v>
                </c:pt>
                <c:pt idx="452">
                  <c:v>100.75</c:v>
                </c:pt>
                <c:pt idx="453">
                  <c:v>101</c:v>
                </c:pt>
                <c:pt idx="454">
                  <c:v>101.25</c:v>
                </c:pt>
                <c:pt idx="455">
                  <c:v>101.5</c:v>
                </c:pt>
                <c:pt idx="456">
                  <c:v>101.75</c:v>
                </c:pt>
                <c:pt idx="457">
                  <c:v>102</c:v>
                </c:pt>
                <c:pt idx="458">
                  <c:v>102.25</c:v>
                </c:pt>
                <c:pt idx="459">
                  <c:v>102.5</c:v>
                </c:pt>
                <c:pt idx="460">
                  <c:v>102.75</c:v>
                </c:pt>
                <c:pt idx="461">
                  <c:v>103</c:v>
                </c:pt>
                <c:pt idx="462">
                  <c:v>103.25</c:v>
                </c:pt>
                <c:pt idx="463">
                  <c:v>103.5</c:v>
                </c:pt>
                <c:pt idx="464">
                  <c:v>103.75</c:v>
                </c:pt>
                <c:pt idx="465">
                  <c:v>104</c:v>
                </c:pt>
                <c:pt idx="466">
                  <c:v>104.25</c:v>
                </c:pt>
                <c:pt idx="467">
                  <c:v>104.5</c:v>
                </c:pt>
                <c:pt idx="468">
                  <c:v>104.75</c:v>
                </c:pt>
                <c:pt idx="469">
                  <c:v>105</c:v>
                </c:pt>
                <c:pt idx="470">
                  <c:v>105.25</c:v>
                </c:pt>
                <c:pt idx="471">
                  <c:v>105.5</c:v>
                </c:pt>
                <c:pt idx="472">
                  <c:v>105.75</c:v>
                </c:pt>
                <c:pt idx="473">
                  <c:v>106</c:v>
                </c:pt>
                <c:pt idx="474">
                  <c:v>106.25</c:v>
                </c:pt>
                <c:pt idx="475">
                  <c:v>106.5</c:v>
                </c:pt>
                <c:pt idx="476">
                  <c:v>106.75</c:v>
                </c:pt>
                <c:pt idx="477">
                  <c:v>107</c:v>
                </c:pt>
                <c:pt idx="478">
                  <c:v>107.25</c:v>
                </c:pt>
                <c:pt idx="479">
                  <c:v>107.5</c:v>
                </c:pt>
                <c:pt idx="480">
                  <c:v>107.75</c:v>
                </c:pt>
                <c:pt idx="481">
                  <c:v>108</c:v>
                </c:pt>
                <c:pt idx="482">
                  <c:v>108.25</c:v>
                </c:pt>
                <c:pt idx="483">
                  <c:v>108.5</c:v>
                </c:pt>
                <c:pt idx="484">
                  <c:v>108.75</c:v>
                </c:pt>
                <c:pt idx="485">
                  <c:v>109</c:v>
                </c:pt>
                <c:pt idx="486">
                  <c:v>109.25</c:v>
                </c:pt>
                <c:pt idx="487">
                  <c:v>109.5</c:v>
                </c:pt>
                <c:pt idx="488">
                  <c:v>109.75</c:v>
                </c:pt>
                <c:pt idx="489">
                  <c:v>110</c:v>
                </c:pt>
                <c:pt idx="490">
                  <c:v>110.25</c:v>
                </c:pt>
                <c:pt idx="491">
                  <c:v>110.5</c:v>
                </c:pt>
                <c:pt idx="492">
                  <c:v>110.75</c:v>
                </c:pt>
                <c:pt idx="493">
                  <c:v>111</c:v>
                </c:pt>
                <c:pt idx="494">
                  <c:v>111.25</c:v>
                </c:pt>
                <c:pt idx="495">
                  <c:v>111.5</c:v>
                </c:pt>
                <c:pt idx="496">
                  <c:v>111.75</c:v>
                </c:pt>
                <c:pt idx="497">
                  <c:v>112</c:v>
                </c:pt>
                <c:pt idx="498">
                  <c:v>112.25</c:v>
                </c:pt>
                <c:pt idx="499">
                  <c:v>112.5</c:v>
                </c:pt>
                <c:pt idx="500">
                  <c:v>112.75</c:v>
                </c:pt>
                <c:pt idx="501">
                  <c:v>113</c:v>
                </c:pt>
                <c:pt idx="502">
                  <c:v>113.25</c:v>
                </c:pt>
                <c:pt idx="503">
                  <c:v>113.5</c:v>
                </c:pt>
                <c:pt idx="504">
                  <c:v>113.75</c:v>
                </c:pt>
                <c:pt idx="505">
                  <c:v>114</c:v>
                </c:pt>
                <c:pt idx="506">
                  <c:v>114.25</c:v>
                </c:pt>
                <c:pt idx="507">
                  <c:v>114.5</c:v>
                </c:pt>
                <c:pt idx="508">
                  <c:v>114.75</c:v>
                </c:pt>
                <c:pt idx="509">
                  <c:v>115</c:v>
                </c:pt>
                <c:pt idx="510">
                  <c:v>115.25</c:v>
                </c:pt>
                <c:pt idx="511">
                  <c:v>115.5</c:v>
                </c:pt>
                <c:pt idx="512">
                  <c:v>115.75</c:v>
                </c:pt>
                <c:pt idx="513">
                  <c:v>116</c:v>
                </c:pt>
                <c:pt idx="514">
                  <c:v>116.25</c:v>
                </c:pt>
                <c:pt idx="515">
                  <c:v>116.5</c:v>
                </c:pt>
                <c:pt idx="516">
                  <c:v>116.75</c:v>
                </c:pt>
                <c:pt idx="517">
                  <c:v>117</c:v>
                </c:pt>
                <c:pt idx="518">
                  <c:v>117.25</c:v>
                </c:pt>
                <c:pt idx="519">
                  <c:v>117.5</c:v>
                </c:pt>
                <c:pt idx="520">
                  <c:v>117.75</c:v>
                </c:pt>
                <c:pt idx="521">
                  <c:v>118</c:v>
                </c:pt>
                <c:pt idx="522">
                  <c:v>118.25</c:v>
                </c:pt>
                <c:pt idx="523">
                  <c:v>118.5</c:v>
                </c:pt>
                <c:pt idx="524">
                  <c:v>118.75</c:v>
                </c:pt>
                <c:pt idx="525">
                  <c:v>119</c:v>
                </c:pt>
                <c:pt idx="526">
                  <c:v>119.25</c:v>
                </c:pt>
                <c:pt idx="527">
                  <c:v>119.5</c:v>
                </c:pt>
                <c:pt idx="528">
                  <c:v>119.75</c:v>
                </c:pt>
                <c:pt idx="529">
                  <c:v>120</c:v>
                </c:pt>
                <c:pt idx="530">
                  <c:v>120.25</c:v>
                </c:pt>
                <c:pt idx="531">
                  <c:v>120.5</c:v>
                </c:pt>
                <c:pt idx="532">
                  <c:v>120.75</c:v>
                </c:pt>
                <c:pt idx="533">
                  <c:v>121</c:v>
                </c:pt>
                <c:pt idx="534">
                  <c:v>121.25</c:v>
                </c:pt>
                <c:pt idx="535">
                  <c:v>121.5</c:v>
                </c:pt>
                <c:pt idx="536">
                  <c:v>121.75</c:v>
                </c:pt>
                <c:pt idx="537">
                  <c:v>122</c:v>
                </c:pt>
                <c:pt idx="538">
                  <c:v>122.25</c:v>
                </c:pt>
                <c:pt idx="539">
                  <c:v>122.5</c:v>
                </c:pt>
                <c:pt idx="540">
                  <c:v>122.75</c:v>
                </c:pt>
                <c:pt idx="541">
                  <c:v>123</c:v>
                </c:pt>
                <c:pt idx="542">
                  <c:v>123.25</c:v>
                </c:pt>
                <c:pt idx="543">
                  <c:v>123.5</c:v>
                </c:pt>
                <c:pt idx="544">
                  <c:v>123.75</c:v>
                </c:pt>
                <c:pt idx="545">
                  <c:v>124</c:v>
                </c:pt>
                <c:pt idx="546">
                  <c:v>124.25</c:v>
                </c:pt>
                <c:pt idx="547">
                  <c:v>124.5</c:v>
                </c:pt>
                <c:pt idx="548">
                  <c:v>124.75</c:v>
                </c:pt>
                <c:pt idx="549">
                  <c:v>125</c:v>
                </c:pt>
                <c:pt idx="550">
                  <c:v>125.25</c:v>
                </c:pt>
                <c:pt idx="551">
                  <c:v>125.5</c:v>
                </c:pt>
                <c:pt idx="552">
                  <c:v>125.75</c:v>
                </c:pt>
                <c:pt idx="553">
                  <c:v>126</c:v>
                </c:pt>
                <c:pt idx="554">
                  <c:v>126.25</c:v>
                </c:pt>
                <c:pt idx="555">
                  <c:v>126.5</c:v>
                </c:pt>
                <c:pt idx="556">
                  <c:v>126.75</c:v>
                </c:pt>
                <c:pt idx="557">
                  <c:v>127</c:v>
                </c:pt>
                <c:pt idx="558">
                  <c:v>127.25</c:v>
                </c:pt>
                <c:pt idx="559">
                  <c:v>127.5</c:v>
                </c:pt>
                <c:pt idx="560">
                  <c:v>127.75</c:v>
                </c:pt>
                <c:pt idx="561">
                  <c:v>128</c:v>
                </c:pt>
                <c:pt idx="562">
                  <c:v>128.25</c:v>
                </c:pt>
                <c:pt idx="563">
                  <c:v>128.5</c:v>
                </c:pt>
                <c:pt idx="564">
                  <c:v>128.75</c:v>
                </c:pt>
                <c:pt idx="565">
                  <c:v>129</c:v>
                </c:pt>
                <c:pt idx="566">
                  <c:v>129.25</c:v>
                </c:pt>
              </c:numCache>
            </c:numRef>
          </c:xVal>
          <c:yVal>
            <c:numRef>
              <c:f>'N2 March 21'!$O$11:$O$577</c:f>
              <c:numCache>
                <c:formatCode>General</c:formatCode>
                <c:ptCount val="567"/>
                <c:pt idx="0">
                  <c:v>0.22700100000000001</c:v>
                </c:pt>
                <c:pt idx="1">
                  <c:v>0.23311599999999999</c:v>
                </c:pt>
                <c:pt idx="2">
                  <c:v>0.22387599999999999</c:v>
                </c:pt>
                <c:pt idx="3">
                  <c:v>0.22752</c:v>
                </c:pt>
                <c:pt idx="4">
                  <c:v>0.22419700000000001</c:v>
                </c:pt>
                <c:pt idx="5">
                  <c:v>0.23036699999999999</c:v>
                </c:pt>
                <c:pt idx="6">
                  <c:v>0.220803</c:v>
                </c:pt>
                <c:pt idx="7">
                  <c:v>0.226433</c:v>
                </c:pt>
                <c:pt idx="8">
                  <c:v>0.22494400000000001</c:v>
                </c:pt>
                <c:pt idx="9">
                  <c:v>0.23575299999999999</c:v>
                </c:pt>
                <c:pt idx="10">
                  <c:v>0.22145799999999999</c:v>
                </c:pt>
                <c:pt idx="11">
                  <c:v>0.230827</c:v>
                </c:pt>
                <c:pt idx="12">
                  <c:v>0.22437000000000001</c:v>
                </c:pt>
                <c:pt idx="13">
                  <c:v>0.22135299999999999</c:v>
                </c:pt>
                <c:pt idx="14">
                  <c:v>0.22761600000000001</c:v>
                </c:pt>
                <c:pt idx="15">
                  <c:v>0.21591399999999999</c:v>
                </c:pt>
                <c:pt idx="16">
                  <c:v>0.22980800000000001</c:v>
                </c:pt>
                <c:pt idx="17">
                  <c:v>0.22509899999999999</c:v>
                </c:pt>
                <c:pt idx="18">
                  <c:v>0.23214299999999999</c:v>
                </c:pt>
                <c:pt idx="19">
                  <c:v>0.22573199999999999</c:v>
                </c:pt>
                <c:pt idx="20">
                  <c:v>0.22387899999999999</c:v>
                </c:pt>
                <c:pt idx="21">
                  <c:v>0.218579</c:v>
                </c:pt>
                <c:pt idx="22">
                  <c:v>0.222356</c:v>
                </c:pt>
                <c:pt idx="23">
                  <c:v>0.222467</c:v>
                </c:pt>
                <c:pt idx="24">
                  <c:v>0.22636500000000001</c:v>
                </c:pt>
                <c:pt idx="25">
                  <c:v>0.232597</c:v>
                </c:pt>
                <c:pt idx="26">
                  <c:v>0.22197900000000001</c:v>
                </c:pt>
                <c:pt idx="27">
                  <c:v>0.216609</c:v>
                </c:pt>
                <c:pt idx="28">
                  <c:v>0.21764700000000001</c:v>
                </c:pt>
                <c:pt idx="29">
                  <c:v>0.21706600000000001</c:v>
                </c:pt>
                <c:pt idx="30">
                  <c:v>0.224277</c:v>
                </c:pt>
                <c:pt idx="31">
                  <c:v>0.21251700000000001</c:v>
                </c:pt>
                <c:pt idx="32">
                  <c:v>0.214169</c:v>
                </c:pt>
                <c:pt idx="33">
                  <c:v>0.174731</c:v>
                </c:pt>
                <c:pt idx="34">
                  <c:v>8.34033E-2</c:v>
                </c:pt>
                <c:pt idx="35">
                  <c:v>2.88542E-2</c:v>
                </c:pt>
                <c:pt idx="36">
                  <c:v>2.1636800000000001E-2</c:v>
                </c:pt>
                <c:pt idx="37">
                  <c:v>8.0697900000000003E-3</c:v>
                </c:pt>
                <c:pt idx="38">
                  <c:v>2.7115500000000001E-3</c:v>
                </c:pt>
                <c:pt idx="39">
                  <c:v>-7.0043199999999996E-3</c:v>
                </c:pt>
                <c:pt idx="40">
                  <c:v>-8.1593499999999992E-3</c:v>
                </c:pt>
                <c:pt idx="41">
                  <c:v>-5.2439699999999997E-3</c:v>
                </c:pt>
                <c:pt idx="42">
                  <c:v>-6.5101899999999999E-3</c:v>
                </c:pt>
                <c:pt idx="43">
                  <c:v>-3.9777600000000003E-3</c:v>
                </c:pt>
                <c:pt idx="44">
                  <c:v>-6.6954900000000001E-3</c:v>
                </c:pt>
                <c:pt idx="45">
                  <c:v>-3.8171699999999999E-3</c:v>
                </c:pt>
                <c:pt idx="46">
                  <c:v>-1.09759E-2</c:v>
                </c:pt>
                <c:pt idx="47">
                  <c:v>-1.2847399999999999E-3</c:v>
                </c:pt>
                <c:pt idx="48">
                  <c:v>-8.52377E-3</c:v>
                </c:pt>
                <c:pt idx="49">
                  <c:v>6.8282799999999999E-3</c:v>
                </c:pt>
                <c:pt idx="50">
                  <c:v>-7.1216700000000001E-3</c:v>
                </c:pt>
                <c:pt idx="51">
                  <c:v>-5.3675099999999998E-3</c:v>
                </c:pt>
                <c:pt idx="52">
                  <c:v>-1.0673200000000001E-2</c:v>
                </c:pt>
                <c:pt idx="53">
                  <c:v>-1.40333E-2</c:v>
                </c:pt>
                <c:pt idx="54">
                  <c:v>-1.9734399999999999E-2</c:v>
                </c:pt>
                <c:pt idx="55">
                  <c:v>-1.6417500000000002E-2</c:v>
                </c:pt>
                <c:pt idx="56">
                  <c:v>-9.8332200000000002E-3</c:v>
                </c:pt>
                <c:pt idx="57">
                  <c:v>-1.4336E-2</c:v>
                </c:pt>
                <c:pt idx="58">
                  <c:v>-1.6664600000000002E-2</c:v>
                </c:pt>
                <c:pt idx="59">
                  <c:v>-2.0728799999999999E-2</c:v>
                </c:pt>
                <c:pt idx="60">
                  <c:v>-2.0673199999999999E-2</c:v>
                </c:pt>
                <c:pt idx="61">
                  <c:v>-2.5287199999999999E-2</c:v>
                </c:pt>
                <c:pt idx="62">
                  <c:v>-1.4768399999999999E-2</c:v>
                </c:pt>
                <c:pt idx="63">
                  <c:v>-1.8196400000000001E-2</c:v>
                </c:pt>
                <c:pt idx="64">
                  <c:v>-1.9586099999999999E-2</c:v>
                </c:pt>
                <c:pt idx="65">
                  <c:v>-1.2489200000000001E-2</c:v>
                </c:pt>
                <c:pt idx="66">
                  <c:v>1.3483000000000001</c:v>
                </c:pt>
                <c:pt idx="67">
                  <c:v>7.4326999999999996</c:v>
                </c:pt>
                <c:pt idx="68">
                  <c:v>8.9510000000000005</c:v>
                </c:pt>
                <c:pt idx="69">
                  <c:v>9.1329600000000006</c:v>
                </c:pt>
                <c:pt idx="70">
                  <c:v>9.1715199999999992</c:v>
                </c:pt>
                <c:pt idx="71">
                  <c:v>9.16892</c:v>
                </c:pt>
                <c:pt idx="72">
                  <c:v>9.18276</c:v>
                </c:pt>
                <c:pt idx="73">
                  <c:v>8.8753299999999999</c:v>
                </c:pt>
                <c:pt idx="74">
                  <c:v>5.4512999999999998</c:v>
                </c:pt>
                <c:pt idx="75">
                  <c:v>1.36036</c:v>
                </c:pt>
                <c:pt idx="76">
                  <c:v>0.285188</c:v>
                </c:pt>
                <c:pt idx="77">
                  <c:v>0.112193</c:v>
                </c:pt>
                <c:pt idx="78">
                  <c:v>6.9589200000000004E-2</c:v>
                </c:pt>
                <c:pt idx="79">
                  <c:v>5.57782E-2</c:v>
                </c:pt>
                <c:pt idx="80">
                  <c:v>3.7618899999999997E-2</c:v>
                </c:pt>
                <c:pt idx="81">
                  <c:v>2.47128E-2</c:v>
                </c:pt>
                <c:pt idx="82">
                  <c:v>1.47869E-2</c:v>
                </c:pt>
                <c:pt idx="83">
                  <c:v>1.04262E-2</c:v>
                </c:pt>
                <c:pt idx="84">
                  <c:v>-4.4904200000000002E-3</c:v>
                </c:pt>
                <c:pt idx="85">
                  <c:v>-1.4700399999999999E-3</c:v>
                </c:pt>
                <c:pt idx="86">
                  <c:v>3.0697900000000002E-3</c:v>
                </c:pt>
                <c:pt idx="87">
                  <c:v>-3.8109900000000002E-3</c:v>
                </c:pt>
                <c:pt idx="88">
                  <c:v>8.3261199999999994E-3</c:v>
                </c:pt>
                <c:pt idx="89">
                  <c:v>3.5701000000000001E-3</c:v>
                </c:pt>
                <c:pt idx="90">
                  <c:v>-9.1599699999999999E-3</c:v>
                </c:pt>
                <c:pt idx="91">
                  <c:v>-3.4465699999999999E-3</c:v>
                </c:pt>
                <c:pt idx="92">
                  <c:v>-6.1086999999999999E-3</c:v>
                </c:pt>
                <c:pt idx="93">
                  <c:v>2.7177199999999999E-3</c:v>
                </c:pt>
                <c:pt idx="94">
                  <c:v>-1.20692E-2</c:v>
                </c:pt>
                <c:pt idx="95">
                  <c:v>-2.9339100000000001E-3</c:v>
                </c:pt>
                <c:pt idx="96">
                  <c:v>-1.3465100000000001E-2</c:v>
                </c:pt>
                <c:pt idx="97">
                  <c:v>-1.2093899999999999E-2</c:v>
                </c:pt>
                <c:pt idx="98">
                  <c:v>-6.86843E-3</c:v>
                </c:pt>
                <c:pt idx="99">
                  <c:v>-1.5929599999999999E-2</c:v>
                </c:pt>
                <c:pt idx="100">
                  <c:v>-5.4231000000000001E-3</c:v>
                </c:pt>
                <c:pt idx="101">
                  <c:v>-1.1964199999999999E-2</c:v>
                </c:pt>
                <c:pt idx="102">
                  <c:v>-1.34033E-2</c:v>
                </c:pt>
                <c:pt idx="103">
                  <c:v>-1.3965399999999999E-2</c:v>
                </c:pt>
                <c:pt idx="104">
                  <c:v>-1.24336E-2</c:v>
                </c:pt>
                <c:pt idx="105">
                  <c:v>-8.3631799999999996E-3</c:v>
                </c:pt>
                <c:pt idx="106">
                  <c:v>-2.1173500000000001E-2</c:v>
                </c:pt>
                <c:pt idx="107">
                  <c:v>-2.0401499999999999E-2</c:v>
                </c:pt>
                <c:pt idx="108">
                  <c:v>-8.1346400000000003E-3</c:v>
                </c:pt>
                <c:pt idx="109">
                  <c:v>-1.6250799999999999E-2</c:v>
                </c:pt>
                <c:pt idx="110">
                  <c:v>-1.40889E-2</c:v>
                </c:pt>
                <c:pt idx="111">
                  <c:v>-1.9036399999999998E-2</c:v>
                </c:pt>
                <c:pt idx="112">
                  <c:v>-2.08338E-2</c:v>
                </c:pt>
                <c:pt idx="113">
                  <c:v>-2.17789E-2</c:v>
                </c:pt>
                <c:pt idx="114">
                  <c:v>-1.9833199999999999E-2</c:v>
                </c:pt>
                <c:pt idx="115">
                  <c:v>-1.6979600000000001E-2</c:v>
                </c:pt>
                <c:pt idx="116">
                  <c:v>-1.20877E-2</c:v>
                </c:pt>
                <c:pt idx="117">
                  <c:v>-2.3156199999999998E-2</c:v>
                </c:pt>
                <c:pt idx="118">
                  <c:v>-2.2588E-2</c:v>
                </c:pt>
                <c:pt idx="119">
                  <c:v>-2.73317E-2</c:v>
                </c:pt>
                <c:pt idx="120">
                  <c:v>-8.8387799999999992E-3</c:v>
                </c:pt>
                <c:pt idx="121">
                  <c:v>-1.4348400000000001E-2</c:v>
                </c:pt>
                <c:pt idx="122">
                  <c:v>-2.39283E-2</c:v>
                </c:pt>
                <c:pt idx="123">
                  <c:v>-1.1673899999999999E-2</c:v>
                </c:pt>
                <c:pt idx="124">
                  <c:v>-2.26868E-2</c:v>
                </c:pt>
                <c:pt idx="125">
                  <c:v>-1.4607800000000001E-2</c:v>
                </c:pt>
                <c:pt idx="126">
                  <c:v>-1.5169800000000001E-2</c:v>
                </c:pt>
                <c:pt idx="127">
                  <c:v>-1.9518199999999999E-3</c:v>
                </c:pt>
                <c:pt idx="128">
                  <c:v>-5.1019100000000003E-3</c:v>
                </c:pt>
                <c:pt idx="129">
                  <c:v>-3.1192099999999999E-3</c:v>
                </c:pt>
                <c:pt idx="130">
                  <c:v>-7.7640499999999998E-3</c:v>
                </c:pt>
                <c:pt idx="131">
                  <c:v>1.0531200000000001E-3</c:v>
                </c:pt>
                <c:pt idx="132">
                  <c:v>-1.32242E-2</c:v>
                </c:pt>
                <c:pt idx="133">
                  <c:v>-7.1340300000000004E-3</c:v>
                </c:pt>
                <c:pt idx="134" formatCode="0.00E+00">
                  <c:v>8.3384699999999995E-5</c:v>
                </c:pt>
                <c:pt idx="135">
                  <c:v>-5.8678200000000002E-3</c:v>
                </c:pt>
                <c:pt idx="136">
                  <c:v>-2.2421199999999998E-3</c:v>
                </c:pt>
                <c:pt idx="137">
                  <c:v>-3.3786300000000001E-3</c:v>
                </c:pt>
                <c:pt idx="138">
                  <c:v>5.0401400000000002E-3</c:v>
                </c:pt>
                <c:pt idx="139">
                  <c:v>-5.1327899999999999E-3</c:v>
                </c:pt>
                <c:pt idx="140">
                  <c:v>-6.3743000000000003E-3</c:v>
                </c:pt>
                <c:pt idx="141">
                  <c:v>-5.83075E-3</c:v>
                </c:pt>
                <c:pt idx="142">
                  <c:v>-6.2507700000000001E-3</c:v>
                </c:pt>
                <c:pt idx="143">
                  <c:v>-3.7183400000000001E-3</c:v>
                </c:pt>
                <c:pt idx="144">
                  <c:v>-1.00432E-2</c:v>
                </c:pt>
                <c:pt idx="145">
                  <c:v>9.6046900000000004E-4</c:v>
                </c:pt>
                <c:pt idx="146">
                  <c:v>7.7884400000000006E-2</c:v>
                </c:pt>
                <c:pt idx="147">
                  <c:v>4.0415299999999998</c:v>
                </c:pt>
                <c:pt idx="148">
                  <c:v>7.9769100000000002</c:v>
                </c:pt>
                <c:pt idx="149">
                  <c:v>8.9147999999999996</c:v>
                </c:pt>
                <c:pt idx="150">
                  <c:v>9.1020699999999994</c:v>
                </c:pt>
                <c:pt idx="151">
                  <c:v>9.1465599999999991</c:v>
                </c:pt>
                <c:pt idx="152">
                  <c:v>9.1555</c:v>
                </c:pt>
                <c:pt idx="153">
                  <c:v>9.1348099999999999</c:v>
                </c:pt>
                <c:pt idx="154">
                  <c:v>7.9352299999999998</c:v>
                </c:pt>
                <c:pt idx="155">
                  <c:v>3.8151000000000002</c:v>
                </c:pt>
                <c:pt idx="156">
                  <c:v>1.04833</c:v>
                </c:pt>
                <c:pt idx="157">
                  <c:v>0.27067000000000002</c:v>
                </c:pt>
                <c:pt idx="158">
                  <c:v>0.115161</c:v>
                </c:pt>
                <c:pt idx="159">
                  <c:v>8.4959800000000002E-2</c:v>
                </c:pt>
                <c:pt idx="160">
                  <c:v>5.9700400000000001E-2</c:v>
                </c:pt>
                <c:pt idx="161">
                  <c:v>3.9122900000000002E-2</c:v>
                </c:pt>
                <c:pt idx="162">
                  <c:v>3.98301E-2</c:v>
                </c:pt>
                <c:pt idx="163">
                  <c:v>1.7924599999999999E-2</c:v>
                </c:pt>
                <c:pt idx="164">
                  <c:v>1.5129699999999999E-2</c:v>
                </c:pt>
                <c:pt idx="165">
                  <c:v>1.3205700000000001E-2</c:v>
                </c:pt>
                <c:pt idx="166">
                  <c:v>6.2384099999999998E-4</c:v>
                </c:pt>
                <c:pt idx="167">
                  <c:v>2.51081E-3</c:v>
                </c:pt>
                <c:pt idx="168">
                  <c:v>6.2229700000000004E-3</c:v>
                </c:pt>
                <c:pt idx="169">
                  <c:v>9.1414400000000007E-3</c:v>
                </c:pt>
                <c:pt idx="170">
                  <c:v>2.9802299999999999E-3</c:v>
                </c:pt>
                <c:pt idx="171">
                  <c:v>-4.3421800000000002E-3</c:v>
                </c:pt>
                <c:pt idx="172">
                  <c:v>-1.6985800000000001E-3</c:v>
                </c:pt>
                <c:pt idx="173">
                  <c:v>3.1500899999999999E-4</c:v>
                </c:pt>
                <c:pt idx="174">
                  <c:v>-4.8363099999999999E-3</c:v>
                </c:pt>
                <c:pt idx="175">
                  <c:v>-8.7461299999999995E-3</c:v>
                </c:pt>
                <c:pt idx="176">
                  <c:v>-5.1327899999999999E-3</c:v>
                </c:pt>
                <c:pt idx="177">
                  <c:v>-4.0642300000000003E-3</c:v>
                </c:pt>
                <c:pt idx="178">
                  <c:v>-3.3230400000000002E-3</c:v>
                </c:pt>
                <c:pt idx="179">
                  <c:v>-2.1939500000000001E-2</c:v>
                </c:pt>
                <c:pt idx="180">
                  <c:v>-2.7918399999999999E-3</c:v>
                </c:pt>
                <c:pt idx="181">
                  <c:v>-9.9444000000000008E-3</c:v>
                </c:pt>
                <c:pt idx="182">
                  <c:v>-1.05497E-2</c:v>
                </c:pt>
                <c:pt idx="183">
                  <c:v>-1.3001800000000001E-2</c:v>
                </c:pt>
                <c:pt idx="184">
                  <c:v>-1.0123500000000001E-2</c:v>
                </c:pt>
                <c:pt idx="185">
                  <c:v>-2.3372400000000002E-2</c:v>
                </c:pt>
                <c:pt idx="186">
                  <c:v>-1.5793700000000001E-2</c:v>
                </c:pt>
                <c:pt idx="187">
                  <c:v>-1.50216E-2</c:v>
                </c:pt>
                <c:pt idx="188">
                  <c:v>-8.0111100000000001E-3</c:v>
                </c:pt>
                <c:pt idx="189">
                  <c:v>-1.15256E-2</c:v>
                </c:pt>
                <c:pt idx="190">
                  <c:v>-6.8622600000000002E-3</c:v>
                </c:pt>
                <c:pt idx="191">
                  <c:v>9.7282200000000003E-4</c:v>
                </c:pt>
                <c:pt idx="192">
                  <c:v>-8.0790500000000008E-3</c:v>
                </c:pt>
                <c:pt idx="193">
                  <c:v>2.5910999999999998E-3</c:v>
                </c:pt>
                <c:pt idx="194">
                  <c:v>-4.6942499999999996E-3</c:v>
                </c:pt>
                <c:pt idx="195">
                  <c:v>-6.9981399999999999E-3</c:v>
                </c:pt>
                <c:pt idx="196">
                  <c:v>6.1148799999999998E-4</c:v>
                </c:pt>
                <c:pt idx="197">
                  <c:v>8.9561399999999998E-4</c:v>
                </c:pt>
                <c:pt idx="198">
                  <c:v>-1.23039E-2</c:v>
                </c:pt>
                <c:pt idx="199">
                  <c:v>-1.59358E-3</c:v>
                </c:pt>
                <c:pt idx="200">
                  <c:v>-1.06547E-2</c:v>
                </c:pt>
                <c:pt idx="201">
                  <c:v>-8.1531699999999997E-4</c:v>
                </c:pt>
                <c:pt idx="202">
                  <c:v>-3.9345200000000004E-3</c:v>
                </c:pt>
                <c:pt idx="203">
                  <c:v>-7.1031399999999998E-4</c:v>
                </c:pt>
                <c:pt idx="204">
                  <c:v>-8.3075900000000001E-3</c:v>
                </c:pt>
                <c:pt idx="205">
                  <c:v>4.5707199999999999E-4</c:v>
                </c:pt>
                <c:pt idx="206">
                  <c:v>-8.0914099999999998E-4</c:v>
                </c:pt>
                <c:pt idx="207">
                  <c:v>-2.7239E-3</c:v>
                </c:pt>
                <c:pt idx="208">
                  <c:v>-1.3069799999999999E-2</c:v>
                </c:pt>
                <c:pt idx="209">
                  <c:v>-1.34651E-3</c:v>
                </c:pt>
                <c:pt idx="210">
                  <c:v>-1.3508300000000001E-2</c:v>
                </c:pt>
                <c:pt idx="211">
                  <c:v>-5.4725099999999999E-3</c:v>
                </c:pt>
                <c:pt idx="212">
                  <c:v>-1.0321200000000001E-2</c:v>
                </c:pt>
                <c:pt idx="213">
                  <c:v>-1.4212499999999999E-2</c:v>
                </c:pt>
                <c:pt idx="214">
                  <c:v>-1.6232199999999999E-2</c:v>
                </c:pt>
                <c:pt idx="215">
                  <c:v>-9.5552699999999994E-3</c:v>
                </c:pt>
                <c:pt idx="216">
                  <c:v>-3.76158E-3</c:v>
                </c:pt>
                <c:pt idx="217">
                  <c:v>-1.7331699999999998E-2</c:v>
                </c:pt>
                <c:pt idx="218">
                  <c:v>-3.5701000000000001E-3</c:v>
                </c:pt>
                <c:pt idx="219">
                  <c:v>-3.8295199999999999E-4</c:v>
                </c:pt>
                <c:pt idx="220">
                  <c:v>-1.13156E-2</c:v>
                </c:pt>
                <c:pt idx="221">
                  <c:v>-1.1389700000000001E-2</c:v>
                </c:pt>
                <c:pt idx="222">
                  <c:v>-6.5966599999999999E-3</c:v>
                </c:pt>
                <c:pt idx="223">
                  <c:v>-1.34033E-2</c:v>
                </c:pt>
                <c:pt idx="224">
                  <c:v>-8.9870200000000001E-3</c:v>
                </c:pt>
                <c:pt idx="225">
                  <c:v>-1.5806000000000001E-2</c:v>
                </c:pt>
                <c:pt idx="226">
                  <c:v>0.146093</c:v>
                </c:pt>
                <c:pt idx="227">
                  <c:v>5.29305</c:v>
                </c:pt>
                <c:pt idx="228">
                  <c:v>8.6105900000000002</c:v>
                </c:pt>
                <c:pt idx="229">
                  <c:v>9.0827899999999993</c:v>
                </c:pt>
                <c:pt idx="230">
                  <c:v>9.1482700000000001</c:v>
                </c:pt>
                <c:pt idx="231">
                  <c:v>9.17286</c:v>
                </c:pt>
                <c:pt idx="232">
                  <c:v>9.1817100000000007</c:v>
                </c:pt>
                <c:pt idx="233">
                  <c:v>9.1301799999999993</c:v>
                </c:pt>
                <c:pt idx="234">
                  <c:v>7.3895999999999997</c:v>
                </c:pt>
                <c:pt idx="235">
                  <c:v>2.74885</c:v>
                </c:pt>
                <c:pt idx="236">
                  <c:v>0.57258100000000001</c:v>
                </c:pt>
                <c:pt idx="237">
                  <c:v>0.171655</c:v>
                </c:pt>
                <c:pt idx="238">
                  <c:v>9.0453900000000004E-2</c:v>
                </c:pt>
                <c:pt idx="239">
                  <c:v>6.7507700000000004E-2</c:v>
                </c:pt>
                <c:pt idx="240">
                  <c:v>6.1917800000000002E-2</c:v>
                </c:pt>
                <c:pt idx="241">
                  <c:v>4.5315000000000001E-2</c:v>
                </c:pt>
                <c:pt idx="242">
                  <c:v>2.9416299999999999E-2</c:v>
                </c:pt>
                <c:pt idx="243">
                  <c:v>2.35176E-2</c:v>
                </c:pt>
                <c:pt idx="244">
                  <c:v>2.3143899999999999E-2</c:v>
                </c:pt>
                <c:pt idx="245">
                  <c:v>1.6312500000000001E-2</c:v>
                </c:pt>
                <c:pt idx="246">
                  <c:v>1.6862200000000001E-2</c:v>
                </c:pt>
                <c:pt idx="247">
                  <c:v>1.23471E-2</c:v>
                </c:pt>
                <c:pt idx="248">
                  <c:v>1.2381100000000001E-2</c:v>
                </c:pt>
                <c:pt idx="249">
                  <c:v>6.1457600000000003E-4</c:v>
                </c:pt>
                <c:pt idx="250">
                  <c:v>1.51328E-2</c:v>
                </c:pt>
                <c:pt idx="251">
                  <c:v>1.03088E-2</c:v>
                </c:pt>
                <c:pt idx="252">
                  <c:v>1.1803599999999999E-2</c:v>
                </c:pt>
                <c:pt idx="253">
                  <c:v>1.9487300000000001E-3</c:v>
                </c:pt>
                <c:pt idx="254">
                  <c:v>3.02038E-3</c:v>
                </c:pt>
                <c:pt idx="255">
                  <c:v>7.6683100000000002E-3</c:v>
                </c:pt>
                <c:pt idx="256">
                  <c:v>3.9746699999999996E-3</c:v>
                </c:pt>
                <c:pt idx="257">
                  <c:v>1.08956E-2</c:v>
                </c:pt>
                <c:pt idx="258">
                  <c:v>2.03521E-3</c:v>
                </c:pt>
                <c:pt idx="259">
                  <c:v>-6.3681199999999997E-3</c:v>
                </c:pt>
                <c:pt idx="260">
                  <c:v>-4.1383499999999998E-3</c:v>
                </c:pt>
                <c:pt idx="261">
                  <c:v>3.3971600000000002E-3</c:v>
                </c:pt>
                <c:pt idx="262">
                  <c:v>-7.3378599999999999E-3</c:v>
                </c:pt>
                <c:pt idx="263">
                  <c:v>-8.0358200000000008E-3</c:v>
                </c:pt>
                <c:pt idx="264">
                  <c:v>-2.64978E-3</c:v>
                </c:pt>
                <c:pt idx="265">
                  <c:v>-1.5874000000000001E-3</c:v>
                </c:pt>
                <c:pt idx="266">
                  <c:v>-4.1198199999999997E-3</c:v>
                </c:pt>
                <c:pt idx="267">
                  <c:v>-6.5843100000000003E-3</c:v>
                </c:pt>
                <c:pt idx="268">
                  <c:v>-6.2631199999999996E-3</c:v>
                </c:pt>
                <c:pt idx="269">
                  <c:v>-9.96293E-3</c:v>
                </c:pt>
                <c:pt idx="270">
                  <c:v>-1.08956E-2</c:v>
                </c:pt>
                <c:pt idx="271">
                  <c:v>-3.13774E-3</c:v>
                </c:pt>
                <c:pt idx="272">
                  <c:v>-1.1933300000000001E-2</c:v>
                </c:pt>
                <c:pt idx="273">
                  <c:v>-2.27918E-3</c:v>
                </c:pt>
                <c:pt idx="274">
                  <c:v>-5.10809E-3</c:v>
                </c:pt>
                <c:pt idx="275">
                  <c:v>5.5898700000000005E-4</c:v>
                </c:pt>
                <c:pt idx="276">
                  <c:v>-2.9030200000000001E-3</c:v>
                </c:pt>
                <c:pt idx="277">
                  <c:v>2.4922799999999999E-3</c:v>
                </c:pt>
                <c:pt idx="278">
                  <c:v>2.76714E-3</c:v>
                </c:pt>
                <c:pt idx="279">
                  <c:v>-4.9845499999999999E-3</c:v>
                </c:pt>
                <c:pt idx="280">
                  <c:v>-7.0043199999999996E-3</c:v>
                </c:pt>
                <c:pt idx="281" formatCode="0.00E+00">
                  <c:v>-7.4119800000000001E-5</c:v>
                </c:pt>
                <c:pt idx="282">
                  <c:v>-1.1253900000000001E-2</c:v>
                </c:pt>
                <c:pt idx="283">
                  <c:v>-1.00185E-2</c:v>
                </c:pt>
                <c:pt idx="284">
                  <c:v>-6.5595999999999996E-3</c:v>
                </c:pt>
                <c:pt idx="285">
                  <c:v>-6.0036999999999998E-3</c:v>
                </c:pt>
                <c:pt idx="286">
                  <c:v>-4.2742400000000003E-3</c:v>
                </c:pt>
                <c:pt idx="287">
                  <c:v>-2.8289000000000001E-3</c:v>
                </c:pt>
                <c:pt idx="288">
                  <c:v>-2.54478E-3</c:v>
                </c:pt>
                <c:pt idx="289">
                  <c:v>-1.5132800000000001E-3</c:v>
                </c:pt>
                <c:pt idx="290">
                  <c:v>8.6658399999999993E-3</c:v>
                </c:pt>
                <c:pt idx="291">
                  <c:v>1.6893100000000001E-3</c:v>
                </c:pt>
                <c:pt idx="292">
                  <c:v>5.04632E-3</c:v>
                </c:pt>
                <c:pt idx="293">
                  <c:v>8.0142000000000008E-3</c:v>
                </c:pt>
                <c:pt idx="294">
                  <c:v>-2.1741799999999999E-3</c:v>
                </c:pt>
                <c:pt idx="295">
                  <c:v>-1.34033E-3</c:v>
                </c:pt>
                <c:pt idx="296">
                  <c:v>-1.0315000000000001E-3</c:v>
                </c:pt>
                <c:pt idx="297">
                  <c:v>-7.4490399999999997E-3</c:v>
                </c:pt>
                <c:pt idx="298">
                  <c:v>-9.9444000000000008E-3</c:v>
                </c:pt>
                <c:pt idx="299">
                  <c:v>4.5892499999999996E-3</c:v>
                </c:pt>
                <c:pt idx="300">
                  <c:v>-4.9969100000000002E-3</c:v>
                </c:pt>
                <c:pt idx="301">
                  <c:v>2.4027200000000001E-3</c:v>
                </c:pt>
                <c:pt idx="302">
                  <c:v>-4.7313099999999999E-3</c:v>
                </c:pt>
                <c:pt idx="303">
                  <c:v>-4.0148199999999997E-3</c:v>
                </c:pt>
                <c:pt idx="304">
                  <c:v>-3.24274E-3</c:v>
                </c:pt>
                <c:pt idx="305">
                  <c:v>-2.2977100000000001E-3</c:v>
                </c:pt>
                <c:pt idx="306">
                  <c:v>8.50741E-2</c:v>
                </c:pt>
                <c:pt idx="307">
                  <c:v>4.2180099999999996</c:v>
                </c:pt>
                <c:pt idx="308">
                  <c:v>8.0885200000000008</c:v>
                </c:pt>
                <c:pt idx="309">
                  <c:v>8.9557000000000002</c:v>
                </c:pt>
                <c:pt idx="310">
                  <c:v>9.1160099999999993</c:v>
                </c:pt>
                <c:pt idx="311">
                  <c:v>9.1598500000000005</c:v>
                </c:pt>
                <c:pt idx="312">
                  <c:v>9.1667400000000008</c:v>
                </c:pt>
                <c:pt idx="313">
                  <c:v>9.1304800000000004</c:v>
                </c:pt>
                <c:pt idx="314">
                  <c:v>7.44123</c:v>
                </c:pt>
                <c:pt idx="315">
                  <c:v>2.8242600000000002</c:v>
                </c:pt>
                <c:pt idx="316">
                  <c:v>0.61048100000000005</c:v>
                </c:pt>
                <c:pt idx="317">
                  <c:v>0.18622</c:v>
                </c:pt>
                <c:pt idx="318">
                  <c:v>9.9635500000000002E-2</c:v>
                </c:pt>
                <c:pt idx="319">
                  <c:v>5.8360099999999998E-2</c:v>
                </c:pt>
                <c:pt idx="320">
                  <c:v>3.8041999999999999E-2</c:v>
                </c:pt>
                <c:pt idx="321">
                  <c:v>3.05034E-2</c:v>
                </c:pt>
                <c:pt idx="322">
                  <c:v>3.1692400000000003E-2</c:v>
                </c:pt>
                <c:pt idx="323">
                  <c:v>2.3532999999999998E-2</c:v>
                </c:pt>
                <c:pt idx="324">
                  <c:v>1.45738E-2</c:v>
                </c:pt>
                <c:pt idx="325">
                  <c:v>1.6210599999999999E-2</c:v>
                </c:pt>
                <c:pt idx="326">
                  <c:v>6.5379799999999997E-3</c:v>
                </c:pt>
                <c:pt idx="327">
                  <c:v>3.6226000000000001E-3</c:v>
                </c:pt>
                <c:pt idx="328">
                  <c:v>-1.59975E-3</c:v>
                </c:pt>
                <c:pt idx="329">
                  <c:v>3.70908E-3</c:v>
                </c:pt>
                <c:pt idx="330">
                  <c:v>9.6108600000000006E-3</c:v>
                </c:pt>
                <c:pt idx="331">
                  <c:v>9.4502700000000002E-3</c:v>
                </c:pt>
                <c:pt idx="332">
                  <c:v>-9.6973399999999998E-4</c:v>
                </c:pt>
                <c:pt idx="333">
                  <c:v>-2.1124099999999999E-3</c:v>
                </c:pt>
                <c:pt idx="334">
                  <c:v>-8.4002399999999998E-4</c:v>
                </c:pt>
                <c:pt idx="335">
                  <c:v>1.2075300000000001E-3</c:v>
                </c:pt>
                <c:pt idx="336">
                  <c:v>3.16862E-3</c:v>
                </c:pt>
                <c:pt idx="337">
                  <c:v>1.9796200000000001E-3</c:v>
                </c:pt>
                <c:pt idx="338">
                  <c:v>3.8542300000000002E-3</c:v>
                </c:pt>
                <c:pt idx="339">
                  <c:v>-3.8912899999999999E-4</c:v>
                </c:pt>
                <c:pt idx="340">
                  <c:v>3.18097E-3</c:v>
                </c:pt>
                <c:pt idx="341">
                  <c:v>-6.3063599999999996E-3</c:v>
                </c:pt>
                <c:pt idx="342">
                  <c:v>-7.8381700000000002E-3</c:v>
                </c:pt>
                <c:pt idx="343">
                  <c:v>-4.4471900000000002E-3</c:v>
                </c:pt>
                <c:pt idx="344">
                  <c:v>-8.9252600000000008E-3</c:v>
                </c:pt>
                <c:pt idx="345">
                  <c:v>1.12415E-3</c:v>
                </c:pt>
                <c:pt idx="346">
                  <c:v>1.8746100000000001E-3</c:v>
                </c:pt>
                <c:pt idx="347">
                  <c:v>-4.8177799999999998E-4</c:v>
                </c:pt>
                <c:pt idx="348">
                  <c:v>-9.8023399999999997E-3</c:v>
                </c:pt>
                <c:pt idx="349">
                  <c:v>3.2612700000000001E-3</c:v>
                </c:pt>
                <c:pt idx="350">
                  <c:v>9.8517500000000003E-4</c:v>
                </c:pt>
                <c:pt idx="351">
                  <c:v>1.8406399999999999E-3</c:v>
                </c:pt>
                <c:pt idx="352">
                  <c:v>-1.22298E-3</c:v>
                </c:pt>
                <c:pt idx="353">
                  <c:v>-1.2600399999999999E-2</c:v>
                </c:pt>
                <c:pt idx="354" formatCode="0.00E+00">
                  <c:v>2.77949E-5</c:v>
                </c:pt>
                <c:pt idx="355">
                  <c:v>2.5478699999999998E-3</c:v>
                </c:pt>
                <c:pt idx="356">
                  <c:v>8.1778800000000002E-3</c:v>
                </c:pt>
                <c:pt idx="357">
                  <c:v>6.3279800000000004E-3</c:v>
                </c:pt>
                <c:pt idx="358">
                  <c:v>4.3854199999999999E-4</c:v>
                </c:pt>
                <c:pt idx="359">
                  <c:v>8.6442199999999993E-3</c:v>
                </c:pt>
                <c:pt idx="360">
                  <c:v>9.3823299999999995E-3</c:v>
                </c:pt>
                <c:pt idx="361">
                  <c:v>4.8208699999999997E-3</c:v>
                </c:pt>
                <c:pt idx="362">
                  <c:v>1.042E-2</c:v>
                </c:pt>
                <c:pt idx="363">
                  <c:v>1.2699200000000001E-2</c:v>
                </c:pt>
                <c:pt idx="364">
                  <c:v>6.2198799999999997E-3</c:v>
                </c:pt>
                <c:pt idx="365">
                  <c:v>7.8783099999999995E-3</c:v>
                </c:pt>
                <c:pt idx="366">
                  <c:v>1.14824E-2</c:v>
                </c:pt>
                <c:pt idx="367">
                  <c:v>8.4095100000000002E-3</c:v>
                </c:pt>
                <c:pt idx="368">
                  <c:v>1.1136500000000001E-2</c:v>
                </c:pt>
                <c:pt idx="369">
                  <c:v>2.2174199999999999E-3</c:v>
                </c:pt>
                <c:pt idx="370">
                  <c:v>9.3792400000000005E-3</c:v>
                </c:pt>
                <c:pt idx="371">
                  <c:v>8.7677499999999995E-3</c:v>
                </c:pt>
                <c:pt idx="372">
                  <c:v>1.06146E-2</c:v>
                </c:pt>
                <c:pt idx="373">
                  <c:v>-1.5441599999999999E-4</c:v>
                </c:pt>
                <c:pt idx="374">
                  <c:v>6.9796099999999998E-3</c:v>
                </c:pt>
                <c:pt idx="375">
                  <c:v>-1.15503E-3</c:v>
                </c:pt>
                <c:pt idx="376">
                  <c:v>-4.2433599999999998E-3</c:v>
                </c:pt>
                <c:pt idx="377">
                  <c:v>8.3014100000000004E-3</c:v>
                </c:pt>
                <c:pt idx="378">
                  <c:v>8.7831899999999997E-3</c:v>
                </c:pt>
                <c:pt idx="379">
                  <c:v>5.5157499999999998E-3</c:v>
                </c:pt>
                <c:pt idx="380">
                  <c:v>3.0975899999999999E-3</c:v>
                </c:pt>
                <c:pt idx="381">
                  <c:v>1.2757900000000001E-2</c:v>
                </c:pt>
                <c:pt idx="382">
                  <c:v>5.12971E-3</c:v>
                </c:pt>
                <c:pt idx="383">
                  <c:v>1.9580000000000001E-3</c:v>
                </c:pt>
                <c:pt idx="384">
                  <c:v>3.19024E-3</c:v>
                </c:pt>
                <c:pt idx="385">
                  <c:v>7.9709599999999992E-3</c:v>
                </c:pt>
                <c:pt idx="386">
                  <c:v>9.3495900000000007E-2</c:v>
                </c:pt>
                <c:pt idx="387">
                  <c:v>4.2753899999999998</c:v>
                </c:pt>
                <c:pt idx="388">
                  <c:v>8.1015999999999995</c:v>
                </c:pt>
                <c:pt idx="389">
                  <c:v>8.9610500000000002</c:v>
                </c:pt>
                <c:pt idx="390">
                  <c:v>9.1299299999999999</c:v>
                </c:pt>
                <c:pt idx="391">
                  <c:v>9.1654099999999996</c:v>
                </c:pt>
                <c:pt idx="392">
                  <c:v>9.1739300000000004</c:v>
                </c:pt>
                <c:pt idx="393">
                  <c:v>9.1462400000000006</c:v>
                </c:pt>
                <c:pt idx="394">
                  <c:v>7.8486700000000003</c:v>
                </c:pt>
                <c:pt idx="395">
                  <c:v>3.6313499999999999</c:v>
                </c:pt>
                <c:pt idx="396">
                  <c:v>0.99877300000000002</c:v>
                </c:pt>
                <c:pt idx="397">
                  <c:v>0.29402099999999998</c:v>
                </c:pt>
                <c:pt idx="398">
                  <c:v>0.13172300000000001</c:v>
                </c:pt>
                <c:pt idx="399">
                  <c:v>8.9647900000000003E-2</c:v>
                </c:pt>
                <c:pt idx="400">
                  <c:v>6.0670099999999998E-2</c:v>
                </c:pt>
                <c:pt idx="401">
                  <c:v>5.6457599999999997E-2</c:v>
                </c:pt>
                <c:pt idx="402">
                  <c:v>4.2467499999999998E-2</c:v>
                </c:pt>
                <c:pt idx="403">
                  <c:v>3.6562699999999997E-2</c:v>
                </c:pt>
                <c:pt idx="404">
                  <c:v>2.71062E-2</c:v>
                </c:pt>
                <c:pt idx="405">
                  <c:v>2.30729E-2</c:v>
                </c:pt>
                <c:pt idx="406">
                  <c:v>1.8983900000000001E-2</c:v>
                </c:pt>
                <c:pt idx="407">
                  <c:v>1.34558E-2</c:v>
                </c:pt>
                <c:pt idx="408">
                  <c:v>4.3421800000000002E-3</c:v>
                </c:pt>
                <c:pt idx="409">
                  <c:v>2.1399000000000001E-2</c:v>
                </c:pt>
                <c:pt idx="410">
                  <c:v>8.0728799999999993E-3</c:v>
                </c:pt>
                <c:pt idx="411">
                  <c:v>1.45337E-2</c:v>
                </c:pt>
                <c:pt idx="412">
                  <c:v>7.5663900000000001E-3</c:v>
                </c:pt>
                <c:pt idx="413">
                  <c:v>3.5330399999999999E-3</c:v>
                </c:pt>
                <c:pt idx="414">
                  <c:v>-1.9209400000000001E-3</c:v>
                </c:pt>
                <c:pt idx="415">
                  <c:v>5.2377999999999999E-3</c:v>
                </c:pt>
                <c:pt idx="416">
                  <c:v>-3.1624399999999999E-3</c:v>
                </c:pt>
                <c:pt idx="417">
                  <c:v>1.04972E-2</c:v>
                </c:pt>
                <c:pt idx="418">
                  <c:v>-4.9413199999999999E-3</c:v>
                </c:pt>
                <c:pt idx="419">
                  <c:v>-1.3279800000000001E-3</c:v>
                </c:pt>
                <c:pt idx="420">
                  <c:v>-2.4336000000000002E-3</c:v>
                </c:pt>
                <c:pt idx="421">
                  <c:v>1.4700399999999999E-3</c:v>
                </c:pt>
                <c:pt idx="422">
                  <c:v>1.4021000000000001E-3</c:v>
                </c:pt>
                <c:pt idx="423">
                  <c:v>8.6781900000000003E-4</c:v>
                </c:pt>
                <c:pt idx="424">
                  <c:v>7.3378599999999999E-3</c:v>
                </c:pt>
                <c:pt idx="425">
                  <c:v>-3.6936400000000002E-3</c:v>
                </c:pt>
                <c:pt idx="426">
                  <c:v>-5.0030799999999998E-4</c:v>
                </c:pt>
                <c:pt idx="427">
                  <c:v>2.9339100000000001E-3</c:v>
                </c:pt>
                <c:pt idx="428">
                  <c:v>3.3662700000000002E-3</c:v>
                </c:pt>
                <c:pt idx="429">
                  <c:v>1.1151899999999999E-2</c:v>
                </c:pt>
                <c:pt idx="430">
                  <c:v>1.2186499999999999E-2</c:v>
                </c:pt>
                <c:pt idx="431">
                  <c:v>4.0456999999999998E-4</c:v>
                </c:pt>
                <c:pt idx="432">
                  <c:v>-5.7689899999999999E-3</c:v>
                </c:pt>
                <c:pt idx="433">
                  <c:v>1.0623799999999999E-3</c:v>
                </c:pt>
                <c:pt idx="434">
                  <c:v>8.1531699999999995E-3</c:v>
                </c:pt>
                <c:pt idx="435">
                  <c:v>1.02903E-2</c:v>
                </c:pt>
                <c:pt idx="436">
                  <c:v>8.9870200000000003E-4</c:v>
                </c:pt>
                <c:pt idx="437">
                  <c:v>5.2841199999999998E-3</c:v>
                </c:pt>
                <c:pt idx="438" formatCode="0.00E+00">
                  <c:v>-1.85299E-5</c:v>
                </c:pt>
                <c:pt idx="439">
                  <c:v>1.1056200000000001E-3</c:v>
                </c:pt>
                <c:pt idx="440">
                  <c:v>5.2810300000000004E-4</c:v>
                </c:pt>
                <c:pt idx="441">
                  <c:v>2.00432E-3</c:v>
                </c:pt>
                <c:pt idx="442">
                  <c:v>1.64916E-3</c:v>
                </c:pt>
                <c:pt idx="443">
                  <c:v>-2.4212499999999998E-3</c:v>
                </c:pt>
                <c:pt idx="444">
                  <c:v>-2.8783200000000002E-3</c:v>
                </c:pt>
                <c:pt idx="445">
                  <c:v>4.0148199999999999E-4</c:v>
                </c:pt>
                <c:pt idx="446">
                  <c:v>6.6059200000000004E-3</c:v>
                </c:pt>
                <c:pt idx="447">
                  <c:v>6.9765199999999999E-3</c:v>
                </c:pt>
                <c:pt idx="448">
                  <c:v>-1.3588599999999999E-3</c:v>
                </c:pt>
                <c:pt idx="449">
                  <c:v>9.4379200000000007E-3</c:v>
                </c:pt>
                <c:pt idx="450">
                  <c:v>7.9369900000000003E-4</c:v>
                </c:pt>
                <c:pt idx="451">
                  <c:v>8.8295200000000004E-3</c:v>
                </c:pt>
                <c:pt idx="452">
                  <c:v>-4.45336E-3</c:v>
                </c:pt>
                <c:pt idx="453">
                  <c:v>-2.8536099999999999E-3</c:v>
                </c:pt>
                <c:pt idx="454">
                  <c:v>-3.4280399999999998E-3</c:v>
                </c:pt>
                <c:pt idx="455">
                  <c:v>3.19024E-3</c:v>
                </c:pt>
                <c:pt idx="456">
                  <c:v>3.0389100000000001E-3</c:v>
                </c:pt>
                <c:pt idx="457">
                  <c:v>9.4749799999999992E-3</c:v>
                </c:pt>
                <c:pt idx="458">
                  <c:v>-1.5379899999999999E-3</c:v>
                </c:pt>
                <c:pt idx="459">
                  <c:v>-5.2748600000000001E-3</c:v>
                </c:pt>
                <c:pt idx="460">
                  <c:v>4.5305700000000003E-3</c:v>
                </c:pt>
                <c:pt idx="461">
                  <c:v>3.80481E-3</c:v>
                </c:pt>
                <c:pt idx="462">
                  <c:v>3.0018499999999999E-3</c:v>
                </c:pt>
                <c:pt idx="463">
                  <c:v>4.0611500000000003E-3</c:v>
                </c:pt>
                <c:pt idx="464">
                  <c:v>9.3823299999999995E-3</c:v>
                </c:pt>
                <c:pt idx="465">
                  <c:v>5.78042E-2</c:v>
                </c:pt>
                <c:pt idx="466">
                  <c:v>3.57125</c:v>
                </c:pt>
                <c:pt idx="467">
                  <c:v>7.6267399999999999</c:v>
                </c:pt>
                <c:pt idx="468">
                  <c:v>8.7564399999999996</c:v>
                </c:pt>
                <c:pt idx="469">
                  <c:v>9.0017499999999995</c:v>
                </c:pt>
                <c:pt idx="470">
                  <c:v>8.9831099999999999</c:v>
                </c:pt>
                <c:pt idx="471">
                  <c:v>9.0070700000000006</c:v>
                </c:pt>
                <c:pt idx="472">
                  <c:v>9.0242699999999996</c:v>
                </c:pt>
                <c:pt idx="473">
                  <c:v>7.9235199999999999</c:v>
                </c:pt>
                <c:pt idx="474">
                  <c:v>3.9534099999999999</c:v>
                </c:pt>
                <c:pt idx="475">
                  <c:v>1.18068</c:v>
                </c:pt>
                <c:pt idx="476">
                  <c:v>0.35106199999999999</c:v>
                </c:pt>
                <c:pt idx="477">
                  <c:v>0.14815</c:v>
                </c:pt>
                <c:pt idx="478">
                  <c:v>9.2449000000000003E-2</c:v>
                </c:pt>
                <c:pt idx="479">
                  <c:v>6.7977099999999999E-2</c:v>
                </c:pt>
                <c:pt idx="480">
                  <c:v>5.4345200000000003E-2</c:v>
                </c:pt>
                <c:pt idx="481">
                  <c:v>4.1402099999999997E-2</c:v>
                </c:pt>
                <c:pt idx="482">
                  <c:v>3.1278500000000001E-2</c:v>
                </c:pt>
                <c:pt idx="483">
                  <c:v>2.8857299999999999E-2</c:v>
                </c:pt>
                <c:pt idx="484">
                  <c:v>2.3906699999999999E-2</c:v>
                </c:pt>
                <c:pt idx="485">
                  <c:v>1.5694900000000001E-2</c:v>
                </c:pt>
                <c:pt idx="486">
                  <c:v>1.2504599999999999E-2</c:v>
                </c:pt>
                <c:pt idx="487">
                  <c:v>1.27239E-2</c:v>
                </c:pt>
                <c:pt idx="488">
                  <c:v>1.9360700000000002E-2</c:v>
                </c:pt>
                <c:pt idx="489">
                  <c:v>1.51729E-2</c:v>
                </c:pt>
                <c:pt idx="490">
                  <c:v>1.54015E-2</c:v>
                </c:pt>
                <c:pt idx="491">
                  <c:v>6.97344E-3</c:v>
                </c:pt>
                <c:pt idx="492">
                  <c:v>4.8795499999999999E-3</c:v>
                </c:pt>
                <c:pt idx="493">
                  <c:v>1.39191E-2</c:v>
                </c:pt>
                <c:pt idx="494">
                  <c:v>1.0352099999999999E-2</c:v>
                </c:pt>
                <c:pt idx="495">
                  <c:v>3.5206899999999999E-3</c:v>
                </c:pt>
                <c:pt idx="496">
                  <c:v>4.1074699999999999E-4</c:v>
                </c:pt>
                <c:pt idx="497">
                  <c:v>-2.53243E-3</c:v>
                </c:pt>
                <c:pt idx="498">
                  <c:v>1.6615200000000001E-3</c:v>
                </c:pt>
                <c:pt idx="499">
                  <c:v>-6.6707799999999999E-4</c:v>
                </c:pt>
                <c:pt idx="500">
                  <c:v>-3.92217E-3</c:v>
                </c:pt>
                <c:pt idx="501">
                  <c:v>1.8684400000000001E-3</c:v>
                </c:pt>
                <c:pt idx="502">
                  <c:v>-2.8659599999999999E-3</c:v>
                </c:pt>
                <c:pt idx="503">
                  <c:v>5.6084000000000004E-3</c:v>
                </c:pt>
                <c:pt idx="504">
                  <c:v>9.9999900000000003E-3</c:v>
                </c:pt>
                <c:pt idx="505">
                  <c:v>3.4589199999999999E-3</c:v>
                </c:pt>
                <c:pt idx="506">
                  <c:v>-5.1266199999999999E-4</c:v>
                </c:pt>
                <c:pt idx="507">
                  <c:v>8.9931999999999998E-3</c:v>
                </c:pt>
                <c:pt idx="508">
                  <c:v>2.4891900000000001E-3</c:v>
                </c:pt>
                <c:pt idx="509">
                  <c:v>8.8295200000000004E-3</c:v>
                </c:pt>
                <c:pt idx="510">
                  <c:v>2.23595E-3</c:v>
                </c:pt>
                <c:pt idx="511">
                  <c:v>-3.3662700000000002E-3</c:v>
                </c:pt>
                <c:pt idx="512">
                  <c:v>-8.8326099999999994E-3</c:v>
                </c:pt>
                <c:pt idx="513">
                  <c:v>6.9425499999999996E-3</c:v>
                </c:pt>
                <c:pt idx="514">
                  <c:v>-4.1012899999999996E-3</c:v>
                </c:pt>
                <c:pt idx="515">
                  <c:v>-4.1815899999999998E-3</c:v>
                </c:pt>
                <c:pt idx="516">
                  <c:v>2.65905E-3</c:v>
                </c:pt>
                <c:pt idx="517">
                  <c:v>-3.7801100000000002E-3</c:v>
                </c:pt>
                <c:pt idx="518">
                  <c:v>-6.5966599999999999E-3</c:v>
                </c:pt>
                <c:pt idx="519">
                  <c:v>-1.05621E-2</c:v>
                </c:pt>
                <c:pt idx="520">
                  <c:v>-1.38295E-2</c:v>
                </c:pt>
                <c:pt idx="521">
                  <c:v>-8.8573100000000002E-3</c:v>
                </c:pt>
                <c:pt idx="522">
                  <c:v>-7.39962E-3</c:v>
                </c:pt>
                <c:pt idx="523">
                  <c:v>-5.83075E-3</c:v>
                </c:pt>
                <c:pt idx="524">
                  <c:v>-2.8227299999999999E-3</c:v>
                </c:pt>
                <c:pt idx="525">
                  <c:v>-2.5200700000000001E-3</c:v>
                </c:pt>
                <c:pt idx="526">
                  <c:v>-7.5355099999999996E-3</c:v>
                </c:pt>
                <c:pt idx="527">
                  <c:v>-5.8431100000000003E-3</c:v>
                </c:pt>
                <c:pt idx="528">
                  <c:v>-1.0061799999999999E-2</c:v>
                </c:pt>
                <c:pt idx="529">
                  <c:v>-1.15627E-2</c:v>
                </c:pt>
                <c:pt idx="530">
                  <c:v>-7.01667E-3</c:v>
                </c:pt>
                <c:pt idx="531">
                  <c:v>-6.0716399999999997E-3</c:v>
                </c:pt>
                <c:pt idx="532">
                  <c:v>-7.0043199999999996E-3</c:v>
                </c:pt>
                <c:pt idx="533">
                  <c:v>-9.2217299999999992E-3</c:v>
                </c:pt>
                <c:pt idx="534">
                  <c:v>-1.3285999999999999E-2</c:v>
                </c:pt>
                <c:pt idx="535">
                  <c:v>-2.6559600000000002E-3</c:v>
                </c:pt>
                <c:pt idx="536">
                  <c:v>6.6090099999999998E-4</c:v>
                </c:pt>
                <c:pt idx="537">
                  <c:v>-2.4373100000000002E-2</c:v>
                </c:pt>
                <c:pt idx="538">
                  <c:v>5.4820800000000003E-2</c:v>
                </c:pt>
                <c:pt idx="539">
                  <c:v>0.12512300000000001</c:v>
                </c:pt>
                <c:pt idx="540">
                  <c:v>0.165546</c:v>
                </c:pt>
                <c:pt idx="541">
                  <c:v>0.17796799999999999</c:v>
                </c:pt>
                <c:pt idx="542">
                  <c:v>0.19903599999999999</c:v>
                </c:pt>
                <c:pt idx="543">
                  <c:v>0.19975000000000001</c:v>
                </c:pt>
                <c:pt idx="544">
                  <c:v>0.19545100000000001</c:v>
                </c:pt>
                <c:pt idx="545">
                  <c:v>0.19972200000000001</c:v>
                </c:pt>
                <c:pt idx="546">
                  <c:v>0.218968</c:v>
                </c:pt>
                <c:pt idx="547">
                  <c:v>0.20869699999999999</c:v>
                </c:pt>
                <c:pt idx="548">
                  <c:v>0.21629699999999999</c:v>
                </c:pt>
                <c:pt idx="549">
                  <c:v>0.21315600000000001</c:v>
                </c:pt>
                <c:pt idx="550">
                  <c:v>0.209756</c:v>
                </c:pt>
                <c:pt idx="551">
                  <c:v>0.21882599999999999</c:v>
                </c:pt>
                <c:pt idx="552">
                  <c:v>0.20069500000000001</c:v>
                </c:pt>
                <c:pt idx="553">
                  <c:v>0.200797</c:v>
                </c:pt>
                <c:pt idx="554">
                  <c:v>0.203761</c:v>
                </c:pt>
                <c:pt idx="555">
                  <c:v>0.21158399999999999</c:v>
                </c:pt>
                <c:pt idx="556">
                  <c:v>0.21018500000000001</c:v>
                </c:pt>
                <c:pt idx="557">
                  <c:v>0.187276</c:v>
                </c:pt>
                <c:pt idx="558">
                  <c:v>0.20290900000000001</c:v>
                </c:pt>
                <c:pt idx="559">
                  <c:v>0.19886300000000001</c:v>
                </c:pt>
                <c:pt idx="560">
                  <c:v>0.20314699999999999</c:v>
                </c:pt>
                <c:pt idx="561">
                  <c:v>0.20765</c:v>
                </c:pt>
                <c:pt idx="562">
                  <c:v>0.19908300000000001</c:v>
                </c:pt>
                <c:pt idx="563">
                  <c:v>0.20185600000000001</c:v>
                </c:pt>
                <c:pt idx="564">
                  <c:v>0.201044</c:v>
                </c:pt>
                <c:pt idx="565">
                  <c:v>0.19772400000000001</c:v>
                </c:pt>
                <c:pt idx="566">
                  <c:v>0.19717699999999999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580608"/>
        <c:axId val="84586880"/>
      </c:scatterChart>
      <c:valAx>
        <c:axId val="84580608"/>
        <c:scaling>
          <c:orientation val="minMax"/>
          <c:max val="48"/>
          <c:min val="43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Time (seconds)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4586880"/>
        <c:crossesAt val="-1"/>
        <c:crossBetween val="midCat"/>
        <c:majorUnit val="1"/>
      </c:valAx>
      <c:valAx>
        <c:axId val="84586880"/>
        <c:scaling>
          <c:orientation val="minMax"/>
          <c:max val="10"/>
          <c:min val="-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vol% H2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4580608"/>
        <c:crosses val="autoZero"/>
        <c:crossBetween val="midCat"/>
        <c:majorUnit val="1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1176312335958008"/>
          <c:y val="3.6844925634295714E-2"/>
          <c:w val="0.83770909886264222"/>
          <c:h val="7.5609507144940219E-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40LPM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'[All flow rates.xlsx]Sheet1'!$I$2</c:f>
              <c:strCache>
                <c:ptCount val="1"/>
                <c:pt idx="0">
                  <c:v>Probe 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strRef>
              <c:f>'[All flow rates.xlsx]Sheet1'!$B$3:$B$386</c:f>
              <c:strCache>
                <c:ptCount val="378"/>
                <c:pt idx="0">
                  <c:v>Time</c:v>
                </c:pt>
                <c:pt idx="1">
                  <c:v>0</c:v>
                </c:pt>
                <c:pt idx="2">
                  <c:v>0.5</c:v>
                </c:pt>
                <c:pt idx="3">
                  <c:v>1</c:v>
                </c:pt>
                <c:pt idx="4">
                  <c:v>1.501</c:v>
                </c:pt>
                <c:pt idx="5">
                  <c:v>2</c:v>
                </c:pt>
                <c:pt idx="6">
                  <c:v>2.5</c:v>
                </c:pt>
                <c:pt idx="7">
                  <c:v>3</c:v>
                </c:pt>
                <c:pt idx="8">
                  <c:v>3.5</c:v>
                </c:pt>
                <c:pt idx="9">
                  <c:v>4</c:v>
                </c:pt>
                <c:pt idx="10">
                  <c:v>4.5</c:v>
                </c:pt>
                <c:pt idx="11">
                  <c:v>5</c:v>
                </c:pt>
                <c:pt idx="12">
                  <c:v>5.5</c:v>
                </c:pt>
                <c:pt idx="13">
                  <c:v>6</c:v>
                </c:pt>
                <c:pt idx="14">
                  <c:v>6.5</c:v>
                </c:pt>
                <c:pt idx="15">
                  <c:v>7</c:v>
                </c:pt>
                <c:pt idx="16">
                  <c:v>7.5</c:v>
                </c:pt>
                <c:pt idx="17">
                  <c:v>8</c:v>
                </c:pt>
                <c:pt idx="18">
                  <c:v>8.5</c:v>
                </c:pt>
                <c:pt idx="19">
                  <c:v>9</c:v>
                </c:pt>
                <c:pt idx="20">
                  <c:v>9.5</c:v>
                </c:pt>
                <c:pt idx="21">
                  <c:v>10</c:v>
                </c:pt>
                <c:pt idx="22">
                  <c:v>10.5</c:v>
                </c:pt>
                <c:pt idx="23">
                  <c:v>11</c:v>
                </c:pt>
                <c:pt idx="24">
                  <c:v>11.5</c:v>
                </c:pt>
                <c:pt idx="25">
                  <c:v>12</c:v>
                </c:pt>
                <c:pt idx="26">
                  <c:v>12.5</c:v>
                </c:pt>
                <c:pt idx="27">
                  <c:v>13</c:v>
                </c:pt>
                <c:pt idx="28">
                  <c:v>13.5</c:v>
                </c:pt>
                <c:pt idx="29">
                  <c:v>14</c:v>
                </c:pt>
                <c:pt idx="30">
                  <c:v>14.5</c:v>
                </c:pt>
                <c:pt idx="31">
                  <c:v>15</c:v>
                </c:pt>
                <c:pt idx="32">
                  <c:v>15.5</c:v>
                </c:pt>
                <c:pt idx="33">
                  <c:v>16</c:v>
                </c:pt>
                <c:pt idx="34">
                  <c:v>16.5</c:v>
                </c:pt>
                <c:pt idx="35">
                  <c:v>17</c:v>
                </c:pt>
                <c:pt idx="36">
                  <c:v>17.5</c:v>
                </c:pt>
                <c:pt idx="37">
                  <c:v>18</c:v>
                </c:pt>
                <c:pt idx="38">
                  <c:v>18.5</c:v>
                </c:pt>
                <c:pt idx="39">
                  <c:v>19</c:v>
                </c:pt>
                <c:pt idx="40">
                  <c:v>19.5</c:v>
                </c:pt>
                <c:pt idx="41">
                  <c:v>20</c:v>
                </c:pt>
                <c:pt idx="42">
                  <c:v>20.5</c:v>
                </c:pt>
                <c:pt idx="43">
                  <c:v>21</c:v>
                </c:pt>
                <c:pt idx="44">
                  <c:v>21.5</c:v>
                </c:pt>
                <c:pt idx="45">
                  <c:v>22</c:v>
                </c:pt>
                <c:pt idx="46">
                  <c:v>22.5</c:v>
                </c:pt>
                <c:pt idx="47">
                  <c:v>23</c:v>
                </c:pt>
                <c:pt idx="48">
                  <c:v>23.5</c:v>
                </c:pt>
                <c:pt idx="49">
                  <c:v>24</c:v>
                </c:pt>
                <c:pt idx="50">
                  <c:v>24.5</c:v>
                </c:pt>
                <c:pt idx="51">
                  <c:v>25</c:v>
                </c:pt>
                <c:pt idx="52">
                  <c:v>25.5</c:v>
                </c:pt>
                <c:pt idx="53">
                  <c:v>26</c:v>
                </c:pt>
                <c:pt idx="54">
                  <c:v>26.5</c:v>
                </c:pt>
                <c:pt idx="55">
                  <c:v>27</c:v>
                </c:pt>
                <c:pt idx="56">
                  <c:v>27.5</c:v>
                </c:pt>
                <c:pt idx="57">
                  <c:v>28</c:v>
                </c:pt>
                <c:pt idx="58">
                  <c:v>28.5</c:v>
                </c:pt>
                <c:pt idx="59">
                  <c:v>29.001</c:v>
                </c:pt>
                <c:pt idx="60">
                  <c:v>29.5</c:v>
                </c:pt>
                <c:pt idx="61">
                  <c:v>30</c:v>
                </c:pt>
                <c:pt idx="62">
                  <c:v>30.5</c:v>
                </c:pt>
                <c:pt idx="63">
                  <c:v>31</c:v>
                </c:pt>
                <c:pt idx="64">
                  <c:v>31.5</c:v>
                </c:pt>
                <c:pt idx="65">
                  <c:v>32</c:v>
                </c:pt>
                <c:pt idx="66">
                  <c:v>32.5</c:v>
                </c:pt>
                <c:pt idx="67">
                  <c:v>33</c:v>
                </c:pt>
                <c:pt idx="68">
                  <c:v>33.5</c:v>
                </c:pt>
                <c:pt idx="69">
                  <c:v>34</c:v>
                </c:pt>
                <c:pt idx="70">
                  <c:v>34.5</c:v>
                </c:pt>
                <c:pt idx="71">
                  <c:v>35</c:v>
                </c:pt>
                <c:pt idx="72">
                  <c:v>35.501</c:v>
                </c:pt>
                <c:pt idx="73">
                  <c:v>36</c:v>
                </c:pt>
                <c:pt idx="74">
                  <c:v>36.5</c:v>
                </c:pt>
                <c:pt idx="75">
                  <c:v>37</c:v>
                </c:pt>
                <c:pt idx="76">
                  <c:v>37.5</c:v>
                </c:pt>
                <c:pt idx="77">
                  <c:v>38</c:v>
                </c:pt>
                <c:pt idx="78">
                  <c:v>38.5</c:v>
                </c:pt>
                <c:pt idx="79">
                  <c:v>39</c:v>
                </c:pt>
                <c:pt idx="80">
                  <c:v>39.5</c:v>
                </c:pt>
                <c:pt idx="81">
                  <c:v>40</c:v>
                </c:pt>
                <c:pt idx="82">
                  <c:v>40.5</c:v>
                </c:pt>
                <c:pt idx="83">
                  <c:v>41</c:v>
                </c:pt>
                <c:pt idx="84">
                  <c:v>41.5</c:v>
                </c:pt>
                <c:pt idx="85">
                  <c:v>42</c:v>
                </c:pt>
                <c:pt idx="86">
                  <c:v>42.5</c:v>
                </c:pt>
                <c:pt idx="87">
                  <c:v>43</c:v>
                </c:pt>
                <c:pt idx="88">
                  <c:v>43.5</c:v>
                </c:pt>
                <c:pt idx="89">
                  <c:v>44</c:v>
                </c:pt>
                <c:pt idx="90">
                  <c:v>44.5</c:v>
                </c:pt>
                <c:pt idx="91">
                  <c:v>45</c:v>
                </c:pt>
                <c:pt idx="92">
                  <c:v>45.5</c:v>
                </c:pt>
                <c:pt idx="93">
                  <c:v>46</c:v>
                </c:pt>
                <c:pt idx="94">
                  <c:v>46.5</c:v>
                </c:pt>
                <c:pt idx="95">
                  <c:v>47</c:v>
                </c:pt>
                <c:pt idx="96">
                  <c:v>47.5</c:v>
                </c:pt>
                <c:pt idx="97">
                  <c:v>48</c:v>
                </c:pt>
                <c:pt idx="98">
                  <c:v>48.5</c:v>
                </c:pt>
                <c:pt idx="99">
                  <c:v>49</c:v>
                </c:pt>
                <c:pt idx="100">
                  <c:v>49.5</c:v>
                </c:pt>
                <c:pt idx="101">
                  <c:v>50</c:v>
                </c:pt>
                <c:pt idx="102">
                  <c:v>50.5</c:v>
                </c:pt>
                <c:pt idx="103">
                  <c:v>51</c:v>
                </c:pt>
                <c:pt idx="104">
                  <c:v>51.5</c:v>
                </c:pt>
                <c:pt idx="105">
                  <c:v>52</c:v>
                </c:pt>
                <c:pt idx="106">
                  <c:v>52.5</c:v>
                </c:pt>
                <c:pt idx="107">
                  <c:v>53</c:v>
                </c:pt>
                <c:pt idx="108">
                  <c:v>53.5</c:v>
                </c:pt>
                <c:pt idx="109">
                  <c:v>54</c:v>
                </c:pt>
                <c:pt idx="110">
                  <c:v>54.5</c:v>
                </c:pt>
                <c:pt idx="111">
                  <c:v>55</c:v>
                </c:pt>
                <c:pt idx="112">
                  <c:v>55.5</c:v>
                </c:pt>
                <c:pt idx="113">
                  <c:v>56</c:v>
                </c:pt>
                <c:pt idx="114">
                  <c:v>56.5</c:v>
                </c:pt>
                <c:pt idx="115">
                  <c:v>57</c:v>
                </c:pt>
                <c:pt idx="116">
                  <c:v>57.5</c:v>
                </c:pt>
                <c:pt idx="117">
                  <c:v>58</c:v>
                </c:pt>
                <c:pt idx="118">
                  <c:v>58.5</c:v>
                </c:pt>
                <c:pt idx="119">
                  <c:v>59</c:v>
                </c:pt>
                <c:pt idx="120">
                  <c:v>59.5</c:v>
                </c:pt>
                <c:pt idx="121">
                  <c:v>60</c:v>
                </c:pt>
                <c:pt idx="122">
                  <c:v>60.5</c:v>
                </c:pt>
                <c:pt idx="123">
                  <c:v>61</c:v>
                </c:pt>
                <c:pt idx="124">
                  <c:v>61.5</c:v>
                </c:pt>
                <c:pt idx="125">
                  <c:v>62</c:v>
                </c:pt>
                <c:pt idx="126">
                  <c:v>62.5</c:v>
                </c:pt>
                <c:pt idx="127">
                  <c:v>63</c:v>
                </c:pt>
                <c:pt idx="128">
                  <c:v>63.5</c:v>
                </c:pt>
                <c:pt idx="129">
                  <c:v>64</c:v>
                </c:pt>
                <c:pt idx="130">
                  <c:v>64.5</c:v>
                </c:pt>
                <c:pt idx="131">
                  <c:v>65</c:v>
                </c:pt>
                <c:pt idx="132">
                  <c:v>65.5</c:v>
                </c:pt>
                <c:pt idx="133">
                  <c:v>66</c:v>
                </c:pt>
                <c:pt idx="134">
                  <c:v>66.5</c:v>
                </c:pt>
                <c:pt idx="135">
                  <c:v>67</c:v>
                </c:pt>
                <c:pt idx="136">
                  <c:v>67.5</c:v>
                </c:pt>
                <c:pt idx="137">
                  <c:v>68</c:v>
                </c:pt>
                <c:pt idx="138">
                  <c:v>68.5</c:v>
                </c:pt>
                <c:pt idx="139">
                  <c:v>69</c:v>
                </c:pt>
                <c:pt idx="140">
                  <c:v>69.5</c:v>
                </c:pt>
                <c:pt idx="141">
                  <c:v>70</c:v>
                </c:pt>
                <c:pt idx="142">
                  <c:v>70.5</c:v>
                </c:pt>
                <c:pt idx="143">
                  <c:v>71</c:v>
                </c:pt>
                <c:pt idx="144">
                  <c:v>71.5</c:v>
                </c:pt>
                <c:pt idx="145">
                  <c:v>72</c:v>
                </c:pt>
                <c:pt idx="146">
                  <c:v>72.5</c:v>
                </c:pt>
                <c:pt idx="147">
                  <c:v>73</c:v>
                </c:pt>
                <c:pt idx="148">
                  <c:v>73.5</c:v>
                </c:pt>
                <c:pt idx="149">
                  <c:v>74</c:v>
                </c:pt>
                <c:pt idx="150">
                  <c:v>74.5</c:v>
                </c:pt>
                <c:pt idx="151">
                  <c:v>75</c:v>
                </c:pt>
                <c:pt idx="152">
                  <c:v>75.5</c:v>
                </c:pt>
                <c:pt idx="153">
                  <c:v>76</c:v>
                </c:pt>
                <c:pt idx="154">
                  <c:v>76.5</c:v>
                </c:pt>
                <c:pt idx="155">
                  <c:v>77</c:v>
                </c:pt>
                <c:pt idx="156">
                  <c:v>77.5</c:v>
                </c:pt>
                <c:pt idx="157">
                  <c:v>78</c:v>
                </c:pt>
                <c:pt idx="158">
                  <c:v>78.5</c:v>
                </c:pt>
                <c:pt idx="159">
                  <c:v>79</c:v>
                </c:pt>
                <c:pt idx="160">
                  <c:v>79.5</c:v>
                </c:pt>
                <c:pt idx="161">
                  <c:v>80</c:v>
                </c:pt>
                <c:pt idx="162">
                  <c:v>80.5</c:v>
                </c:pt>
                <c:pt idx="163">
                  <c:v>81</c:v>
                </c:pt>
                <c:pt idx="164">
                  <c:v>81.5</c:v>
                </c:pt>
                <c:pt idx="165">
                  <c:v>82</c:v>
                </c:pt>
                <c:pt idx="166">
                  <c:v>82.5</c:v>
                </c:pt>
                <c:pt idx="167">
                  <c:v>83</c:v>
                </c:pt>
                <c:pt idx="168">
                  <c:v>83.5</c:v>
                </c:pt>
                <c:pt idx="169">
                  <c:v>84</c:v>
                </c:pt>
                <c:pt idx="170">
                  <c:v>84.5</c:v>
                </c:pt>
                <c:pt idx="171">
                  <c:v>85</c:v>
                </c:pt>
                <c:pt idx="172">
                  <c:v>85.5</c:v>
                </c:pt>
                <c:pt idx="173">
                  <c:v>86</c:v>
                </c:pt>
                <c:pt idx="174">
                  <c:v>86.5</c:v>
                </c:pt>
                <c:pt idx="175">
                  <c:v>87</c:v>
                </c:pt>
                <c:pt idx="176">
                  <c:v>87.5</c:v>
                </c:pt>
                <c:pt idx="177">
                  <c:v>88</c:v>
                </c:pt>
                <c:pt idx="178">
                  <c:v>88.5</c:v>
                </c:pt>
                <c:pt idx="179">
                  <c:v>89</c:v>
                </c:pt>
                <c:pt idx="180">
                  <c:v>89.5</c:v>
                </c:pt>
                <c:pt idx="181">
                  <c:v>90</c:v>
                </c:pt>
                <c:pt idx="182">
                  <c:v>90.5</c:v>
                </c:pt>
                <c:pt idx="183">
                  <c:v>91</c:v>
                </c:pt>
                <c:pt idx="184">
                  <c:v>91.5</c:v>
                </c:pt>
                <c:pt idx="185">
                  <c:v>92</c:v>
                </c:pt>
                <c:pt idx="186">
                  <c:v>92.5</c:v>
                </c:pt>
                <c:pt idx="187">
                  <c:v>93</c:v>
                </c:pt>
                <c:pt idx="188">
                  <c:v>93.5</c:v>
                </c:pt>
                <c:pt idx="189">
                  <c:v>94</c:v>
                </c:pt>
                <c:pt idx="190">
                  <c:v>94.5</c:v>
                </c:pt>
                <c:pt idx="191">
                  <c:v>95</c:v>
                </c:pt>
                <c:pt idx="192">
                  <c:v>95.5</c:v>
                </c:pt>
                <c:pt idx="193">
                  <c:v>96</c:v>
                </c:pt>
                <c:pt idx="194">
                  <c:v>96.5</c:v>
                </c:pt>
                <c:pt idx="195">
                  <c:v>97</c:v>
                </c:pt>
                <c:pt idx="196">
                  <c:v>97.5</c:v>
                </c:pt>
                <c:pt idx="197">
                  <c:v>98</c:v>
                </c:pt>
                <c:pt idx="198">
                  <c:v>98.5</c:v>
                </c:pt>
                <c:pt idx="199">
                  <c:v>99</c:v>
                </c:pt>
                <c:pt idx="200">
                  <c:v>99.5</c:v>
                </c:pt>
                <c:pt idx="201">
                  <c:v>100</c:v>
                </c:pt>
                <c:pt idx="202">
                  <c:v>100.5</c:v>
                </c:pt>
                <c:pt idx="203">
                  <c:v>101</c:v>
                </c:pt>
                <c:pt idx="204">
                  <c:v>101.5</c:v>
                </c:pt>
                <c:pt idx="205">
                  <c:v>102</c:v>
                </c:pt>
                <c:pt idx="206">
                  <c:v>102.5</c:v>
                </c:pt>
                <c:pt idx="207">
                  <c:v>103</c:v>
                </c:pt>
                <c:pt idx="208">
                  <c:v>103.5</c:v>
                </c:pt>
                <c:pt idx="209">
                  <c:v>104</c:v>
                </c:pt>
                <c:pt idx="210">
                  <c:v>104.5</c:v>
                </c:pt>
                <c:pt idx="211">
                  <c:v>105</c:v>
                </c:pt>
                <c:pt idx="212">
                  <c:v>105.5</c:v>
                </c:pt>
                <c:pt idx="213">
                  <c:v>106</c:v>
                </c:pt>
                <c:pt idx="214">
                  <c:v>106.5</c:v>
                </c:pt>
                <c:pt idx="215">
                  <c:v>107</c:v>
                </c:pt>
                <c:pt idx="216">
                  <c:v>107.5</c:v>
                </c:pt>
                <c:pt idx="217">
                  <c:v>108</c:v>
                </c:pt>
                <c:pt idx="218">
                  <c:v>108.5</c:v>
                </c:pt>
                <c:pt idx="219">
                  <c:v>109</c:v>
                </c:pt>
                <c:pt idx="220">
                  <c:v>109.5</c:v>
                </c:pt>
                <c:pt idx="221">
                  <c:v>110</c:v>
                </c:pt>
                <c:pt idx="222">
                  <c:v>110.5</c:v>
                </c:pt>
                <c:pt idx="223">
                  <c:v>111</c:v>
                </c:pt>
                <c:pt idx="224">
                  <c:v>111.5</c:v>
                </c:pt>
                <c:pt idx="225">
                  <c:v>112</c:v>
                </c:pt>
                <c:pt idx="226">
                  <c:v>112.5</c:v>
                </c:pt>
                <c:pt idx="227">
                  <c:v>113</c:v>
                </c:pt>
                <c:pt idx="228">
                  <c:v>113.5</c:v>
                </c:pt>
                <c:pt idx="229">
                  <c:v>114</c:v>
                </c:pt>
                <c:pt idx="230">
                  <c:v>114.5</c:v>
                </c:pt>
                <c:pt idx="231">
                  <c:v>115</c:v>
                </c:pt>
                <c:pt idx="232">
                  <c:v>115.5</c:v>
                </c:pt>
                <c:pt idx="233">
                  <c:v>116</c:v>
                </c:pt>
                <c:pt idx="234">
                  <c:v>116.5</c:v>
                </c:pt>
                <c:pt idx="235">
                  <c:v>117</c:v>
                </c:pt>
                <c:pt idx="236">
                  <c:v>117.5</c:v>
                </c:pt>
                <c:pt idx="237">
                  <c:v>118</c:v>
                </c:pt>
                <c:pt idx="238">
                  <c:v>118.5</c:v>
                </c:pt>
                <c:pt idx="239">
                  <c:v>119</c:v>
                </c:pt>
                <c:pt idx="240">
                  <c:v>119.5</c:v>
                </c:pt>
                <c:pt idx="241">
                  <c:v>120</c:v>
                </c:pt>
                <c:pt idx="242">
                  <c:v>120.5</c:v>
                </c:pt>
                <c:pt idx="243">
                  <c:v>121</c:v>
                </c:pt>
                <c:pt idx="244">
                  <c:v>121.5</c:v>
                </c:pt>
                <c:pt idx="245">
                  <c:v>122</c:v>
                </c:pt>
                <c:pt idx="246">
                  <c:v>122.5</c:v>
                </c:pt>
                <c:pt idx="247">
                  <c:v>123</c:v>
                </c:pt>
                <c:pt idx="248">
                  <c:v>123.5</c:v>
                </c:pt>
                <c:pt idx="249">
                  <c:v>124</c:v>
                </c:pt>
                <c:pt idx="250">
                  <c:v>124.5</c:v>
                </c:pt>
                <c:pt idx="251">
                  <c:v>125</c:v>
                </c:pt>
                <c:pt idx="252">
                  <c:v>125.5</c:v>
                </c:pt>
                <c:pt idx="253">
                  <c:v>126</c:v>
                </c:pt>
                <c:pt idx="254">
                  <c:v>126.5</c:v>
                </c:pt>
                <c:pt idx="255">
                  <c:v>127</c:v>
                </c:pt>
                <c:pt idx="256">
                  <c:v>127.5</c:v>
                </c:pt>
                <c:pt idx="257">
                  <c:v>128</c:v>
                </c:pt>
                <c:pt idx="258">
                  <c:v>128.5</c:v>
                </c:pt>
                <c:pt idx="259">
                  <c:v>129</c:v>
                </c:pt>
                <c:pt idx="260">
                  <c:v>129.5</c:v>
                </c:pt>
                <c:pt idx="261">
                  <c:v>130</c:v>
                </c:pt>
                <c:pt idx="262">
                  <c:v>130.5</c:v>
                </c:pt>
                <c:pt idx="263">
                  <c:v>131</c:v>
                </c:pt>
                <c:pt idx="264">
                  <c:v>131.5</c:v>
                </c:pt>
                <c:pt idx="265">
                  <c:v>132</c:v>
                </c:pt>
                <c:pt idx="266">
                  <c:v>132.5</c:v>
                </c:pt>
                <c:pt idx="267">
                  <c:v>133</c:v>
                </c:pt>
                <c:pt idx="268">
                  <c:v>133.5</c:v>
                </c:pt>
                <c:pt idx="269">
                  <c:v>134</c:v>
                </c:pt>
                <c:pt idx="270">
                  <c:v>134.5</c:v>
                </c:pt>
                <c:pt idx="271">
                  <c:v>135</c:v>
                </c:pt>
                <c:pt idx="272">
                  <c:v>135.5</c:v>
                </c:pt>
                <c:pt idx="273">
                  <c:v>136</c:v>
                </c:pt>
                <c:pt idx="274">
                  <c:v>136.5</c:v>
                </c:pt>
                <c:pt idx="275">
                  <c:v>137</c:v>
                </c:pt>
                <c:pt idx="276">
                  <c:v>137.5</c:v>
                </c:pt>
                <c:pt idx="277">
                  <c:v>138</c:v>
                </c:pt>
                <c:pt idx="278">
                  <c:v>138.5</c:v>
                </c:pt>
                <c:pt idx="279">
                  <c:v>139</c:v>
                </c:pt>
                <c:pt idx="280">
                  <c:v>139.5</c:v>
                </c:pt>
                <c:pt idx="281">
                  <c:v>140</c:v>
                </c:pt>
                <c:pt idx="282">
                  <c:v>140.5</c:v>
                </c:pt>
                <c:pt idx="283">
                  <c:v>141</c:v>
                </c:pt>
                <c:pt idx="284">
                  <c:v>141.5</c:v>
                </c:pt>
                <c:pt idx="285">
                  <c:v>142</c:v>
                </c:pt>
                <c:pt idx="286">
                  <c:v>142.5</c:v>
                </c:pt>
                <c:pt idx="287">
                  <c:v>143</c:v>
                </c:pt>
                <c:pt idx="288">
                  <c:v>143.5</c:v>
                </c:pt>
                <c:pt idx="289">
                  <c:v>144</c:v>
                </c:pt>
                <c:pt idx="290">
                  <c:v>144.5</c:v>
                </c:pt>
                <c:pt idx="291">
                  <c:v>145</c:v>
                </c:pt>
                <c:pt idx="292">
                  <c:v>145.5</c:v>
                </c:pt>
                <c:pt idx="293">
                  <c:v>146</c:v>
                </c:pt>
                <c:pt idx="294">
                  <c:v>146.5</c:v>
                </c:pt>
                <c:pt idx="295">
                  <c:v>147</c:v>
                </c:pt>
                <c:pt idx="296">
                  <c:v>147.5</c:v>
                </c:pt>
                <c:pt idx="297">
                  <c:v>148</c:v>
                </c:pt>
                <c:pt idx="298">
                  <c:v>148.5</c:v>
                </c:pt>
                <c:pt idx="299">
                  <c:v>149</c:v>
                </c:pt>
                <c:pt idx="300">
                  <c:v>149.5</c:v>
                </c:pt>
                <c:pt idx="301">
                  <c:v>150</c:v>
                </c:pt>
                <c:pt idx="302">
                  <c:v>150.5</c:v>
                </c:pt>
                <c:pt idx="303">
                  <c:v>151</c:v>
                </c:pt>
                <c:pt idx="304">
                  <c:v>151.5</c:v>
                </c:pt>
                <c:pt idx="305">
                  <c:v>152</c:v>
                </c:pt>
                <c:pt idx="306">
                  <c:v>152.5</c:v>
                </c:pt>
                <c:pt idx="307">
                  <c:v>153</c:v>
                </c:pt>
                <c:pt idx="308">
                  <c:v>153.5</c:v>
                </c:pt>
                <c:pt idx="309">
                  <c:v>154</c:v>
                </c:pt>
                <c:pt idx="310">
                  <c:v>154.5</c:v>
                </c:pt>
                <c:pt idx="311">
                  <c:v>155</c:v>
                </c:pt>
                <c:pt idx="312">
                  <c:v>155.5</c:v>
                </c:pt>
                <c:pt idx="313">
                  <c:v>156</c:v>
                </c:pt>
                <c:pt idx="314">
                  <c:v>156.5</c:v>
                </c:pt>
                <c:pt idx="315">
                  <c:v>157</c:v>
                </c:pt>
                <c:pt idx="316">
                  <c:v>157.5</c:v>
                </c:pt>
                <c:pt idx="317">
                  <c:v>158</c:v>
                </c:pt>
                <c:pt idx="318">
                  <c:v>158.5</c:v>
                </c:pt>
                <c:pt idx="319">
                  <c:v>159</c:v>
                </c:pt>
                <c:pt idx="320">
                  <c:v>159.5</c:v>
                </c:pt>
                <c:pt idx="321">
                  <c:v>160</c:v>
                </c:pt>
                <c:pt idx="322">
                  <c:v>160.5</c:v>
                </c:pt>
                <c:pt idx="323">
                  <c:v>161</c:v>
                </c:pt>
                <c:pt idx="324">
                  <c:v>161.5</c:v>
                </c:pt>
                <c:pt idx="325">
                  <c:v>162</c:v>
                </c:pt>
                <c:pt idx="326">
                  <c:v>162.5</c:v>
                </c:pt>
                <c:pt idx="327">
                  <c:v>163</c:v>
                </c:pt>
                <c:pt idx="328">
                  <c:v>163.5</c:v>
                </c:pt>
                <c:pt idx="329">
                  <c:v>164</c:v>
                </c:pt>
                <c:pt idx="330">
                  <c:v>164.5</c:v>
                </c:pt>
                <c:pt idx="331">
                  <c:v>165</c:v>
                </c:pt>
                <c:pt idx="332">
                  <c:v>165.5</c:v>
                </c:pt>
                <c:pt idx="333">
                  <c:v>166</c:v>
                </c:pt>
                <c:pt idx="334">
                  <c:v>166.5</c:v>
                </c:pt>
                <c:pt idx="335">
                  <c:v>167</c:v>
                </c:pt>
                <c:pt idx="336">
                  <c:v>167.5</c:v>
                </c:pt>
                <c:pt idx="337">
                  <c:v>168</c:v>
                </c:pt>
                <c:pt idx="338">
                  <c:v>168.5</c:v>
                </c:pt>
                <c:pt idx="339">
                  <c:v>169</c:v>
                </c:pt>
                <c:pt idx="340">
                  <c:v>169.5</c:v>
                </c:pt>
                <c:pt idx="341">
                  <c:v>170</c:v>
                </c:pt>
                <c:pt idx="342">
                  <c:v>170.5</c:v>
                </c:pt>
                <c:pt idx="343">
                  <c:v>171</c:v>
                </c:pt>
                <c:pt idx="344">
                  <c:v>171.5</c:v>
                </c:pt>
                <c:pt idx="345">
                  <c:v>172</c:v>
                </c:pt>
                <c:pt idx="346">
                  <c:v>172.5</c:v>
                </c:pt>
                <c:pt idx="347">
                  <c:v>173</c:v>
                </c:pt>
                <c:pt idx="348">
                  <c:v>173.5</c:v>
                </c:pt>
                <c:pt idx="349">
                  <c:v>174</c:v>
                </c:pt>
                <c:pt idx="350">
                  <c:v>174.5</c:v>
                </c:pt>
                <c:pt idx="351">
                  <c:v>175</c:v>
                </c:pt>
                <c:pt idx="352">
                  <c:v>175.5</c:v>
                </c:pt>
                <c:pt idx="353">
                  <c:v>176</c:v>
                </c:pt>
                <c:pt idx="354">
                  <c:v>176.5</c:v>
                </c:pt>
                <c:pt idx="355">
                  <c:v>177</c:v>
                </c:pt>
                <c:pt idx="356">
                  <c:v>177.5</c:v>
                </c:pt>
                <c:pt idx="357">
                  <c:v>178</c:v>
                </c:pt>
                <c:pt idx="358">
                  <c:v>178.5</c:v>
                </c:pt>
                <c:pt idx="359">
                  <c:v>179</c:v>
                </c:pt>
                <c:pt idx="360">
                  <c:v>179.5</c:v>
                </c:pt>
                <c:pt idx="361">
                  <c:v>180</c:v>
                </c:pt>
                <c:pt idx="362">
                  <c:v>180.5</c:v>
                </c:pt>
                <c:pt idx="363">
                  <c:v>181</c:v>
                </c:pt>
                <c:pt idx="364">
                  <c:v>181.5</c:v>
                </c:pt>
                <c:pt idx="365">
                  <c:v>182</c:v>
                </c:pt>
                <c:pt idx="366">
                  <c:v>182.5</c:v>
                </c:pt>
                <c:pt idx="367">
                  <c:v>183</c:v>
                </c:pt>
                <c:pt idx="368">
                  <c:v>183.5</c:v>
                </c:pt>
                <c:pt idx="369">
                  <c:v>184</c:v>
                </c:pt>
                <c:pt idx="370">
                  <c:v>184.5</c:v>
                </c:pt>
                <c:pt idx="371">
                  <c:v>185</c:v>
                </c:pt>
                <c:pt idx="372">
                  <c:v>185.5</c:v>
                </c:pt>
                <c:pt idx="373">
                  <c:v>186</c:v>
                </c:pt>
                <c:pt idx="374">
                  <c:v>186.5</c:v>
                </c:pt>
                <c:pt idx="375">
                  <c:v>187</c:v>
                </c:pt>
                <c:pt idx="376">
                  <c:v>187.5</c:v>
                </c:pt>
                <c:pt idx="377">
                  <c:v>188</c:v>
                </c:pt>
              </c:strCache>
            </c:strRef>
          </c:xVal>
          <c:yVal>
            <c:numRef>
              <c:f>'[All flow rates.xlsx]Sheet1'!$I$3:$I$386</c:f>
              <c:numCache>
                <c:formatCode>General</c:formatCode>
                <c:ptCount val="384"/>
                <c:pt idx="0">
                  <c:v>0</c:v>
                </c:pt>
                <c:pt idx="1">
                  <c:v>2.3872741999999999E-2</c:v>
                </c:pt>
                <c:pt idx="2">
                  <c:v>3.4703491000000003E-2</c:v>
                </c:pt>
                <c:pt idx="3">
                  <c:v>2.8082125999999999E-2</c:v>
                </c:pt>
                <c:pt idx="4">
                  <c:v>3.0441605E-2</c:v>
                </c:pt>
                <c:pt idx="5">
                  <c:v>3.6423688000000003E-2</c:v>
                </c:pt>
                <c:pt idx="6">
                  <c:v>1.7980220000000002E-2</c:v>
                </c:pt>
                <c:pt idx="7">
                  <c:v>2.9894970999999999E-2</c:v>
                </c:pt>
                <c:pt idx="8">
                  <c:v>2.7029009999999999E-2</c:v>
                </c:pt>
                <c:pt idx="9">
                  <c:v>1.8533028999999999E-2</c:v>
                </c:pt>
                <c:pt idx="10">
                  <c:v>3.0660876E-2</c:v>
                </c:pt>
                <c:pt idx="11">
                  <c:v>3.5274831999999999E-2</c:v>
                </c:pt>
                <c:pt idx="12">
                  <c:v>3.5268655000000003E-2</c:v>
                </c:pt>
                <c:pt idx="13">
                  <c:v>3.0537344000000001E-2</c:v>
                </c:pt>
                <c:pt idx="14">
                  <c:v>3.7461365000000003E-2</c:v>
                </c:pt>
                <c:pt idx="15">
                  <c:v>3.3023443999999999E-2</c:v>
                </c:pt>
                <c:pt idx="16">
                  <c:v>2.9166128999999999E-2</c:v>
                </c:pt>
                <c:pt idx="17">
                  <c:v>3.5534253000000002E-2</c:v>
                </c:pt>
                <c:pt idx="18">
                  <c:v>3.0889413000000001E-2</c:v>
                </c:pt>
                <c:pt idx="19">
                  <c:v>3.0506460999999999E-2</c:v>
                </c:pt>
                <c:pt idx="20">
                  <c:v>3.2532401000000002E-2</c:v>
                </c:pt>
                <c:pt idx="21">
                  <c:v>3.4184656000000001E-2</c:v>
                </c:pt>
                <c:pt idx="22">
                  <c:v>3.3891266000000003E-2</c:v>
                </c:pt>
                <c:pt idx="23">
                  <c:v>2.8792444E-2</c:v>
                </c:pt>
                <c:pt idx="24">
                  <c:v>3.1170449999999999E-2</c:v>
                </c:pt>
                <c:pt idx="25">
                  <c:v>0.14373366700000001</c:v>
                </c:pt>
                <c:pt idx="26">
                  <c:v>0.326843457</c:v>
                </c:pt>
                <c:pt idx="27">
                  <c:v>0.22719560499999999</c:v>
                </c:pt>
                <c:pt idx="28">
                  <c:v>7.0237744000000005E-2</c:v>
                </c:pt>
                <c:pt idx="29">
                  <c:v>4.0818371999999999E-2</c:v>
                </c:pt>
                <c:pt idx="30">
                  <c:v>2.0701033000000001E-2</c:v>
                </c:pt>
                <c:pt idx="31">
                  <c:v>3.5015411000000003E-2</c:v>
                </c:pt>
                <c:pt idx="32">
                  <c:v>3.4601578000000001E-2</c:v>
                </c:pt>
                <c:pt idx="33">
                  <c:v>2.5342783000000001E-2</c:v>
                </c:pt>
                <c:pt idx="34">
                  <c:v>3.034278E-2</c:v>
                </c:pt>
                <c:pt idx="35">
                  <c:v>3.0589847E-2</c:v>
                </c:pt>
                <c:pt idx="36">
                  <c:v>3.1071624999999999E-2</c:v>
                </c:pt>
                <c:pt idx="37">
                  <c:v>3.3622579999999999E-2</c:v>
                </c:pt>
                <c:pt idx="38">
                  <c:v>2.7297693000000001E-2</c:v>
                </c:pt>
                <c:pt idx="39">
                  <c:v>3.0969707999999999E-2</c:v>
                </c:pt>
                <c:pt idx="40">
                  <c:v>2.7557114000000001E-2</c:v>
                </c:pt>
                <c:pt idx="41">
                  <c:v>3.4329802999999999E-2</c:v>
                </c:pt>
                <c:pt idx="42">
                  <c:v>3.4570693999999999E-2</c:v>
                </c:pt>
                <c:pt idx="43">
                  <c:v>3.4274216000000003E-2</c:v>
                </c:pt>
                <c:pt idx="44">
                  <c:v>2.7662115000000001E-2</c:v>
                </c:pt>
                <c:pt idx="45">
                  <c:v>3.5398367E-2</c:v>
                </c:pt>
                <c:pt idx="46">
                  <c:v>2.4558350999999999E-2</c:v>
                </c:pt>
                <c:pt idx="47">
                  <c:v>3.4027150999999999E-2</c:v>
                </c:pt>
                <c:pt idx="48">
                  <c:v>3.0129684E-2</c:v>
                </c:pt>
                <c:pt idx="49">
                  <c:v>3.5169827000000001E-2</c:v>
                </c:pt>
                <c:pt idx="50">
                  <c:v>3.2260628999999999E-2</c:v>
                </c:pt>
                <c:pt idx="51">
                  <c:v>3.2523138E-2</c:v>
                </c:pt>
                <c:pt idx="52">
                  <c:v>3.0694849E-2</c:v>
                </c:pt>
                <c:pt idx="53">
                  <c:v>3.2294598000000001E-2</c:v>
                </c:pt>
                <c:pt idx="54">
                  <c:v>2.9901151000000001E-2</c:v>
                </c:pt>
                <c:pt idx="55">
                  <c:v>3.7149445000000003E-2</c:v>
                </c:pt>
                <c:pt idx="56">
                  <c:v>3.1933267000000001E-2</c:v>
                </c:pt>
                <c:pt idx="57">
                  <c:v>3.0108065999999999E-2</c:v>
                </c:pt>
                <c:pt idx="58">
                  <c:v>3.3638021999999997E-2</c:v>
                </c:pt>
                <c:pt idx="59">
                  <c:v>2.9928946000000001E-2</c:v>
                </c:pt>
                <c:pt idx="60">
                  <c:v>3.7359451000000002E-2</c:v>
                </c:pt>
                <c:pt idx="61">
                  <c:v>2.8091393999999999E-2</c:v>
                </c:pt>
                <c:pt idx="62">
                  <c:v>3.3307571000000001E-2</c:v>
                </c:pt>
                <c:pt idx="63">
                  <c:v>2.8187131000000001E-2</c:v>
                </c:pt>
                <c:pt idx="64">
                  <c:v>2.9224808000000001E-2</c:v>
                </c:pt>
                <c:pt idx="65">
                  <c:v>9.5160516000000001E-2</c:v>
                </c:pt>
                <c:pt idx="66">
                  <c:v>0.30911958</c:v>
                </c:pt>
                <c:pt idx="67">
                  <c:v>0.28121347699999999</c:v>
                </c:pt>
                <c:pt idx="68">
                  <c:v>8.4033288999999997E-2</c:v>
                </c:pt>
                <c:pt idx="69">
                  <c:v>4.0512631E-2</c:v>
                </c:pt>
                <c:pt idx="70">
                  <c:v>3.2547842E-2</c:v>
                </c:pt>
                <c:pt idx="71">
                  <c:v>3.0972797E-2</c:v>
                </c:pt>
                <c:pt idx="72">
                  <c:v>2.4008629E-2</c:v>
                </c:pt>
                <c:pt idx="73">
                  <c:v>3.3548459000000003E-2</c:v>
                </c:pt>
                <c:pt idx="74">
                  <c:v>3.7408864999999999E-2</c:v>
                </c:pt>
                <c:pt idx="75">
                  <c:v>3.7189593999999999E-2</c:v>
                </c:pt>
                <c:pt idx="76">
                  <c:v>3.3693612999999997E-2</c:v>
                </c:pt>
                <c:pt idx="77">
                  <c:v>3.4515105999999997E-2</c:v>
                </c:pt>
                <c:pt idx="78">
                  <c:v>3.6510161999999999E-2</c:v>
                </c:pt>
                <c:pt idx="79">
                  <c:v>2.9425546E-2</c:v>
                </c:pt>
                <c:pt idx="80">
                  <c:v>3.8146973000000001E-2</c:v>
                </c:pt>
                <c:pt idx="81">
                  <c:v>2.9144509999999998E-2</c:v>
                </c:pt>
                <c:pt idx="82">
                  <c:v>3.6454575000000003E-2</c:v>
                </c:pt>
                <c:pt idx="83">
                  <c:v>4.2831961000000002E-2</c:v>
                </c:pt>
                <c:pt idx="84">
                  <c:v>3.0457047000000001E-2</c:v>
                </c:pt>
                <c:pt idx="85">
                  <c:v>3.5478662000000001E-2</c:v>
                </c:pt>
                <c:pt idx="86">
                  <c:v>2.9978357000000001E-2</c:v>
                </c:pt>
                <c:pt idx="87">
                  <c:v>3.0697937000000002E-2</c:v>
                </c:pt>
                <c:pt idx="88">
                  <c:v>3.5259393E-2</c:v>
                </c:pt>
                <c:pt idx="89">
                  <c:v>3.3289040999999998E-2</c:v>
                </c:pt>
                <c:pt idx="90">
                  <c:v>3.4620107999999997E-2</c:v>
                </c:pt>
                <c:pt idx="91">
                  <c:v>3.0413811999999998E-2</c:v>
                </c:pt>
                <c:pt idx="92">
                  <c:v>3.2797998000000002E-2</c:v>
                </c:pt>
                <c:pt idx="93">
                  <c:v>3.5163654000000003E-2</c:v>
                </c:pt>
                <c:pt idx="94">
                  <c:v>3.2881381000000001E-2</c:v>
                </c:pt>
                <c:pt idx="95">
                  <c:v>3.1031475999999999E-2</c:v>
                </c:pt>
                <c:pt idx="96">
                  <c:v>2.7439755E-2</c:v>
                </c:pt>
                <c:pt idx="97">
                  <c:v>3.5009237999999998E-2</c:v>
                </c:pt>
                <c:pt idx="98">
                  <c:v>3.1093243E-2</c:v>
                </c:pt>
                <c:pt idx="99">
                  <c:v>3.3424927E-2</c:v>
                </c:pt>
                <c:pt idx="100">
                  <c:v>3.2933883999999997E-2</c:v>
                </c:pt>
                <c:pt idx="101">
                  <c:v>3.2946237000000003E-2</c:v>
                </c:pt>
                <c:pt idx="102">
                  <c:v>2.8258160000000001E-2</c:v>
                </c:pt>
                <c:pt idx="103">
                  <c:v>3.0741174E-2</c:v>
                </c:pt>
                <c:pt idx="104">
                  <c:v>3.0494110000000001E-2</c:v>
                </c:pt>
                <c:pt idx="105">
                  <c:v>5.3878893999999997E-2</c:v>
                </c:pt>
                <c:pt idx="106">
                  <c:v>0.28381384300000001</c:v>
                </c:pt>
                <c:pt idx="107">
                  <c:v>0.30377370599999998</c:v>
                </c:pt>
                <c:pt idx="108">
                  <c:v>0.108230298</c:v>
                </c:pt>
                <c:pt idx="109">
                  <c:v>5.3659625000000002E-2</c:v>
                </c:pt>
                <c:pt idx="110">
                  <c:v>3.7838140999999999E-2</c:v>
                </c:pt>
                <c:pt idx="111">
                  <c:v>3.1803558000000003E-2</c:v>
                </c:pt>
                <c:pt idx="112">
                  <c:v>2.0555882000000001E-2</c:v>
                </c:pt>
                <c:pt idx="113">
                  <c:v>3.3048150999999998E-2</c:v>
                </c:pt>
                <c:pt idx="114">
                  <c:v>2.8727587999999998E-2</c:v>
                </c:pt>
                <c:pt idx="115">
                  <c:v>3.2084595E-2</c:v>
                </c:pt>
                <c:pt idx="116">
                  <c:v>3.6698550000000003E-2</c:v>
                </c:pt>
                <c:pt idx="117">
                  <c:v>2.7371810999999999E-2</c:v>
                </c:pt>
                <c:pt idx="118">
                  <c:v>3.3764641999999997E-2</c:v>
                </c:pt>
                <c:pt idx="119">
                  <c:v>2.9882619999999999E-2</c:v>
                </c:pt>
                <c:pt idx="120">
                  <c:v>2.8251984000000001E-2</c:v>
                </c:pt>
                <c:pt idx="121">
                  <c:v>3.4249508999999997E-2</c:v>
                </c:pt>
                <c:pt idx="122">
                  <c:v>3.3350805999999997E-2</c:v>
                </c:pt>
                <c:pt idx="123">
                  <c:v>3.4369952000000002E-2</c:v>
                </c:pt>
                <c:pt idx="124">
                  <c:v>3.3261246000000001E-2</c:v>
                </c:pt>
                <c:pt idx="125">
                  <c:v>3.6318689000000001E-2</c:v>
                </c:pt>
                <c:pt idx="126">
                  <c:v>3.7569458E-2</c:v>
                </c:pt>
                <c:pt idx="127">
                  <c:v>2.7072247000000001E-2</c:v>
                </c:pt>
                <c:pt idx="128">
                  <c:v>3.4119799999999999E-2</c:v>
                </c:pt>
                <c:pt idx="129">
                  <c:v>3.2655936000000003E-2</c:v>
                </c:pt>
                <c:pt idx="130">
                  <c:v>3.0423074000000001E-2</c:v>
                </c:pt>
                <c:pt idx="131">
                  <c:v>1.9286581000000001E-2</c:v>
                </c:pt>
                <c:pt idx="132">
                  <c:v>2.641752E-2</c:v>
                </c:pt>
                <c:pt idx="133">
                  <c:v>3.3461986999999999E-2</c:v>
                </c:pt>
                <c:pt idx="134">
                  <c:v>3.3807879999999998E-2</c:v>
                </c:pt>
                <c:pt idx="135">
                  <c:v>3.2776379000000001E-2</c:v>
                </c:pt>
                <c:pt idx="136">
                  <c:v>2.9138332999999999E-2</c:v>
                </c:pt>
                <c:pt idx="137">
                  <c:v>3.3017267000000003E-2</c:v>
                </c:pt>
                <c:pt idx="138">
                  <c:v>3.1442223999999998E-2</c:v>
                </c:pt>
                <c:pt idx="139">
                  <c:v>3.3079034E-2</c:v>
                </c:pt>
                <c:pt idx="140">
                  <c:v>2.7498433999999999E-2</c:v>
                </c:pt>
                <c:pt idx="141">
                  <c:v>3.4045682000000001E-2</c:v>
                </c:pt>
                <c:pt idx="142">
                  <c:v>3.6182800000000001E-2</c:v>
                </c:pt>
                <c:pt idx="143">
                  <c:v>2.4095100000000001E-2</c:v>
                </c:pt>
                <c:pt idx="144">
                  <c:v>3.1565756E-2</c:v>
                </c:pt>
                <c:pt idx="145">
                  <c:v>3.5120416000000002E-2</c:v>
                </c:pt>
                <c:pt idx="146">
                  <c:v>0.25023142100000001</c:v>
                </c:pt>
                <c:pt idx="147">
                  <c:v>0.33347717300000002</c:v>
                </c:pt>
                <c:pt idx="148">
                  <c:v>0.14653786599999999</c:v>
                </c:pt>
                <c:pt idx="149">
                  <c:v>5.4107434000000003E-2</c:v>
                </c:pt>
                <c:pt idx="150">
                  <c:v>3.9197003000000001E-2</c:v>
                </c:pt>
                <c:pt idx="151">
                  <c:v>3.2282247999999999E-2</c:v>
                </c:pt>
                <c:pt idx="152">
                  <c:v>3.3681256E-2</c:v>
                </c:pt>
                <c:pt idx="153">
                  <c:v>2.8814062000000001E-2</c:v>
                </c:pt>
                <c:pt idx="154">
                  <c:v>3.1995034999999998E-2</c:v>
                </c:pt>
                <c:pt idx="155">
                  <c:v>3.0457047000000001E-2</c:v>
                </c:pt>
                <c:pt idx="156">
                  <c:v>3.7757845999999998E-2</c:v>
                </c:pt>
                <c:pt idx="157">
                  <c:v>2.9555258000000001E-2</c:v>
                </c:pt>
                <c:pt idx="158">
                  <c:v>3.6272359999999997E-2</c:v>
                </c:pt>
                <c:pt idx="159">
                  <c:v>3.3014182000000003E-2</c:v>
                </c:pt>
                <c:pt idx="160">
                  <c:v>3.1587375000000001E-2</c:v>
                </c:pt>
                <c:pt idx="161">
                  <c:v>2.5117336000000001E-2</c:v>
                </c:pt>
                <c:pt idx="162">
                  <c:v>3.1488549999999997E-2</c:v>
                </c:pt>
                <c:pt idx="163">
                  <c:v>2.7609613000000002E-2</c:v>
                </c:pt>
                <c:pt idx="164">
                  <c:v>2.8412575999999998E-2</c:v>
                </c:pt>
                <c:pt idx="165">
                  <c:v>3.5027768000000001E-2</c:v>
                </c:pt>
                <c:pt idx="166">
                  <c:v>3.1744878999999997E-2</c:v>
                </c:pt>
                <c:pt idx="167">
                  <c:v>2.8023449999999998E-2</c:v>
                </c:pt>
                <c:pt idx="168">
                  <c:v>3.5423071E-2</c:v>
                </c:pt>
                <c:pt idx="169">
                  <c:v>2.8276691E-2</c:v>
                </c:pt>
                <c:pt idx="170">
                  <c:v>3.0660876E-2</c:v>
                </c:pt>
                <c:pt idx="171">
                  <c:v>3.0713378999999999E-2</c:v>
                </c:pt>
                <c:pt idx="172">
                  <c:v>3.2618874999999999E-2</c:v>
                </c:pt>
                <c:pt idx="173">
                  <c:v>3.5855438000000003E-2</c:v>
                </c:pt>
                <c:pt idx="174">
                  <c:v>3.3004912999999997E-2</c:v>
                </c:pt>
                <c:pt idx="175">
                  <c:v>3.1840619000000001E-2</c:v>
                </c:pt>
                <c:pt idx="176">
                  <c:v>3.1865323000000001E-2</c:v>
                </c:pt>
                <c:pt idx="177">
                  <c:v>3.3495958999999999E-2</c:v>
                </c:pt>
                <c:pt idx="178">
                  <c:v>3.5410718000000001E-2</c:v>
                </c:pt>
                <c:pt idx="179">
                  <c:v>2.9512020999999999E-2</c:v>
                </c:pt>
                <c:pt idx="180">
                  <c:v>3.4462604000000001E-2</c:v>
                </c:pt>
                <c:pt idx="181">
                  <c:v>3.5243951000000003E-2</c:v>
                </c:pt>
                <c:pt idx="182">
                  <c:v>3.0475579999999999E-2</c:v>
                </c:pt>
                <c:pt idx="183">
                  <c:v>2.9962918000000002E-2</c:v>
                </c:pt>
                <c:pt idx="184">
                  <c:v>3.3786260999999998E-2</c:v>
                </c:pt>
                <c:pt idx="185">
                  <c:v>3.8943759000000001E-2</c:v>
                </c:pt>
                <c:pt idx="186">
                  <c:v>0.203248767</c:v>
                </c:pt>
                <c:pt idx="187">
                  <c:v>0.33891264599999998</c:v>
                </c:pt>
                <c:pt idx="188">
                  <c:v>0.17562678200000001</c:v>
                </c:pt>
                <c:pt idx="189">
                  <c:v>6.5061712999999993E-2</c:v>
                </c:pt>
                <c:pt idx="190">
                  <c:v>3.6741787999999997E-2</c:v>
                </c:pt>
                <c:pt idx="191">
                  <c:v>3.4416278000000002E-2</c:v>
                </c:pt>
                <c:pt idx="192">
                  <c:v>2.9132155999999999E-2</c:v>
                </c:pt>
                <c:pt idx="193">
                  <c:v>3.4150681000000002E-2</c:v>
                </c:pt>
                <c:pt idx="194">
                  <c:v>2.9394666E-2</c:v>
                </c:pt>
                <c:pt idx="195">
                  <c:v>3.4289658000000001E-2</c:v>
                </c:pt>
                <c:pt idx="196">
                  <c:v>3.0033948000000001E-2</c:v>
                </c:pt>
                <c:pt idx="197">
                  <c:v>3.0639257999999999E-2</c:v>
                </c:pt>
                <c:pt idx="198">
                  <c:v>2.9289661000000002E-2</c:v>
                </c:pt>
                <c:pt idx="199">
                  <c:v>2.901171E-2</c:v>
                </c:pt>
                <c:pt idx="200">
                  <c:v>3.4759081999999997E-2</c:v>
                </c:pt>
                <c:pt idx="201">
                  <c:v>2.7532404E-2</c:v>
                </c:pt>
                <c:pt idx="202">
                  <c:v>3.2869028000000002E-2</c:v>
                </c:pt>
                <c:pt idx="203">
                  <c:v>2.1429877999999999E-2</c:v>
                </c:pt>
                <c:pt idx="204">
                  <c:v>2.7575641000000001E-2</c:v>
                </c:pt>
                <c:pt idx="205">
                  <c:v>2.7918445E-2</c:v>
                </c:pt>
                <c:pt idx="206">
                  <c:v>3.8236533000000003E-2</c:v>
                </c:pt>
                <c:pt idx="207">
                  <c:v>3.4666434000000003E-2</c:v>
                </c:pt>
                <c:pt idx="208">
                  <c:v>3.3681256E-2</c:v>
                </c:pt>
                <c:pt idx="209">
                  <c:v>3.4382309E-2</c:v>
                </c:pt>
                <c:pt idx="210">
                  <c:v>3.482085E-2</c:v>
                </c:pt>
                <c:pt idx="211">
                  <c:v>3.5923383000000003E-2</c:v>
                </c:pt>
                <c:pt idx="212">
                  <c:v>3.6062357000000003E-2</c:v>
                </c:pt>
                <c:pt idx="213">
                  <c:v>3.4209360000000001E-2</c:v>
                </c:pt>
                <c:pt idx="214">
                  <c:v>2.9953649999999998E-2</c:v>
                </c:pt>
                <c:pt idx="215">
                  <c:v>3.2291513000000001E-2</c:v>
                </c:pt>
                <c:pt idx="216">
                  <c:v>3.9759079000000003E-2</c:v>
                </c:pt>
                <c:pt idx="217">
                  <c:v>3.1683111999999999E-2</c:v>
                </c:pt>
                <c:pt idx="218">
                  <c:v>3.4564517000000003E-2</c:v>
                </c:pt>
                <c:pt idx="219">
                  <c:v>3.6247652999999998E-2</c:v>
                </c:pt>
                <c:pt idx="220">
                  <c:v>3.3996264999999998E-2</c:v>
                </c:pt>
                <c:pt idx="221">
                  <c:v>3.4904233E-2</c:v>
                </c:pt>
                <c:pt idx="222">
                  <c:v>3.3533016999999998E-2</c:v>
                </c:pt>
                <c:pt idx="223">
                  <c:v>2.5722647000000001E-2</c:v>
                </c:pt>
                <c:pt idx="224">
                  <c:v>3.5407629000000003E-2</c:v>
                </c:pt>
                <c:pt idx="225">
                  <c:v>3.8508306999999999E-2</c:v>
                </c:pt>
                <c:pt idx="226">
                  <c:v>0.14265275899999999</c:v>
                </c:pt>
                <c:pt idx="227">
                  <c:v>0.333084985</c:v>
                </c:pt>
                <c:pt idx="228">
                  <c:v>0.23226972700000001</c:v>
                </c:pt>
                <c:pt idx="229">
                  <c:v>7.4002411000000004E-2</c:v>
                </c:pt>
                <c:pt idx="230">
                  <c:v>4.6056171E-2</c:v>
                </c:pt>
                <c:pt idx="231">
                  <c:v>3.8597869999999999E-2</c:v>
                </c:pt>
                <c:pt idx="232">
                  <c:v>2.7019741999999999E-2</c:v>
                </c:pt>
                <c:pt idx="233">
                  <c:v>2.7056802000000001E-2</c:v>
                </c:pt>
                <c:pt idx="234">
                  <c:v>3.4796143000000002E-2</c:v>
                </c:pt>
                <c:pt idx="235">
                  <c:v>2.7242102000000001E-2</c:v>
                </c:pt>
                <c:pt idx="236">
                  <c:v>3.6951790999999998E-2</c:v>
                </c:pt>
                <c:pt idx="237">
                  <c:v>3.8310656999999998E-2</c:v>
                </c:pt>
                <c:pt idx="238">
                  <c:v>2.4092011999999999E-2</c:v>
                </c:pt>
                <c:pt idx="239">
                  <c:v>3.0185275000000001E-2</c:v>
                </c:pt>
                <c:pt idx="240">
                  <c:v>2.5327344000000002E-2</c:v>
                </c:pt>
                <c:pt idx="241">
                  <c:v>3.3829498E-2</c:v>
                </c:pt>
                <c:pt idx="242">
                  <c:v>3.7310036999999997E-2</c:v>
                </c:pt>
                <c:pt idx="243">
                  <c:v>3.0796761999999998E-2</c:v>
                </c:pt>
                <c:pt idx="244">
                  <c:v>3.2516958999999998E-2</c:v>
                </c:pt>
                <c:pt idx="245">
                  <c:v>2.8221103000000001E-2</c:v>
                </c:pt>
                <c:pt idx="246">
                  <c:v>3.3764641999999997E-2</c:v>
                </c:pt>
                <c:pt idx="247">
                  <c:v>3.8844933999999998E-2</c:v>
                </c:pt>
                <c:pt idx="248">
                  <c:v>2.9144509999999998E-2</c:v>
                </c:pt>
                <c:pt idx="249">
                  <c:v>2.3353902999999999E-2</c:v>
                </c:pt>
                <c:pt idx="250">
                  <c:v>2.7291515999999998E-2</c:v>
                </c:pt>
                <c:pt idx="251">
                  <c:v>3.1769582999999997E-2</c:v>
                </c:pt>
                <c:pt idx="252">
                  <c:v>2.0645443999999999E-2</c:v>
                </c:pt>
                <c:pt idx="253">
                  <c:v>2.6531787000000001E-2</c:v>
                </c:pt>
                <c:pt idx="254">
                  <c:v>3.6108678999999998E-2</c:v>
                </c:pt>
                <c:pt idx="255">
                  <c:v>3.5197626000000003E-2</c:v>
                </c:pt>
                <c:pt idx="256">
                  <c:v>2.9073477E-2</c:v>
                </c:pt>
                <c:pt idx="257">
                  <c:v>2.7733147999999999E-2</c:v>
                </c:pt>
                <c:pt idx="258">
                  <c:v>2.6009859999999999E-2</c:v>
                </c:pt>
                <c:pt idx="259">
                  <c:v>2.8029625999999998E-2</c:v>
                </c:pt>
                <c:pt idx="260">
                  <c:v>3.5963528000000002E-2</c:v>
                </c:pt>
                <c:pt idx="261">
                  <c:v>3.5077179E-2</c:v>
                </c:pt>
                <c:pt idx="262">
                  <c:v>3.6000589E-2</c:v>
                </c:pt>
                <c:pt idx="263">
                  <c:v>3.8060497999999998E-2</c:v>
                </c:pt>
                <c:pt idx="264">
                  <c:v>3.8097562000000001E-2</c:v>
                </c:pt>
                <c:pt idx="265">
                  <c:v>2.6565762E-2</c:v>
                </c:pt>
                <c:pt idx="266">
                  <c:v>0.147674377</c:v>
                </c:pt>
                <c:pt idx="267">
                  <c:v>0.330808887</c:v>
                </c:pt>
                <c:pt idx="268">
                  <c:v>0.21790900899999999</c:v>
                </c:pt>
                <c:pt idx="269">
                  <c:v>6.6936322000000006E-2</c:v>
                </c:pt>
                <c:pt idx="270">
                  <c:v>3.7195770000000003E-2</c:v>
                </c:pt>
                <c:pt idx="271">
                  <c:v>3.2745495999999999E-2</c:v>
                </c:pt>
                <c:pt idx="272">
                  <c:v>3.7100033999999997E-2</c:v>
                </c:pt>
                <c:pt idx="273">
                  <c:v>2.3702884E-2</c:v>
                </c:pt>
                <c:pt idx="274">
                  <c:v>2.9150687000000002E-2</c:v>
                </c:pt>
                <c:pt idx="275">
                  <c:v>1.9073486000000001E-2</c:v>
                </c:pt>
                <c:pt idx="276">
                  <c:v>3.3764641999999997E-2</c:v>
                </c:pt>
                <c:pt idx="277">
                  <c:v>3.0432343000000001E-2</c:v>
                </c:pt>
                <c:pt idx="278">
                  <c:v>3.2893735E-2</c:v>
                </c:pt>
                <c:pt idx="279">
                  <c:v>2.9898062E-2</c:v>
                </c:pt>
                <c:pt idx="280">
                  <c:v>3.3443457000000003E-2</c:v>
                </c:pt>
                <c:pt idx="281">
                  <c:v>3.7974029999999999E-2</c:v>
                </c:pt>
                <c:pt idx="282">
                  <c:v>2.0997512999999999E-2</c:v>
                </c:pt>
                <c:pt idx="283">
                  <c:v>3.8106827000000003E-2</c:v>
                </c:pt>
                <c:pt idx="284">
                  <c:v>3.6818994000000001E-2</c:v>
                </c:pt>
                <c:pt idx="285">
                  <c:v>2.9817764E-2</c:v>
                </c:pt>
                <c:pt idx="286">
                  <c:v>3.4153769E-2</c:v>
                </c:pt>
                <c:pt idx="287">
                  <c:v>3.9632458000000002E-2</c:v>
                </c:pt>
                <c:pt idx="288">
                  <c:v>3.8604047000000002E-2</c:v>
                </c:pt>
                <c:pt idx="289">
                  <c:v>3.8795522999999998E-2</c:v>
                </c:pt>
                <c:pt idx="290">
                  <c:v>3.2801086E-2</c:v>
                </c:pt>
                <c:pt idx="291">
                  <c:v>3.4555255E-2</c:v>
                </c:pt>
                <c:pt idx="292">
                  <c:v>3.343728E-2</c:v>
                </c:pt>
                <c:pt idx="293">
                  <c:v>3.5268655000000003E-2</c:v>
                </c:pt>
                <c:pt idx="294">
                  <c:v>3.3366251E-2</c:v>
                </c:pt>
                <c:pt idx="295">
                  <c:v>3.1346484000000001E-2</c:v>
                </c:pt>
                <c:pt idx="296">
                  <c:v>2.4743649E-2</c:v>
                </c:pt>
                <c:pt idx="297">
                  <c:v>3.1284716999999997E-2</c:v>
                </c:pt>
                <c:pt idx="298">
                  <c:v>3.8057412999999998E-2</c:v>
                </c:pt>
                <c:pt idx="299">
                  <c:v>3.5228506E-2</c:v>
                </c:pt>
                <c:pt idx="300">
                  <c:v>3.2347104000000002E-2</c:v>
                </c:pt>
                <c:pt idx="301">
                  <c:v>3.5707199000000002E-2</c:v>
                </c:pt>
                <c:pt idx="302">
                  <c:v>2.3218018E-2</c:v>
                </c:pt>
                <c:pt idx="303">
                  <c:v>3.6710900999999997E-2</c:v>
                </c:pt>
                <c:pt idx="304">
                  <c:v>3.2838146999999998E-2</c:v>
                </c:pt>
                <c:pt idx="305">
                  <c:v>3.4576874E-2</c:v>
                </c:pt>
                <c:pt idx="306">
                  <c:v>0.152844226</c:v>
                </c:pt>
                <c:pt idx="307">
                  <c:v>0.32435119600000001</c:v>
                </c:pt>
                <c:pt idx="308">
                  <c:v>0.22854213900000001</c:v>
                </c:pt>
                <c:pt idx="309">
                  <c:v>7.0126562000000003E-2</c:v>
                </c:pt>
                <c:pt idx="310">
                  <c:v>3.7856671000000001E-2</c:v>
                </c:pt>
                <c:pt idx="311">
                  <c:v>3.8773903999999998E-2</c:v>
                </c:pt>
                <c:pt idx="312">
                  <c:v>4.0469393999999999E-2</c:v>
                </c:pt>
                <c:pt idx="313">
                  <c:v>4.1463833999999998E-2</c:v>
                </c:pt>
                <c:pt idx="314">
                  <c:v>3.6034561E-2</c:v>
                </c:pt>
                <c:pt idx="315">
                  <c:v>3.4573781999999997E-2</c:v>
                </c:pt>
                <c:pt idx="316">
                  <c:v>3.7930791999999998E-2</c:v>
                </c:pt>
                <c:pt idx="317">
                  <c:v>2.8001831000000001E-2</c:v>
                </c:pt>
                <c:pt idx="318">
                  <c:v>3.2396515000000001E-2</c:v>
                </c:pt>
                <c:pt idx="319">
                  <c:v>2.9928946000000001E-2</c:v>
                </c:pt>
                <c:pt idx="320">
                  <c:v>3.0138953E-2</c:v>
                </c:pt>
                <c:pt idx="321">
                  <c:v>3.6151916999999999E-2</c:v>
                </c:pt>
                <c:pt idx="322">
                  <c:v>3.3045062E-2</c:v>
                </c:pt>
                <c:pt idx="323">
                  <c:v>3.0691759999999998E-2</c:v>
                </c:pt>
                <c:pt idx="324">
                  <c:v>2.9258780000000002E-2</c:v>
                </c:pt>
                <c:pt idx="325">
                  <c:v>3.2396515000000001E-2</c:v>
                </c:pt>
                <c:pt idx="326">
                  <c:v>2.4453346000000001E-2</c:v>
                </c:pt>
                <c:pt idx="327">
                  <c:v>3.2572548999999999E-2</c:v>
                </c:pt>
                <c:pt idx="328">
                  <c:v>3.4363778999999997E-2</c:v>
                </c:pt>
                <c:pt idx="329">
                  <c:v>2.4400845000000001E-2</c:v>
                </c:pt>
                <c:pt idx="330">
                  <c:v>3.5166742000000001E-2</c:v>
                </c:pt>
                <c:pt idx="331">
                  <c:v>3.5077179E-2</c:v>
                </c:pt>
                <c:pt idx="332">
                  <c:v>3.5562045E-2</c:v>
                </c:pt>
                <c:pt idx="333">
                  <c:v>3.3761553999999999E-2</c:v>
                </c:pt>
                <c:pt idx="334">
                  <c:v>2.9289661000000002E-2</c:v>
                </c:pt>
                <c:pt idx="335">
                  <c:v>3.1744878999999997E-2</c:v>
                </c:pt>
                <c:pt idx="336">
                  <c:v>3.9141412E-2</c:v>
                </c:pt>
                <c:pt idx="337">
                  <c:v>3.2449016999999997E-2</c:v>
                </c:pt>
                <c:pt idx="338">
                  <c:v>3.2072241000000001E-2</c:v>
                </c:pt>
                <c:pt idx="339">
                  <c:v>3.2878296000000001E-2</c:v>
                </c:pt>
                <c:pt idx="340">
                  <c:v>3.2699172999999998E-2</c:v>
                </c:pt>
                <c:pt idx="341">
                  <c:v>2.6917831E-2</c:v>
                </c:pt>
                <c:pt idx="342">
                  <c:v>4.2084586E-2</c:v>
                </c:pt>
                <c:pt idx="343">
                  <c:v>2.7272985999999999E-2</c:v>
                </c:pt>
                <c:pt idx="344">
                  <c:v>3.0985149999999999E-2</c:v>
                </c:pt>
                <c:pt idx="345">
                  <c:v>2.8866561999999998E-2</c:v>
                </c:pt>
                <c:pt idx="346">
                  <c:v>0.15423706100000001</c:v>
                </c:pt>
                <c:pt idx="347">
                  <c:v>0.32647287600000002</c:v>
                </c:pt>
                <c:pt idx="348">
                  <c:v>0.22408876999999999</c:v>
                </c:pt>
                <c:pt idx="349">
                  <c:v>7.4511981000000005E-2</c:v>
                </c:pt>
                <c:pt idx="350">
                  <c:v>4.7986371E-2</c:v>
                </c:pt>
                <c:pt idx="351">
                  <c:v>3.8956115999999999E-2</c:v>
                </c:pt>
                <c:pt idx="352">
                  <c:v>3.3131537000000003E-2</c:v>
                </c:pt>
                <c:pt idx="353">
                  <c:v>3.5071001999999997E-2</c:v>
                </c:pt>
                <c:pt idx="354">
                  <c:v>3.2804171999999999E-2</c:v>
                </c:pt>
                <c:pt idx="355">
                  <c:v>3.6374276999999997E-2</c:v>
                </c:pt>
                <c:pt idx="356">
                  <c:v>2.7137100000000001E-2</c:v>
                </c:pt>
                <c:pt idx="357">
                  <c:v>3.2282247999999999E-2</c:v>
                </c:pt>
                <c:pt idx="358">
                  <c:v>2.9789972000000001E-2</c:v>
                </c:pt>
                <c:pt idx="359">
                  <c:v>3.6182800000000001E-2</c:v>
                </c:pt>
                <c:pt idx="360">
                  <c:v>2.6537964000000001E-2</c:v>
                </c:pt>
                <c:pt idx="361">
                  <c:v>3.4894967999999998E-2</c:v>
                </c:pt>
                <c:pt idx="362">
                  <c:v>3.2189597E-2</c:v>
                </c:pt>
                <c:pt idx="363">
                  <c:v>1.3650391E-2</c:v>
                </c:pt>
                <c:pt idx="364">
                  <c:v>3.5222333000000002E-2</c:v>
                </c:pt>
                <c:pt idx="365">
                  <c:v>3.1587375000000001E-2</c:v>
                </c:pt>
                <c:pt idx="366">
                  <c:v>3.7387246999999998E-2</c:v>
                </c:pt>
                <c:pt idx="367">
                  <c:v>3.3137711E-2</c:v>
                </c:pt>
                <c:pt idx="368">
                  <c:v>3.9851730000000002E-2</c:v>
                </c:pt>
                <c:pt idx="369">
                  <c:v>3.0898678999999998E-2</c:v>
                </c:pt>
                <c:pt idx="370">
                  <c:v>3.4610843000000002E-2</c:v>
                </c:pt>
                <c:pt idx="371">
                  <c:v>2.8363164999999999E-2</c:v>
                </c:pt>
                <c:pt idx="372">
                  <c:v>2.2906097E-2</c:v>
                </c:pt>
                <c:pt idx="373">
                  <c:v>3.2208127000000003E-2</c:v>
                </c:pt>
                <c:pt idx="374">
                  <c:v>3.6513250999999997E-2</c:v>
                </c:pt>
                <c:pt idx="375">
                  <c:v>3.3696701000000003E-2</c:v>
                </c:pt>
                <c:pt idx="376">
                  <c:v>2.7609613000000002E-2</c:v>
                </c:pt>
                <c:pt idx="377">
                  <c:v>3.3591695999999997E-2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'[All flow rates.xlsx]Sheet1'!$J$2</c:f>
              <c:strCache>
                <c:ptCount val="1"/>
                <c:pt idx="0">
                  <c:v>Pump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strRef>
              <c:f>'[All flow rates.xlsx]Sheet1'!$B$3:$B$386</c:f>
              <c:strCache>
                <c:ptCount val="378"/>
                <c:pt idx="0">
                  <c:v>Time</c:v>
                </c:pt>
                <c:pt idx="1">
                  <c:v>0</c:v>
                </c:pt>
                <c:pt idx="2">
                  <c:v>0.5</c:v>
                </c:pt>
                <c:pt idx="3">
                  <c:v>1</c:v>
                </c:pt>
                <c:pt idx="4">
                  <c:v>1.501</c:v>
                </c:pt>
                <c:pt idx="5">
                  <c:v>2</c:v>
                </c:pt>
                <c:pt idx="6">
                  <c:v>2.5</c:v>
                </c:pt>
                <c:pt idx="7">
                  <c:v>3</c:v>
                </c:pt>
                <c:pt idx="8">
                  <c:v>3.5</c:v>
                </c:pt>
                <c:pt idx="9">
                  <c:v>4</c:v>
                </c:pt>
                <c:pt idx="10">
                  <c:v>4.5</c:v>
                </c:pt>
                <c:pt idx="11">
                  <c:v>5</c:v>
                </c:pt>
                <c:pt idx="12">
                  <c:v>5.5</c:v>
                </c:pt>
                <c:pt idx="13">
                  <c:v>6</c:v>
                </c:pt>
                <c:pt idx="14">
                  <c:v>6.5</c:v>
                </c:pt>
                <c:pt idx="15">
                  <c:v>7</c:v>
                </c:pt>
                <c:pt idx="16">
                  <c:v>7.5</c:v>
                </c:pt>
                <c:pt idx="17">
                  <c:v>8</c:v>
                </c:pt>
                <c:pt idx="18">
                  <c:v>8.5</c:v>
                </c:pt>
                <c:pt idx="19">
                  <c:v>9</c:v>
                </c:pt>
                <c:pt idx="20">
                  <c:v>9.5</c:v>
                </c:pt>
                <c:pt idx="21">
                  <c:v>10</c:v>
                </c:pt>
                <c:pt idx="22">
                  <c:v>10.5</c:v>
                </c:pt>
                <c:pt idx="23">
                  <c:v>11</c:v>
                </c:pt>
                <c:pt idx="24">
                  <c:v>11.5</c:v>
                </c:pt>
                <c:pt idx="25">
                  <c:v>12</c:v>
                </c:pt>
                <c:pt idx="26">
                  <c:v>12.5</c:v>
                </c:pt>
                <c:pt idx="27">
                  <c:v>13</c:v>
                </c:pt>
                <c:pt idx="28">
                  <c:v>13.5</c:v>
                </c:pt>
                <c:pt idx="29">
                  <c:v>14</c:v>
                </c:pt>
                <c:pt idx="30">
                  <c:v>14.5</c:v>
                </c:pt>
                <c:pt idx="31">
                  <c:v>15</c:v>
                </c:pt>
                <c:pt idx="32">
                  <c:v>15.5</c:v>
                </c:pt>
                <c:pt idx="33">
                  <c:v>16</c:v>
                </c:pt>
                <c:pt idx="34">
                  <c:v>16.5</c:v>
                </c:pt>
                <c:pt idx="35">
                  <c:v>17</c:v>
                </c:pt>
                <c:pt idx="36">
                  <c:v>17.5</c:v>
                </c:pt>
                <c:pt idx="37">
                  <c:v>18</c:v>
                </c:pt>
                <c:pt idx="38">
                  <c:v>18.5</c:v>
                </c:pt>
                <c:pt idx="39">
                  <c:v>19</c:v>
                </c:pt>
                <c:pt idx="40">
                  <c:v>19.5</c:v>
                </c:pt>
                <c:pt idx="41">
                  <c:v>20</c:v>
                </c:pt>
                <c:pt idx="42">
                  <c:v>20.5</c:v>
                </c:pt>
                <c:pt idx="43">
                  <c:v>21</c:v>
                </c:pt>
                <c:pt idx="44">
                  <c:v>21.5</c:v>
                </c:pt>
                <c:pt idx="45">
                  <c:v>22</c:v>
                </c:pt>
                <c:pt idx="46">
                  <c:v>22.5</c:v>
                </c:pt>
                <c:pt idx="47">
                  <c:v>23</c:v>
                </c:pt>
                <c:pt idx="48">
                  <c:v>23.5</c:v>
                </c:pt>
                <c:pt idx="49">
                  <c:v>24</c:v>
                </c:pt>
                <c:pt idx="50">
                  <c:v>24.5</c:v>
                </c:pt>
                <c:pt idx="51">
                  <c:v>25</c:v>
                </c:pt>
                <c:pt idx="52">
                  <c:v>25.5</c:v>
                </c:pt>
                <c:pt idx="53">
                  <c:v>26</c:v>
                </c:pt>
                <c:pt idx="54">
                  <c:v>26.5</c:v>
                </c:pt>
                <c:pt idx="55">
                  <c:v>27</c:v>
                </c:pt>
                <c:pt idx="56">
                  <c:v>27.5</c:v>
                </c:pt>
                <c:pt idx="57">
                  <c:v>28</c:v>
                </c:pt>
                <c:pt idx="58">
                  <c:v>28.5</c:v>
                </c:pt>
                <c:pt idx="59">
                  <c:v>29.001</c:v>
                </c:pt>
                <c:pt idx="60">
                  <c:v>29.5</c:v>
                </c:pt>
                <c:pt idx="61">
                  <c:v>30</c:v>
                </c:pt>
                <c:pt idx="62">
                  <c:v>30.5</c:v>
                </c:pt>
                <c:pt idx="63">
                  <c:v>31</c:v>
                </c:pt>
                <c:pt idx="64">
                  <c:v>31.5</c:v>
                </c:pt>
                <c:pt idx="65">
                  <c:v>32</c:v>
                </c:pt>
                <c:pt idx="66">
                  <c:v>32.5</c:v>
                </c:pt>
                <c:pt idx="67">
                  <c:v>33</c:v>
                </c:pt>
                <c:pt idx="68">
                  <c:v>33.5</c:v>
                </c:pt>
                <c:pt idx="69">
                  <c:v>34</c:v>
                </c:pt>
                <c:pt idx="70">
                  <c:v>34.5</c:v>
                </c:pt>
                <c:pt idx="71">
                  <c:v>35</c:v>
                </c:pt>
                <c:pt idx="72">
                  <c:v>35.501</c:v>
                </c:pt>
                <c:pt idx="73">
                  <c:v>36</c:v>
                </c:pt>
                <c:pt idx="74">
                  <c:v>36.5</c:v>
                </c:pt>
                <c:pt idx="75">
                  <c:v>37</c:v>
                </c:pt>
                <c:pt idx="76">
                  <c:v>37.5</c:v>
                </c:pt>
                <c:pt idx="77">
                  <c:v>38</c:v>
                </c:pt>
                <c:pt idx="78">
                  <c:v>38.5</c:v>
                </c:pt>
                <c:pt idx="79">
                  <c:v>39</c:v>
                </c:pt>
                <c:pt idx="80">
                  <c:v>39.5</c:v>
                </c:pt>
                <c:pt idx="81">
                  <c:v>40</c:v>
                </c:pt>
                <c:pt idx="82">
                  <c:v>40.5</c:v>
                </c:pt>
                <c:pt idx="83">
                  <c:v>41</c:v>
                </c:pt>
                <c:pt idx="84">
                  <c:v>41.5</c:v>
                </c:pt>
                <c:pt idx="85">
                  <c:v>42</c:v>
                </c:pt>
                <c:pt idx="86">
                  <c:v>42.5</c:v>
                </c:pt>
                <c:pt idx="87">
                  <c:v>43</c:v>
                </c:pt>
                <c:pt idx="88">
                  <c:v>43.5</c:v>
                </c:pt>
                <c:pt idx="89">
                  <c:v>44</c:v>
                </c:pt>
                <c:pt idx="90">
                  <c:v>44.5</c:v>
                </c:pt>
                <c:pt idx="91">
                  <c:v>45</c:v>
                </c:pt>
                <c:pt idx="92">
                  <c:v>45.5</c:v>
                </c:pt>
                <c:pt idx="93">
                  <c:v>46</c:v>
                </c:pt>
                <c:pt idx="94">
                  <c:v>46.5</c:v>
                </c:pt>
                <c:pt idx="95">
                  <c:v>47</c:v>
                </c:pt>
                <c:pt idx="96">
                  <c:v>47.5</c:v>
                </c:pt>
                <c:pt idx="97">
                  <c:v>48</c:v>
                </c:pt>
                <c:pt idx="98">
                  <c:v>48.5</c:v>
                </c:pt>
                <c:pt idx="99">
                  <c:v>49</c:v>
                </c:pt>
                <c:pt idx="100">
                  <c:v>49.5</c:v>
                </c:pt>
                <c:pt idx="101">
                  <c:v>50</c:v>
                </c:pt>
                <c:pt idx="102">
                  <c:v>50.5</c:v>
                </c:pt>
                <c:pt idx="103">
                  <c:v>51</c:v>
                </c:pt>
                <c:pt idx="104">
                  <c:v>51.5</c:v>
                </c:pt>
                <c:pt idx="105">
                  <c:v>52</c:v>
                </c:pt>
                <c:pt idx="106">
                  <c:v>52.5</c:v>
                </c:pt>
                <c:pt idx="107">
                  <c:v>53</c:v>
                </c:pt>
                <c:pt idx="108">
                  <c:v>53.5</c:v>
                </c:pt>
                <c:pt idx="109">
                  <c:v>54</c:v>
                </c:pt>
                <c:pt idx="110">
                  <c:v>54.5</c:v>
                </c:pt>
                <c:pt idx="111">
                  <c:v>55</c:v>
                </c:pt>
                <c:pt idx="112">
                  <c:v>55.5</c:v>
                </c:pt>
                <c:pt idx="113">
                  <c:v>56</c:v>
                </c:pt>
                <c:pt idx="114">
                  <c:v>56.5</c:v>
                </c:pt>
                <c:pt idx="115">
                  <c:v>57</c:v>
                </c:pt>
                <c:pt idx="116">
                  <c:v>57.5</c:v>
                </c:pt>
                <c:pt idx="117">
                  <c:v>58</c:v>
                </c:pt>
                <c:pt idx="118">
                  <c:v>58.5</c:v>
                </c:pt>
                <c:pt idx="119">
                  <c:v>59</c:v>
                </c:pt>
                <c:pt idx="120">
                  <c:v>59.5</c:v>
                </c:pt>
                <c:pt idx="121">
                  <c:v>60</c:v>
                </c:pt>
                <c:pt idx="122">
                  <c:v>60.5</c:v>
                </c:pt>
                <c:pt idx="123">
                  <c:v>61</c:v>
                </c:pt>
                <c:pt idx="124">
                  <c:v>61.5</c:v>
                </c:pt>
                <c:pt idx="125">
                  <c:v>62</c:v>
                </c:pt>
                <c:pt idx="126">
                  <c:v>62.5</c:v>
                </c:pt>
                <c:pt idx="127">
                  <c:v>63</c:v>
                </c:pt>
                <c:pt idx="128">
                  <c:v>63.5</c:v>
                </c:pt>
                <c:pt idx="129">
                  <c:v>64</c:v>
                </c:pt>
                <c:pt idx="130">
                  <c:v>64.5</c:v>
                </c:pt>
                <c:pt idx="131">
                  <c:v>65</c:v>
                </c:pt>
                <c:pt idx="132">
                  <c:v>65.5</c:v>
                </c:pt>
                <c:pt idx="133">
                  <c:v>66</c:v>
                </c:pt>
                <c:pt idx="134">
                  <c:v>66.5</c:v>
                </c:pt>
                <c:pt idx="135">
                  <c:v>67</c:v>
                </c:pt>
                <c:pt idx="136">
                  <c:v>67.5</c:v>
                </c:pt>
                <c:pt idx="137">
                  <c:v>68</c:v>
                </c:pt>
                <c:pt idx="138">
                  <c:v>68.5</c:v>
                </c:pt>
                <c:pt idx="139">
                  <c:v>69</c:v>
                </c:pt>
                <c:pt idx="140">
                  <c:v>69.5</c:v>
                </c:pt>
                <c:pt idx="141">
                  <c:v>70</c:v>
                </c:pt>
                <c:pt idx="142">
                  <c:v>70.5</c:v>
                </c:pt>
                <c:pt idx="143">
                  <c:v>71</c:v>
                </c:pt>
                <c:pt idx="144">
                  <c:v>71.5</c:v>
                </c:pt>
                <c:pt idx="145">
                  <c:v>72</c:v>
                </c:pt>
                <c:pt idx="146">
                  <c:v>72.5</c:v>
                </c:pt>
                <c:pt idx="147">
                  <c:v>73</c:v>
                </c:pt>
                <c:pt idx="148">
                  <c:v>73.5</c:v>
                </c:pt>
                <c:pt idx="149">
                  <c:v>74</c:v>
                </c:pt>
                <c:pt idx="150">
                  <c:v>74.5</c:v>
                </c:pt>
                <c:pt idx="151">
                  <c:v>75</c:v>
                </c:pt>
                <c:pt idx="152">
                  <c:v>75.5</c:v>
                </c:pt>
                <c:pt idx="153">
                  <c:v>76</c:v>
                </c:pt>
                <c:pt idx="154">
                  <c:v>76.5</c:v>
                </c:pt>
                <c:pt idx="155">
                  <c:v>77</c:v>
                </c:pt>
                <c:pt idx="156">
                  <c:v>77.5</c:v>
                </c:pt>
                <c:pt idx="157">
                  <c:v>78</c:v>
                </c:pt>
                <c:pt idx="158">
                  <c:v>78.5</c:v>
                </c:pt>
                <c:pt idx="159">
                  <c:v>79</c:v>
                </c:pt>
                <c:pt idx="160">
                  <c:v>79.5</c:v>
                </c:pt>
                <c:pt idx="161">
                  <c:v>80</c:v>
                </c:pt>
                <c:pt idx="162">
                  <c:v>80.5</c:v>
                </c:pt>
                <c:pt idx="163">
                  <c:v>81</c:v>
                </c:pt>
                <c:pt idx="164">
                  <c:v>81.5</c:v>
                </c:pt>
                <c:pt idx="165">
                  <c:v>82</c:v>
                </c:pt>
                <c:pt idx="166">
                  <c:v>82.5</c:v>
                </c:pt>
                <c:pt idx="167">
                  <c:v>83</c:v>
                </c:pt>
                <c:pt idx="168">
                  <c:v>83.5</c:v>
                </c:pt>
                <c:pt idx="169">
                  <c:v>84</c:v>
                </c:pt>
                <c:pt idx="170">
                  <c:v>84.5</c:v>
                </c:pt>
                <c:pt idx="171">
                  <c:v>85</c:v>
                </c:pt>
                <c:pt idx="172">
                  <c:v>85.5</c:v>
                </c:pt>
                <c:pt idx="173">
                  <c:v>86</c:v>
                </c:pt>
                <c:pt idx="174">
                  <c:v>86.5</c:v>
                </c:pt>
                <c:pt idx="175">
                  <c:v>87</c:v>
                </c:pt>
                <c:pt idx="176">
                  <c:v>87.5</c:v>
                </c:pt>
                <c:pt idx="177">
                  <c:v>88</c:v>
                </c:pt>
                <c:pt idx="178">
                  <c:v>88.5</c:v>
                </c:pt>
                <c:pt idx="179">
                  <c:v>89</c:v>
                </c:pt>
                <c:pt idx="180">
                  <c:v>89.5</c:v>
                </c:pt>
                <c:pt idx="181">
                  <c:v>90</c:v>
                </c:pt>
                <c:pt idx="182">
                  <c:v>90.5</c:v>
                </c:pt>
                <c:pt idx="183">
                  <c:v>91</c:v>
                </c:pt>
                <c:pt idx="184">
                  <c:v>91.5</c:v>
                </c:pt>
                <c:pt idx="185">
                  <c:v>92</c:v>
                </c:pt>
                <c:pt idx="186">
                  <c:v>92.5</c:v>
                </c:pt>
                <c:pt idx="187">
                  <c:v>93</c:v>
                </c:pt>
                <c:pt idx="188">
                  <c:v>93.5</c:v>
                </c:pt>
                <c:pt idx="189">
                  <c:v>94</c:v>
                </c:pt>
                <c:pt idx="190">
                  <c:v>94.5</c:v>
                </c:pt>
                <c:pt idx="191">
                  <c:v>95</c:v>
                </c:pt>
                <c:pt idx="192">
                  <c:v>95.5</c:v>
                </c:pt>
                <c:pt idx="193">
                  <c:v>96</c:v>
                </c:pt>
                <c:pt idx="194">
                  <c:v>96.5</c:v>
                </c:pt>
                <c:pt idx="195">
                  <c:v>97</c:v>
                </c:pt>
                <c:pt idx="196">
                  <c:v>97.5</c:v>
                </c:pt>
                <c:pt idx="197">
                  <c:v>98</c:v>
                </c:pt>
                <c:pt idx="198">
                  <c:v>98.5</c:v>
                </c:pt>
                <c:pt idx="199">
                  <c:v>99</c:v>
                </c:pt>
                <c:pt idx="200">
                  <c:v>99.5</c:v>
                </c:pt>
                <c:pt idx="201">
                  <c:v>100</c:v>
                </c:pt>
                <c:pt idx="202">
                  <c:v>100.5</c:v>
                </c:pt>
                <c:pt idx="203">
                  <c:v>101</c:v>
                </c:pt>
                <c:pt idx="204">
                  <c:v>101.5</c:v>
                </c:pt>
                <c:pt idx="205">
                  <c:v>102</c:v>
                </c:pt>
                <c:pt idx="206">
                  <c:v>102.5</c:v>
                </c:pt>
                <c:pt idx="207">
                  <c:v>103</c:v>
                </c:pt>
                <c:pt idx="208">
                  <c:v>103.5</c:v>
                </c:pt>
                <c:pt idx="209">
                  <c:v>104</c:v>
                </c:pt>
                <c:pt idx="210">
                  <c:v>104.5</c:v>
                </c:pt>
                <c:pt idx="211">
                  <c:v>105</c:v>
                </c:pt>
                <c:pt idx="212">
                  <c:v>105.5</c:v>
                </c:pt>
                <c:pt idx="213">
                  <c:v>106</c:v>
                </c:pt>
                <c:pt idx="214">
                  <c:v>106.5</c:v>
                </c:pt>
                <c:pt idx="215">
                  <c:v>107</c:v>
                </c:pt>
                <c:pt idx="216">
                  <c:v>107.5</c:v>
                </c:pt>
                <c:pt idx="217">
                  <c:v>108</c:v>
                </c:pt>
                <c:pt idx="218">
                  <c:v>108.5</c:v>
                </c:pt>
                <c:pt idx="219">
                  <c:v>109</c:v>
                </c:pt>
                <c:pt idx="220">
                  <c:v>109.5</c:v>
                </c:pt>
                <c:pt idx="221">
                  <c:v>110</c:v>
                </c:pt>
                <c:pt idx="222">
                  <c:v>110.5</c:v>
                </c:pt>
                <c:pt idx="223">
                  <c:v>111</c:v>
                </c:pt>
                <c:pt idx="224">
                  <c:v>111.5</c:v>
                </c:pt>
                <c:pt idx="225">
                  <c:v>112</c:v>
                </c:pt>
                <c:pt idx="226">
                  <c:v>112.5</c:v>
                </c:pt>
                <c:pt idx="227">
                  <c:v>113</c:v>
                </c:pt>
                <c:pt idx="228">
                  <c:v>113.5</c:v>
                </c:pt>
                <c:pt idx="229">
                  <c:v>114</c:v>
                </c:pt>
                <c:pt idx="230">
                  <c:v>114.5</c:v>
                </c:pt>
                <c:pt idx="231">
                  <c:v>115</c:v>
                </c:pt>
                <c:pt idx="232">
                  <c:v>115.5</c:v>
                </c:pt>
                <c:pt idx="233">
                  <c:v>116</c:v>
                </c:pt>
                <c:pt idx="234">
                  <c:v>116.5</c:v>
                </c:pt>
                <c:pt idx="235">
                  <c:v>117</c:v>
                </c:pt>
                <c:pt idx="236">
                  <c:v>117.5</c:v>
                </c:pt>
                <c:pt idx="237">
                  <c:v>118</c:v>
                </c:pt>
                <c:pt idx="238">
                  <c:v>118.5</c:v>
                </c:pt>
                <c:pt idx="239">
                  <c:v>119</c:v>
                </c:pt>
                <c:pt idx="240">
                  <c:v>119.5</c:v>
                </c:pt>
                <c:pt idx="241">
                  <c:v>120</c:v>
                </c:pt>
                <c:pt idx="242">
                  <c:v>120.5</c:v>
                </c:pt>
                <c:pt idx="243">
                  <c:v>121</c:v>
                </c:pt>
                <c:pt idx="244">
                  <c:v>121.5</c:v>
                </c:pt>
                <c:pt idx="245">
                  <c:v>122</c:v>
                </c:pt>
                <c:pt idx="246">
                  <c:v>122.5</c:v>
                </c:pt>
                <c:pt idx="247">
                  <c:v>123</c:v>
                </c:pt>
                <c:pt idx="248">
                  <c:v>123.5</c:v>
                </c:pt>
                <c:pt idx="249">
                  <c:v>124</c:v>
                </c:pt>
                <c:pt idx="250">
                  <c:v>124.5</c:v>
                </c:pt>
                <c:pt idx="251">
                  <c:v>125</c:v>
                </c:pt>
                <c:pt idx="252">
                  <c:v>125.5</c:v>
                </c:pt>
                <c:pt idx="253">
                  <c:v>126</c:v>
                </c:pt>
                <c:pt idx="254">
                  <c:v>126.5</c:v>
                </c:pt>
                <c:pt idx="255">
                  <c:v>127</c:v>
                </c:pt>
                <c:pt idx="256">
                  <c:v>127.5</c:v>
                </c:pt>
                <c:pt idx="257">
                  <c:v>128</c:v>
                </c:pt>
                <c:pt idx="258">
                  <c:v>128.5</c:v>
                </c:pt>
                <c:pt idx="259">
                  <c:v>129</c:v>
                </c:pt>
                <c:pt idx="260">
                  <c:v>129.5</c:v>
                </c:pt>
                <c:pt idx="261">
                  <c:v>130</c:v>
                </c:pt>
                <c:pt idx="262">
                  <c:v>130.5</c:v>
                </c:pt>
                <c:pt idx="263">
                  <c:v>131</c:v>
                </c:pt>
                <c:pt idx="264">
                  <c:v>131.5</c:v>
                </c:pt>
                <c:pt idx="265">
                  <c:v>132</c:v>
                </c:pt>
                <c:pt idx="266">
                  <c:v>132.5</c:v>
                </c:pt>
                <c:pt idx="267">
                  <c:v>133</c:v>
                </c:pt>
                <c:pt idx="268">
                  <c:v>133.5</c:v>
                </c:pt>
                <c:pt idx="269">
                  <c:v>134</c:v>
                </c:pt>
                <c:pt idx="270">
                  <c:v>134.5</c:v>
                </c:pt>
                <c:pt idx="271">
                  <c:v>135</c:v>
                </c:pt>
                <c:pt idx="272">
                  <c:v>135.5</c:v>
                </c:pt>
                <c:pt idx="273">
                  <c:v>136</c:v>
                </c:pt>
                <c:pt idx="274">
                  <c:v>136.5</c:v>
                </c:pt>
                <c:pt idx="275">
                  <c:v>137</c:v>
                </c:pt>
                <c:pt idx="276">
                  <c:v>137.5</c:v>
                </c:pt>
                <c:pt idx="277">
                  <c:v>138</c:v>
                </c:pt>
                <c:pt idx="278">
                  <c:v>138.5</c:v>
                </c:pt>
                <c:pt idx="279">
                  <c:v>139</c:v>
                </c:pt>
                <c:pt idx="280">
                  <c:v>139.5</c:v>
                </c:pt>
                <c:pt idx="281">
                  <c:v>140</c:v>
                </c:pt>
                <c:pt idx="282">
                  <c:v>140.5</c:v>
                </c:pt>
                <c:pt idx="283">
                  <c:v>141</c:v>
                </c:pt>
                <c:pt idx="284">
                  <c:v>141.5</c:v>
                </c:pt>
                <c:pt idx="285">
                  <c:v>142</c:v>
                </c:pt>
                <c:pt idx="286">
                  <c:v>142.5</c:v>
                </c:pt>
                <c:pt idx="287">
                  <c:v>143</c:v>
                </c:pt>
                <c:pt idx="288">
                  <c:v>143.5</c:v>
                </c:pt>
                <c:pt idx="289">
                  <c:v>144</c:v>
                </c:pt>
                <c:pt idx="290">
                  <c:v>144.5</c:v>
                </c:pt>
                <c:pt idx="291">
                  <c:v>145</c:v>
                </c:pt>
                <c:pt idx="292">
                  <c:v>145.5</c:v>
                </c:pt>
                <c:pt idx="293">
                  <c:v>146</c:v>
                </c:pt>
                <c:pt idx="294">
                  <c:v>146.5</c:v>
                </c:pt>
                <c:pt idx="295">
                  <c:v>147</c:v>
                </c:pt>
                <c:pt idx="296">
                  <c:v>147.5</c:v>
                </c:pt>
                <c:pt idx="297">
                  <c:v>148</c:v>
                </c:pt>
                <c:pt idx="298">
                  <c:v>148.5</c:v>
                </c:pt>
                <c:pt idx="299">
                  <c:v>149</c:v>
                </c:pt>
                <c:pt idx="300">
                  <c:v>149.5</c:v>
                </c:pt>
                <c:pt idx="301">
                  <c:v>150</c:v>
                </c:pt>
                <c:pt idx="302">
                  <c:v>150.5</c:v>
                </c:pt>
                <c:pt idx="303">
                  <c:v>151</c:v>
                </c:pt>
                <c:pt idx="304">
                  <c:v>151.5</c:v>
                </c:pt>
                <c:pt idx="305">
                  <c:v>152</c:v>
                </c:pt>
                <c:pt idx="306">
                  <c:v>152.5</c:v>
                </c:pt>
                <c:pt idx="307">
                  <c:v>153</c:v>
                </c:pt>
                <c:pt idx="308">
                  <c:v>153.5</c:v>
                </c:pt>
                <c:pt idx="309">
                  <c:v>154</c:v>
                </c:pt>
                <c:pt idx="310">
                  <c:v>154.5</c:v>
                </c:pt>
                <c:pt idx="311">
                  <c:v>155</c:v>
                </c:pt>
                <c:pt idx="312">
                  <c:v>155.5</c:v>
                </c:pt>
                <c:pt idx="313">
                  <c:v>156</c:v>
                </c:pt>
                <c:pt idx="314">
                  <c:v>156.5</c:v>
                </c:pt>
                <c:pt idx="315">
                  <c:v>157</c:v>
                </c:pt>
                <c:pt idx="316">
                  <c:v>157.5</c:v>
                </c:pt>
                <c:pt idx="317">
                  <c:v>158</c:v>
                </c:pt>
                <c:pt idx="318">
                  <c:v>158.5</c:v>
                </c:pt>
                <c:pt idx="319">
                  <c:v>159</c:v>
                </c:pt>
                <c:pt idx="320">
                  <c:v>159.5</c:v>
                </c:pt>
                <c:pt idx="321">
                  <c:v>160</c:v>
                </c:pt>
                <c:pt idx="322">
                  <c:v>160.5</c:v>
                </c:pt>
                <c:pt idx="323">
                  <c:v>161</c:v>
                </c:pt>
                <c:pt idx="324">
                  <c:v>161.5</c:v>
                </c:pt>
                <c:pt idx="325">
                  <c:v>162</c:v>
                </c:pt>
                <c:pt idx="326">
                  <c:v>162.5</c:v>
                </c:pt>
                <c:pt idx="327">
                  <c:v>163</c:v>
                </c:pt>
                <c:pt idx="328">
                  <c:v>163.5</c:v>
                </c:pt>
                <c:pt idx="329">
                  <c:v>164</c:v>
                </c:pt>
                <c:pt idx="330">
                  <c:v>164.5</c:v>
                </c:pt>
                <c:pt idx="331">
                  <c:v>165</c:v>
                </c:pt>
                <c:pt idx="332">
                  <c:v>165.5</c:v>
                </c:pt>
                <c:pt idx="333">
                  <c:v>166</c:v>
                </c:pt>
                <c:pt idx="334">
                  <c:v>166.5</c:v>
                </c:pt>
                <c:pt idx="335">
                  <c:v>167</c:v>
                </c:pt>
                <c:pt idx="336">
                  <c:v>167.5</c:v>
                </c:pt>
                <c:pt idx="337">
                  <c:v>168</c:v>
                </c:pt>
                <c:pt idx="338">
                  <c:v>168.5</c:v>
                </c:pt>
                <c:pt idx="339">
                  <c:v>169</c:v>
                </c:pt>
                <c:pt idx="340">
                  <c:v>169.5</c:v>
                </c:pt>
                <c:pt idx="341">
                  <c:v>170</c:v>
                </c:pt>
                <c:pt idx="342">
                  <c:v>170.5</c:v>
                </c:pt>
                <c:pt idx="343">
                  <c:v>171</c:v>
                </c:pt>
                <c:pt idx="344">
                  <c:v>171.5</c:v>
                </c:pt>
                <c:pt idx="345">
                  <c:v>172</c:v>
                </c:pt>
                <c:pt idx="346">
                  <c:v>172.5</c:v>
                </c:pt>
                <c:pt idx="347">
                  <c:v>173</c:v>
                </c:pt>
                <c:pt idx="348">
                  <c:v>173.5</c:v>
                </c:pt>
                <c:pt idx="349">
                  <c:v>174</c:v>
                </c:pt>
                <c:pt idx="350">
                  <c:v>174.5</c:v>
                </c:pt>
                <c:pt idx="351">
                  <c:v>175</c:v>
                </c:pt>
                <c:pt idx="352">
                  <c:v>175.5</c:v>
                </c:pt>
                <c:pt idx="353">
                  <c:v>176</c:v>
                </c:pt>
                <c:pt idx="354">
                  <c:v>176.5</c:v>
                </c:pt>
                <c:pt idx="355">
                  <c:v>177</c:v>
                </c:pt>
                <c:pt idx="356">
                  <c:v>177.5</c:v>
                </c:pt>
                <c:pt idx="357">
                  <c:v>178</c:v>
                </c:pt>
                <c:pt idx="358">
                  <c:v>178.5</c:v>
                </c:pt>
                <c:pt idx="359">
                  <c:v>179</c:v>
                </c:pt>
                <c:pt idx="360">
                  <c:v>179.5</c:v>
                </c:pt>
                <c:pt idx="361">
                  <c:v>180</c:v>
                </c:pt>
                <c:pt idx="362">
                  <c:v>180.5</c:v>
                </c:pt>
                <c:pt idx="363">
                  <c:v>181</c:v>
                </c:pt>
                <c:pt idx="364">
                  <c:v>181.5</c:v>
                </c:pt>
                <c:pt idx="365">
                  <c:v>182</c:v>
                </c:pt>
                <c:pt idx="366">
                  <c:v>182.5</c:v>
                </c:pt>
                <c:pt idx="367">
                  <c:v>183</c:v>
                </c:pt>
                <c:pt idx="368">
                  <c:v>183.5</c:v>
                </c:pt>
                <c:pt idx="369">
                  <c:v>184</c:v>
                </c:pt>
                <c:pt idx="370">
                  <c:v>184.5</c:v>
                </c:pt>
                <c:pt idx="371">
                  <c:v>185</c:v>
                </c:pt>
                <c:pt idx="372">
                  <c:v>185.5</c:v>
                </c:pt>
                <c:pt idx="373">
                  <c:v>186</c:v>
                </c:pt>
                <c:pt idx="374">
                  <c:v>186.5</c:v>
                </c:pt>
                <c:pt idx="375">
                  <c:v>187</c:v>
                </c:pt>
                <c:pt idx="376">
                  <c:v>187.5</c:v>
                </c:pt>
                <c:pt idx="377">
                  <c:v>188</c:v>
                </c:pt>
              </c:strCache>
            </c:strRef>
          </c:xVal>
          <c:yVal>
            <c:numRef>
              <c:f>'[All flow rates.xlsx]Sheet1'!$J$3:$J$386</c:f>
              <c:numCache>
                <c:formatCode>General</c:formatCode>
                <c:ptCount val="384"/>
                <c:pt idx="0">
                  <c:v>0</c:v>
                </c:pt>
                <c:pt idx="1">
                  <c:v>3.0413811999999998E-2</c:v>
                </c:pt>
                <c:pt idx="2">
                  <c:v>4.3434183000000001E-2</c:v>
                </c:pt>
                <c:pt idx="3">
                  <c:v>3.1355750000000002E-2</c:v>
                </c:pt>
                <c:pt idx="4">
                  <c:v>4.3085202000000003E-2</c:v>
                </c:pt>
                <c:pt idx="5">
                  <c:v>3.9425540000000002E-2</c:v>
                </c:pt>
                <c:pt idx="6">
                  <c:v>4.0237769E-2</c:v>
                </c:pt>
                <c:pt idx="7">
                  <c:v>3.5580576000000003E-2</c:v>
                </c:pt>
                <c:pt idx="8">
                  <c:v>4.3017261000000001E-2</c:v>
                </c:pt>
                <c:pt idx="9">
                  <c:v>3.7235918999999999E-2</c:v>
                </c:pt>
                <c:pt idx="10">
                  <c:v>3.5926471000000001E-2</c:v>
                </c:pt>
                <c:pt idx="11">
                  <c:v>3.5382921999999997E-2</c:v>
                </c:pt>
                <c:pt idx="12">
                  <c:v>3.6463836999999999E-2</c:v>
                </c:pt>
                <c:pt idx="13">
                  <c:v>3.6059267999999998E-2</c:v>
                </c:pt>
                <c:pt idx="14">
                  <c:v>4.0991317999999999E-2</c:v>
                </c:pt>
                <c:pt idx="15">
                  <c:v>4.3940671000000001E-2</c:v>
                </c:pt>
                <c:pt idx="16">
                  <c:v>3.9400833000000003E-2</c:v>
                </c:pt>
                <c:pt idx="17">
                  <c:v>4.0074088000000001E-2</c:v>
                </c:pt>
                <c:pt idx="18">
                  <c:v>3.5691756999999998E-2</c:v>
                </c:pt>
                <c:pt idx="19">
                  <c:v>3.7723873999999998E-2</c:v>
                </c:pt>
                <c:pt idx="20">
                  <c:v>3.6414426E-2</c:v>
                </c:pt>
                <c:pt idx="21">
                  <c:v>4.5030846999999999E-2</c:v>
                </c:pt>
                <c:pt idx="22">
                  <c:v>4.4830106000000002E-2</c:v>
                </c:pt>
                <c:pt idx="23">
                  <c:v>4.5203792999999999E-2</c:v>
                </c:pt>
                <c:pt idx="24">
                  <c:v>3.7306948999999999E-2</c:v>
                </c:pt>
                <c:pt idx="25">
                  <c:v>4.4672600999999999E-2</c:v>
                </c:pt>
                <c:pt idx="26">
                  <c:v>0.17013884300000001</c:v>
                </c:pt>
                <c:pt idx="27">
                  <c:v>0.28167673300000001</c:v>
                </c:pt>
                <c:pt idx="28">
                  <c:v>0.136571838</c:v>
                </c:pt>
                <c:pt idx="29">
                  <c:v>5.4181549000000002E-2</c:v>
                </c:pt>
                <c:pt idx="30">
                  <c:v>4.0197620000000003E-2</c:v>
                </c:pt>
                <c:pt idx="31">
                  <c:v>3.6893114999999997E-2</c:v>
                </c:pt>
                <c:pt idx="32">
                  <c:v>3.1797381999999999E-2</c:v>
                </c:pt>
                <c:pt idx="33">
                  <c:v>4.8693596999999998E-2</c:v>
                </c:pt>
                <c:pt idx="34">
                  <c:v>3.7699166999999999E-2</c:v>
                </c:pt>
                <c:pt idx="35">
                  <c:v>3.5067916999999997E-2</c:v>
                </c:pt>
                <c:pt idx="36">
                  <c:v>3.7606518999999998E-2</c:v>
                </c:pt>
                <c:pt idx="37">
                  <c:v>4.5175998000000002E-2</c:v>
                </c:pt>
                <c:pt idx="38">
                  <c:v>2.3004924E-2</c:v>
                </c:pt>
                <c:pt idx="39">
                  <c:v>3.9978347999999997E-2</c:v>
                </c:pt>
                <c:pt idx="40">
                  <c:v>2.9975268999999999E-2</c:v>
                </c:pt>
                <c:pt idx="41">
                  <c:v>4.1349563999999998E-2</c:v>
                </c:pt>
                <c:pt idx="42">
                  <c:v>3.7143268E-2</c:v>
                </c:pt>
                <c:pt idx="43">
                  <c:v>3.9150681E-2</c:v>
                </c:pt>
                <c:pt idx="44">
                  <c:v>3.3644196000000001E-2</c:v>
                </c:pt>
                <c:pt idx="45">
                  <c:v>3.9314359E-2</c:v>
                </c:pt>
                <c:pt idx="46">
                  <c:v>3.9715842000000001E-2</c:v>
                </c:pt>
                <c:pt idx="47">
                  <c:v>4.0348947000000003E-2</c:v>
                </c:pt>
                <c:pt idx="48">
                  <c:v>3.6374276999999997E-2</c:v>
                </c:pt>
                <c:pt idx="49">
                  <c:v>4.8999344E-2</c:v>
                </c:pt>
                <c:pt idx="50">
                  <c:v>4.0216149999999999E-2</c:v>
                </c:pt>
                <c:pt idx="51">
                  <c:v>4.2470626999999997E-2</c:v>
                </c:pt>
                <c:pt idx="52">
                  <c:v>4.3446536000000001E-2</c:v>
                </c:pt>
                <c:pt idx="53">
                  <c:v>2.5401462E-2</c:v>
                </c:pt>
                <c:pt idx="54">
                  <c:v>3.4200097999999998E-2</c:v>
                </c:pt>
                <c:pt idx="55">
                  <c:v>4.1537952000000003E-2</c:v>
                </c:pt>
                <c:pt idx="56">
                  <c:v>4.0324243000000003E-2</c:v>
                </c:pt>
                <c:pt idx="57">
                  <c:v>3.7659018000000002E-2</c:v>
                </c:pt>
                <c:pt idx="58">
                  <c:v>4.3199468999999997E-2</c:v>
                </c:pt>
                <c:pt idx="59">
                  <c:v>2.5432343999999999E-2</c:v>
                </c:pt>
                <c:pt idx="60">
                  <c:v>4.083999E-2</c:v>
                </c:pt>
                <c:pt idx="61">
                  <c:v>2.9070388999999999E-2</c:v>
                </c:pt>
                <c:pt idx="62">
                  <c:v>4.9156848000000003E-2</c:v>
                </c:pt>
                <c:pt idx="63">
                  <c:v>3.3610226E-2</c:v>
                </c:pt>
                <c:pt idx="64">
                  <c:v>4.0985144000000001E-2</c:v>
                </c:pt>
                <c:pt idx="65">
                  <c:v>3.8928320000000002E-2</c:v>
                </c:pt>
                <c:pt idx="66">
                  <c:v>0.16812524400000001</c:v>
                </c:pt>
                <c:pt idx="67">
                  <c:v>0.27359150399999999</c:v>
                </c:pt>
                <c:pt idx="68">
                  <c:v>0.14306660199999999</c:v>
                </c:pt>
                <c:pt idx="69">
                  <c:v>5.0512619000000002E-2</c:v>
                </c:pt>
                <c:pt idx="70">
                  <c:v>4.9011694000000001E-2</c:v>
                </c:pt>
                <c:pt idx="71">
                  <c:v>3.017601E-2</c:v>
                </c:pt>
                <c:pt idx="72">
                  <c:v>3.2189597E-2</c:v>
                </c:pt>
                <c:pt idx="73">
                  <c:v>3.3499047999999997E-2</c:v>
                </c:pt>
                <c:pt idx="74">
                  <c:v>4.6905460000000003E-2</c:v>
                </c:pt>
                <c:pt idx="75">
                  <c:v>4.2331652999999997E-2</c:v>
                </c:pt>
                <c:pt idx="76">
                  <c:v>4.5620717999999998E-2</c:v>
                </c:pt>
                <c:pt idx="77">
                  <c:v>3.9234063999999999E-2</c:v>
                </c:pt>
                <c:pt idx="78">
                  <c:v>4.1219857999999998E-2</c:v>
                </c:pt>
                <c:pt idx="79">
                  <c:v>3.5037029999999997E-2</c:v>
                </c:pt>
                <c:pt idx="80">
                  <c:v>4.3273592999999999E-2</c:v>
                </c:pt>
                <c:pt idx="81">
                  <c:v>3.7646667000000002E-2</c:v>
                </c:pt>
                <c:pt idx="82">
                  <c:v>4.6896194000000002E-2</c:v>
                </c:pt>
                <c:pt idx="83">
                  <c:v>3.4552164000000003E-2</c:v>
                </c:pt>
                <c:pt idx="84">
                  <c:v>4.3743018000000002E-2</c:v>
                </c:pt>
                <c:pt idx="85">
                  <c:v>3.4382309E-2</c:v>
                </c:pt>
                <c:pt idx="86">
                  <c:v>4.6556478999999998E-2</c:v>
                </c:pt>
                <c:pt idx="87">
                  <c:v>3.9104355E-2</c:v>
                </c:pt>
                <c:pt idx="88">
                  <c:v>3.6982677999999998E-2</c:v>
                </c:pt>
                <c:pt idx="89">
                  <c:v>2.3953039999999998E-2</c:v>
                </c:pt>
                <c:pt idx="90">
                  <c:v>4.2887548999999997E-2</c:v>
                </c:pt>
                <c:pt idx="91">
                  <c:v>3.3338451999999998E-2</c:v>
                </c:pt>
                <c:pt idx="92">
                  <c:v>3.2100034E-2</c:v>
                </c:pt>
                <c:pt idx="93">
                  <c:v>3.5457043000000001E-2</c:v>
                </c:pt>
                <c:pt idx="94">
                  <c:v>2.8492874000000001E-2</c:v>
                </c:pt>
                <c:pt idx="95">
                  <c:v>3.0503372000000001E-2</c:v>
                </c:pt>
                <c:pt idx="96">
                  <c:v>3.4110534999999997E-2</c:v>
                </c:pt>
                <c:pt idx="97">
                  <c:v>3.6235303000000003E-2</c:v>
                </c:pt>
                <c:pt idx="98">
                  <c:v>3.7516955999999997E-2</c:v>
                </c:pt>
                <c:pt idx="99">
                  <c:v>3.9715842000000001E-2</c:v>
                </c:pt>
                <c:pt idx="100">
                  <c:v>4.0768960999999999E-2</c:v>
                </c:pt>
                <c:pt idx="101">
                  <c:v>3.0608376999999999E-2</c:v>
                </c:pt>
                <c:pt idx="102">
                  <c:v>3.8634926999999999E-2</c:v>
                </c:pt>
                <c:pt idx="103">
                  <c:v>3.6488543999999998E-2</c:v>
                </c:pt>
                <c:pt idx="104">
                  <c:v>1.8116106999999999E-2</c:v>
                </c:pt>
                <c:pt idx="105">
                  <c:v>3.6383538999999999E-2</c:v>
                </c:pt>
                <c:pt idx="106">
                  <c:v>0.173122156</c:v>
                </c:pt>
                <c:pt idx="107">
                  <c:v>0.283915747</c:v>
                </c:pt>
                <c:pt idx="108">
                  <c:v>0.13969722900000001</c:v>
                </c:pt>
                <c:pt idx="109">
                  <c:v>5.1973401000000002E-2</c:v>
                </c:pt>
                <c:pt idx="110">
                  <c:v>4.5083350000000001E-2</c:v>
                </c:pt>
                <c:pt idx="111">
                  <c:v>3.6164269999999998E-2</c:v>
                </c:pt>
                <c:pt idx="112">
                  <c:v>3.5089532E-2</c:v>
                </c:pt>
                <c:pt idx="113">
                  <c:v>3.7736226999999997E-2</c:v>
                </c:pt>
                <c:pt idx="114">
                  <c:v>3.8891259999999997E-2</c:v>
                </c:pt>
                <c:pt idx="115">
                  <c:v>3.5284097E-2</c:v>
                </c:pt>
                <c:pt idx="116">
                  <c:v>4.0018497E-2</c:v>
                </c:pt>
                <c:pt idx="117">
                  <c:v>3.8789342999999997E-2</c:v>
                </c:pt>
                <c:pt idx="118">
                  <c:v>3.7702254999999997E-2</c:v>
                </c:pt>
                <c:pt idx="119">
                  <c:v>2.4947477999999999E-2</c:v>
                </c:pt>
                <c:pt idx="120">
                  <c:v>3.5176007000000002E-2</c:v>
                </c:pt>
                <c:pt idx="121">
                  <c:v>3.2655936000000003E-2</c:v>
                </c:pt>
                <c:pt idx="122">
                  <c:v>2.8909799E-2</c:v>
                </c:pt>
                <c:pt idx="123">
                  <c:v>2.8647289999999999E-2</c:v>
                </c:pt>
                <c:pt idx="124">
                  <c:v>2.7090775000000001E-2</c:v>
                </c:pt>
                <c:pt idx="125">
                  <c:v>4.0982056000000003E-2</c:v>
                </c:pt>
                <c:pt idx="126">
                  <c:v>2.9419372999999999E-2</c:v>
                </c:pt>
                <c:pt idx="127">
                  <c:v>3.3869647000000003E-2</c:v>
                </c:pt>
                <c:pt idx="128">
                  <c:v>2.6819003000000001E-2</c:v>
                </c:pt>
                <c:pt idx="129">
                  <c:v>4.3116085999999998E-2</c:v>
                </c:pt>
                <c:pt idx="130">
                  <c:v>4.2516948999999998E-2</c:v>
                </c:pt>
                <c:pt idx="131">
                  <c:v>4.1612072999999999E-2</c:v>
                </c:pt>
                <c:pt idx="132">
                  <c:v>3.7825787E-2</c:v>
                </c:pt>
                <c:pt idx="133">
                  <c:v>3.4823937999999999E-2</c:v>
                </c:pt>
                <c:pt idx="134">
                  <c:v>3.1794293000000001E-2</c:v>
                </c:pt>
                <c:pt idx="135">
                  <c:v>3.1680023000000002E-2</c:v>
                </c:pt>
                <c:pt idx="136">
                  <c:v>3.7452103E-2</c:v>
                </c:pt>
                <c:pt idx="137">
                  <c:v>3.5654696999999999E-2</c:v>
                </c:pt>
                <c:pt idx="138">
                  <c:v>4.3996259000000003E-2</c:v>
                </c:pt>
                <c:pt idx="139">
                  <c:v>4.3116085999999998E-2</c:v>
                </c:pt>
                <c:pt idx="140">
                  <c:v>3.0469402999999999E-2</c:v>
                </c:pt>
                <c:pt idx="141">
                  <c:v>4.3616394000000003E-2</c:v>
                </c:pt>
                <c:pt idx="142">
                  <c:v>3.2912265000000003E-2</c:v>
                </c:pt>
                <c:pt idx="143">
                  <c:v>3.8023440999999998E-2</c:v>
                </c:pt>
                <c:pt idx="144">
                  <c:v>3.5586751999999999E-2</c:v>
                </c:pt>
                <c:pt idx="145">
                  <c:v>4.6272351000000003E-2</c:v>
                </c:pt>
                <c:pt idx="146">
                  <c:v>0.11963238499999999</c:v>
                </c:pt>
                <c:pt idx="147">
                  <c:v>0.27228820799999998</c:v>
                </c:pt>
                <c:pt idx="148">
                  <c:v>0.190883105</c:v>
                </c:pt>
                <c:pt idx="149">
                  <c:v>7.3319890999999998E-2</c:v>
                </c:pt>
                <c:pt idx="150">
                  <c:v>4.4150674000000001E-2</c:v>
                </c:pt>
                <c:pt idx="151">
                  <c:v>3.7813434E-2</c:v>
                </c:pt>
                <c:pt idx="152">
                  <c:v>3.9172299000000001E-2</c:v>
                </c:pt>
                <c:pt idx="153">
                  <c:v>3.2980205999999998E-2</c:v>
                </c:pt>
                <c:pt idx="154">
                  <c:v>4.2652837999999998E-2</c:v>
                </c:pt>
                <c:pt idx="155">
                  <c:v>2.4759091E-2</c:v>
                </c:pt>
                <c:pt idx="156">
                  <c:v>4.4326708999999999E-2</c:v>
                </c:pt>
                <c:pt idx="157">
                  <c:v>3.6843701E-2</c:v>
                </c:pt>
                <c:pt idx="158">
                  <c:v>3.5500278000000003E-2</c:v>
                </c:pt>
                <c:pt idx="159">
                  <c:v>2.0095721E-2</c:v>
                </c:pt>
                <c:pt idx="160">
                  <c:v>3.5734991000000001E-2</c:v>
                </c:pt>
                <c:pt idx="161">
                  <c:v>3.6022208E-2</c:v>
                </c:pt>
                <c:pt idx="162">
                  <c:v>3.4700402999999998E-2</c:v>
                </c:pt>
                <c:pt idx="163">
                  <c:v>3.2350192E-2</c:v>
                </c:pt>
                <c:pt idx="164">
                  <c:v>3.4407013E-2</c:v>
                </c:pt>
                <c:pt idx="165">
                  <c:v>3.1797381999999999E-2</c:v>
                </c:pt>
                <c:pt idx="166">
                  <c:v>3.2884469999999999E-2</c:v>
                </c:pt>
                <c:pt idx="167">
                  <c:v>3.3363162000000002E-2</c:v>
                </c:pt>
                <c:pt idx="168">
                  <c:v>4.0558957E-2</c:v>
                </c:pt>
                <c:pt idx="169">
                  <c:v>3.5960440000000003E-2</c:v>
                </c:pt>
                <c:pt idx="170">
                  <c:v>3.4113623000000003E-2</c:v>
                </c:pt>
                <c:pt idx="171">
                  <c:v>4.5901755000000002E-2</c:v>
                </c:pt>
                <c:pt idx="172">
                  <c:v>3.3536104999999997E-2</c:v>
                </c:pt>
                <c:pt idx="173">
                  <c:v>4.6216763000000001E-2</c:v>
                </c:pt>
                <c:pt idx="174">
                  <c:v>3.9984527999999998E-2</c:v>
                </c:pt>
                <c:pt idx="175">
                  <c:v>4.1124118000000001E-2</c:v>
                </c:pt>
                <c:pt idx="176">
                  <c:v>3.5812201000000002E-2</c:v>
                </c:pt>
                <c:pt idx="177">
                  <c:v>4.3659630999999997E-2</c:v>
                </c:pt>
                <c:pt idx="178">
                  <c:v>4.0429245000000003E-2</c:v>
                </c:pt>
                <c:pt idx="179">
                  <c:v>3.8079028000000001E-2</c:v>
                </c:pt>
                <c:pt idx="180">
                  <c:v>3.3261246000000001E-2</c:v>
                </c:pt>
                <c:pt idx="181">
                  <c:v>4.6102496E-2</c:v>
                </c:pt>
                <c:pt idx="182">
                  <c:v>3.2316217000000001E-2</c:v>
                </c:pt>
                <c:pt idx="183">
                  <c:v>4.2674454000000001E-2</c:v>
                </c:pt>
                <c:pt idx="184">
                  <c:v>3.4743639999999999E-2</c:v>
                </c:pt>
                <c:pt idx="185">
                  <c:v>4.0589838000000003E-2</c:v>
                </c:pt>
                <c:pt idx="186">
                  <c:v>0.13191156000000001</c:v>
                </c:pt>
                <c:pt idx="187">
                  <c:v>0.28161496600000002</c:v>
                </c:pt>
                <c:pt idx="188">
                  <c:v>0.18682813700000001</c:v>
                </c:pt>
                <c:pt idx="189">
                  <c:v>7.4965966999999994E-2</c:v>
                </c:pt>
                <c:pt idx="190">
                  <c:v>3.9527453999999997E-2</c:v>
                </c:pt>
                <c:pt idx="191">
                  <c:v>5.0296436E-2</c:v>
                </c:pt>
                <c:pt idx="192">
                  <c:v>3.6337215999999999E-2</c:v>
                </c:pt>
                <c:pt idx="193">
                  <c:v>3.8461983999999998E-2</c:v>
                </c:pt>
                <c:pt idx="194">
                  <c:v>3.1402075000000002E-2</c:v>
                </c:pt>
                <c:pt idx="195">
                  <c:v>4.6883841000000002E-2</c:v>
                </c:pt>
                <c:pt idx="196">
                  <c:v>3.9969086000000001E-2</c:v>
                </c:pt>
                <c:pt idx="197">
                  <c:v>4.2714602999999997E-2</c:v>
                </c:pt>
                <c:pt idx="198">
                  <c:v>3.1494724000000002E-2</c:v>
                </c:pt>
                <c:pt idx="199">
                  <c:v>3.8585516E-2</c:v>
                </c:pt>
                <c:pt idx="200">
                  <c:v>3.5314981000000002E-2</c:v>
                </c:pt>
                <c:pt idx="201">
                  <c:v>3.9913495E-2</c:v>
                </c:pt>
                <c:pt idx="202">
                  <c:v>2.8421844000000002E-2</c:v>
                </c:pt>
                <c:pt idx="203">
                  <c:v>4.3795516999999999E-2</c:v>
                </c:pt>
                <c:pt idx="204">
                  <c:v>3.3474340999999998E-2</c:v>
                </c:pt>
                <c:pt idx="205">
                  <c:v>4.3752279999999998E-2</c:v>
                </c:pt>
                <c:pt idx="206">
                  <c:v>2.4947477999999999E-2</c:v>
                </c:pt>
                <c:pt idx="207">
                  <c:v>3.2137097000000003E-2</c:v>
                </c:pt>
                <c:pt idx="208">
                  <c:v>3.6250742000000002E-2</c:v>
                </c:pt>
                <c:pt idx="209">
                  <c:v>3.0046301000000001E-2</c:v>
                </c:pt>
                <c:pt idx="210">
                  <c:v>3.4314364999999999E-2</c:v>
                </c:pt>
                <c:pt idx="211">
                  <c:v>3.8267418999999997E-2</c:v>
                </c:pt>
                <c:pt idx="212">
                  <c:v>3.5469397E-2</c:v>
                </c:pt>
                <c:pt idx="213">
                  <c:v>4.2288416000000002E-2</c:v>
                </c:pt>
                <c:pt idx="214">
                  <c:v>4.2510776E-2</c:v>
                </c:pt>
                <c:pt idx="215">
                  <c:v>3.4894967999999998E-2</c:v>
                </c:pt>
                <c:pt idx="216">
                  <c:v>4.3875814999999999E-2</c:v>
                </c:pt>
                <c:pt idx="217">
                  <c:v>3.8548456000000002E-2</c:v>
                </c:pt>
                <c:pt idx="218">
                  <c:v>3.8878909000000003E-2</c:v>
                </c:pt>
                <c:pt idx="219">
                  <c:v>2.9200100999999999E-2</c:v>
                </c:pt>
                <c:pt idx="220">
                  <c:v>4.4888785E-2</c:v>
                </c:pt>
                <c:pt idx="221">
                  <c:v>3.4363778999999997E-2</c:v>
                </c:pt>
                <c:pt idx="222">
                  <c:v>4.4064199999999998E-2</c:v>
                </c:pt>
                <c:pt idx="223">
                  <c:v>4.0626898000000002E-2</c:v>
                </c:pt>
                <c:pt idx="224">
                  <c:v>3.5759697999999999E-2</c:v>
                </c:pt>
                <c:pt idx="225">
                  <c:v>3.7205034999999997E-2</c:v>
                </c:pt>
                <c:pt idx="226">
                  <c:v>0.142155542</c:v>
                </c:pt>
                <c:pt idx="227">
                  <c:v>0.271259839</c:v>
                </c:pt>
                <c:pt idx="228">
                  <c:v>0.163273486</c:v>
                </c:pt>
                <c:pt idx="229">
                  <c:v>5.6917804000000002E-2</c:v>
                </c:pt>
                <c:pt idx="230">
                  <c:v>4.5481743999999998E-2</c:v>
                </c:pt>
                <c:pt idx="231">
                  <c:v>3.2232834000000002E-2</c:v>
                </c:pt>
                <c:pt idx="232">
                  <c:v>4.3347710999999997E-2</c:v>
                </c:pt>
                <c:pt idx="233">
                  <c:v>3.0750435999999999E-2</c:v>
                </c:pt>
                <c:pt idx="234">
                  <c:v>4.1408242999999997E-2</c:v>
                </c:pt>
                <c:pt idx="235">
                  <c:v>3.3026531999999997E-2</c:v>
                </c:pt>
                <c:pt idx="236">
                  <c:v>5.0719537000000002E-2</c:v>
                </c:pt>
                <c:pt idx="237">
                  <c:v>3.4839376999999998E-2</c:v>
                </c:pt>
                <c:pt idx="238">
                  <c:v>3.9694223000000001E-2</c:v>
                </c:pt>
                <c:pt idx="239">
                  <c:v>3.1062360000000001E-2</c:v>
                </c:pt>
                <c:pt idx="240">
                  <c:v>3.3060503999999998E-2</c:v>
                </c:pt>
                <c:pt idx="241">
                  <c:v>3.8338448999999997E-2</c:v>
                </c:pt>
                <c:pt idx="242">
                  <c:v>3.9508923000000001E-2</c:v>
                </c:pt>
                <c:pt idx="243">
                  <c:v>3.4657169000000002E-2</c:v>
                </c:pt>
                <c:pt idx="244">
                  <c:v>3.9360684E-2</c:v>
                </c:pt>
                <c:pt idx="245">
                  <c:v>3.5713375999999998E-2</c:v>
                </c:pt>
                <c:pt idx="246">
                  <c:v>4.4323621000000001E-2</c:v>
                </c:pt>
                <c:pt idx="247">
                  <c:v>3.3113007E-2</c:v>
                </c:pt>
                <c:pt idx="248">
                  <c:v>4.5367473999999998E-2</c:v>
                </c:pt>
                <c:pt idx="249">
                  <c:v>3.3218008E-2</c:v>
                </c:pt>
                <c:pt idx="250">
                  <c:v>4.0978966999999998E-2</c:v>
                </c:pt>
                <c:pt idx="251">
                  <c:v>3.2112389999999998E-2</c:v>
                </c:pt>
                <c:pt idx="252">
                  <c:v>4.2501510999999999E-2</c:v>
                </c:pt>
                <c:pt idx="253">
                  <c:v>3.3387866000000002E-2</c:v>
                </c:pt>
                <c:pt idx="254">
                  <c:v>4.1337212999999998E-2</c:v>
                </c:pt>
                <c:pt idx="255">
                  <c:v>3.5197626000000003E-2</c:v>
                </c:pt>
                <c:pt idx="256">
                  <c:v>4.8693596999999998E-2</c:v>
                </c:pt>
                <c:pt idx="257">
                  <c:v>3.7612692000000003E-2</c:v>
                </c:pt>
                <c:pt idx="258">
                  <c:v>3.7696078000000001E-2</c:v>
                </c:pt>
                <c:pt idx="259">
                  <c:v>3.2767114E-2</c:v>
                </c:pt>
                <c:pt idx="260">
                  <c:v>4.3545364000000003E-2</c:v>
                </c:pt>
                <c:pt idx="261">
                  <c:v>2.7513876E-2</c:v>
                </c:pt>
                <c:pt idx="262">
                  <c:v>3.9749814000000001E-2</c:v>
                </c:pt>
                <c:pt idx="263">
                  <c:v>2.3638029000000001E-2</c:v>
                </c:pt>
                <c:pt idx="264">
                  <c:v>4.0142032000000001E-2</c:v>
                </c:pt>
                <c:pt idx="265">
                  <c:v>2.6059276999999999E-2</c:v>
                </c:pt>
                <c:pt idx="266">
                  <c:v>0.13478061499999999</c:v>
                </c:pt>
                <c:pt idx="267">
                  <c:v>0.26089538600000001</c:v>
                </c:pt>
                <c:pt idx="268">
                  <c:v>0.18954586200000001</c:v>
                </c:pt>
                <c:pt idx="269">
                  <c:v>6.7970910999999995E-2</c:v>
                </c:pt>
                <c:pt idx="270">
                  <c:v>4.0707193000000003E-2</c:v>
                </c:pt>
                <c:pt idx="271">
                  <c:v>4.3375504000000002E-2</c:v>
                </c:pt>
                <c:pt idx="272">
                  <c:v>4.5858517000000001E-2</c:v>
                </c:pt>
                <c:pt idx="273">
                  <c:v>3.9014794999999998E-2</c:v>
                </c:pt>
                <c:pt idx="274">
                  <c:v>3.5339688000000001E-2</c:v>
                </c:pt>
                <c:pt idx="275">
                  <c:v>4.0978966999999998E-2</c:v>
                </c:pt>
                <c:pt idx="276">
                  <c:v>2.3743031000000001E-2</c:v>
                </c:pt>
                <c:pt idx="277">
                  <c:v>4.8202554000000002E-2</c:v>
                </c:pt>
                <c:pt idx="278">
                  <c:v>2.5148218E-2</c:v>
                </c:pt>
                <c:pt idx="279">
                  <c:v>3.7334747000000001E-2</c:v>
                </c:pt>
                <c:pt idx="280">
                  <c:v>3.8863464E-2</c:v>
                </c:pt>
                <c:pt idx="281">
                  <c:v>3.9848638999999998E-2</c:v>
                </c:pt>
                <c:pt idx="282">
                  <c:v>3.2702261000000003E-2</c:v>
                </c:pt>
                <c:pt idx="283">
                  <c:v>4.3032702999999999E-2</c:v>
                </c:pt>
                <c:pt idx="284">
                  <c:v>3.9478042999999997E-2</c:v>
                </c:pt>
                <c:pt idx="285">
                  <c:v>4.6192056000000002E-2</c:v>
                </c:pt>
                <c:pt idx="286">
                  <c:v>4.5494094999999998E-2</c:v>
                </c:pt>
                <c:pt idx="287">
                  <c:v>4.8844931000000001E-2</c:v>
                </c:pt>
                <c:pt idx="288">
                  <c:v>3.0833823E-2</c:v>
                </c:pt>
                <c:pt idx="289">
                  <c:v>4.4073467999999998E-2</c:v>
                </c:pt>
                <c:pt idx="290">
                  <c:v>3.3613314999999998E-2</c:v>
                </c:pt>
                <c:pt idx="291">
                  <c:v>4.1704723999999999E-2</c:v>
                </c:pt>
                <c:pt idx="292">
                  <c:v>3.0101892000000002E-2</c:v>
                </c:pt>
                <c:pt idx="293">
                  <c:v>3.7285329999999998E-2</c:v>
                </c:pt>
                <c:pt idx="294">
                  <c:v>3.8075943000000001E-2</c:v>
                </c:pt>
                <c:pt idx="295">
                  <c:v>4.6442211999999997E-2</c:v>
                </c:pt>
                <c:pt idx="296">
                  <c:v>2.5877062999999999E-2</c:v>
                </c:pt>
                <c:pt idx="297">
                  <c:v>4.2513863999999998E-2</c:v>
                </c:pt>
                <c:pt idx="298">
                  <c:v>2.8390958000000001E-2</c:v>
                </c:pt>
                <c:pt idx="299">
                  <c:v>4.1176619999999997E-2</c:v>
                </c:pt>
                <c:pt idx="300">
                  <c:v>3.0911032000000001E-2</c:v>
                </c:pt>
                <c:pt idx="301">
                  <c:v>3.5176007000000002E-2</c:v>
                </c:pt>
                <c:pt idx="302">
                  <c:v>3.6707815999999997E-2</c:v>
                </c:pt>
                <c:pt idx="303">
                  <c:v>4.3270502000000002E-2</c:v>
                </c:pt>
                <c:pt idx="304">
                  <c:v>3.3946853999999999E-2</c:v>
                </c:pt>
                <c:pt idx="305">
                  <c:v>0.13343411899999999</c:v>
                </c:pt>
                <c:pt idx="306">
                  <c:v>0.25896521</c:v>
                </c:pt>
                <c:pt idx="307">
                  <c:v>0.18106224400000001</c:v>
                </c:pt>
                <c:pt idx="308">
                  <c:v>6.5719530999999998E-2</c:v>
                </c:pt>
                <c:pt idx="309">
                  <c:v>4.5972787000000001E-2</c:v>
                </c:pt>
                <c:pt idx="310">
                  <c:v>3.8709048000000003E-2</c:v>
                </c:pt>
                <c:pt idx="311">
                  <c:v>5.3063574000000002E-2</c:v>
                </c:pt>
                <c:pt idx="312">
                  <c:v>3.8634926999999999E-2</c:v>
                </c:pt>
                <c:pt idx="313">
                  <c:v>3.9413187000000002E-2</c:v>
                </c:pt>
                <c:pt idx="314">
                  <c:v>3.5645431999999998E-2</c:v>
                </c:pt>
                <c:pt idx="315">
                  <c:v>4.6587363E-2</c:v>
                </c:pt>
                <c:pt idx="316">
                  <c:v>3.7158713000000003E-2</c:v>
                </c:pt>
                <c:pt idx="317">
                  <c:v>4.2016643999999999E-2</c:v>
                </c:pt>
                <c:pt idx="318">
                  <c:v>4.0426156999999997E-2</c:v>
                </c:pt>
                <c:pt idx="319">
                  <c:v>3.4039501999999999E-2</c:v>
                </c:pt>
                <c:pt idx="320">
                  <c:v>3.6822082999999999E-2</c:v>
                </c:pt>
                <c:pt idx="321">
                  <c:v>2.0531174999999999E-2</c:v>
                </c:pt>
                <c:pt idx="322">
                  <c:v>4.1479271999999998E-2</c:v>
                </c:pt>
                <c:pt idx="323">
                  <c:v>2.1939452000000002E-2</c:v>
                </c:pt>
                <c:pt idx="324">
                  <c:v>4.7405768000000001E-2</c:v>
                </c:pt>
                <c:pt idx="325">
                  <c:v>2.7198864999999999E-2</c:v>
                </c:pt>
                <c:pt idx="326">
                  <c:v>4.3607132E-2</c:v>
                </c:pt>
                <c:pt idx="327">
                  <c:v>2.7680646E-2</c:v>
                </c:pt>
                <c:pt idx="328">
                  <c:v>4.2665191999999998E-2</c:v>
                </c:pt>
                <c:pt idx="329">
                  <c:v>3.8082116999999999E-2</c:v>
                </c:pt>
                <c:pt idx="330">
                  <c:v>4.3554625999999999E-2</c:v>
                </c:pt>
                <c:pt idx="331">
                  <c:v>3.2479900999999999E-2</c:v>
                </c:pt>
                <c:pt idx="332">
                  <c:v>4.0843082000000003E-2</c:v>
                </c:pt>
                <c:pt idx="333">
                  <c:v>3.8582428000000002E-2</c:v>
                </c:pt>
                <c:pt idx="334">
                  <c:v>5.1596619000000003E-2</c:v>
                </c:pt>
                <c:pt idx="335">
                  <c:v>3.2167978E-2</c:v>
                </c:pt>
                <c:pt idx="336">
                  <c:v>4.5790576E-2</c:v>
                </c:pt>
                <c:pt idx="337">
                  <c:v>4.2455187999999998E-2</c:v>
                </c:pt>
                <c:pt idx="338">
                  <c:v>3.9391568000000002E-2</c:v>
                </c:pt>
                <c:pt idx="339">
                  <c:v>3.1324866E-2</c:v>
                </c:pt>
                <c:pt idx="340">
                  <c:v>4.1099411000000002E-2</c:v>
                </c:pt>
                <c:pt idx="341">
                  <c:v>4.0914111000000003E-2</c:v>
                </c:pt>
                <c:pt idx="342">
                  <c:v>3.2788733E-2</c:v>
                </c:pt>
                <c:pt idx="343">
                  <c:v>3.6578104E-2</c:v>
                </c:pt>
                <c:pt idx="344">
                  <c:v>3.5021590999999998E-2</c:v>
                </c:pt>
                <c:pt idx="345">
                  <c:v>0.13339704599999999</c:v>
                </c:pt>
                <c:pt idx="346">
                  <c:v>0.25153159200000003</c:v>
                </c:pt>
                <c:pt idx="347">
                  <c:v>0.179774402</c:v>
                </c:pt>
                <c:pt idx="348">
                  <c:v>5.8363141E-2</c:v>
                </c:pt>
                <c:pt idx="349">
                  <c:v>3.5410718000000001E-2</c:v>
                </c:pt>
                <c:pt idx="350">
                  <c:v>4.3369329999999998E-2</c:v>
                </c:pt>
                <c:pt idx="351">
                  <c:v>4.5175998000000002E-2</c:v>
                </c:pt>
                <c:pt idx="352">
                  <c:v>4.0024672999999997E-2</c:v>
                </c:pt>
                <c:pt idx="353">
                  <c:v>3.8412567000000002E-2</c:v>
                </c:pt>
                <c:pt idx="354">
                  <c:v>4.0701016E-2</c:v>
                </c:pt>
                <c:pt idx="355">
                  <c:v>4.5515713999999999E-2</c:v>
                </c:pt>
                <c:pt idx="356">
                  <c:v>2.0234696999999999E-2</c:v>
                </c:pt>
                <c:pt idx="357">
                  <c:v>4.4650982999999998E-2</c:v>
                </c:pt>
                <c:pt idx="358">
                  <c:v>3.6071618999999999E-2</c:v>
                </c:pt>
                <c:pt idx="359">
                  <c:v>4.7699157999999998E-2</c:v>
                </c:pt>
                <c:pt idx="360">
                  <c:v>4.2297680999999997E-2</c:v>
                </c:pt>
                <c:pt idx="361">
                  <c:v>4.5098788000000001E-2</c:v>
                </c:pt>
                <c:pt idx="362">
                  <c:v>3.3119183000000003E-2</c:v>
                </c:pt>
                <c:pt idx="363">
                  <c:v>4.1226031000000003E-2</c:v>
                </c:pt>
                <c:pt idx="364">
                  <c:v>2.8641112999999999E-2</c:v>
                </c:pt>
                <c:pt idx="365">
                  <c:v>4.4953641000000003E-2</c:v>
                </c:pt>
                <c:pt idx="366">
                  <c:v>3.5904852000000001E-2</c:v>
                </c:pt>
                <c:pt idx="367">
                  <c:v>3.8085208000000002E-2</c:v>
                </c:pt>
                <c:pt idx="368">
                  <c:v>3.7730048000000002E-2</c:v>
                </c:pt>
                <c:pt idx="369">
                  <c:v>5.0012314000000002E-2</c:v>
                </c:pt>
                <c:pt idx="370">
                  <c:v>4.6028375000000003E-2</c:v>
                </c:pt>
                <c:pt idx="371">
                  <c:v>3.2482990000000003E-2</c:v>
                </c:pt>
                <c:pt idx="372">
                  <c:v>3.6726346E-2</c:v>
                </c:pt>
                <c:pt idx="373">
                  <c:v>4.1151912999999998E-2</c:v>
                </c:pt>
                <c:pt idx="374">
                  <c:v>4.1602807999999998E-2</c:v>
                </c:pt>
                <c:pt idx="375">
                  <c:v>3.3702875E-2</c:v>
                </c:pt>
                <c:pt idx="376">
                  <c:v>4.6553391E-2</c:v>
                </c:pt>
                <c:pt idx="377">
                  <c:v>3.7430484E-2</c:v>
                </c:pt>
                <c:pt idx="378">
                  <c:v>4.6343387E-2</c:v>
                </c:pt>
                <c:pt idx="379">
                  <c:v>3.9311270000000002E-2</c:v>
                </c:pt>
                <c:pt idx="380">
                  <c:v>4.2890637000000002E-2</c:v>
                </c:pt>
                <c:pt idx="381">
                  <c:v>3.2492251999999999E-2</c:v>
                </c:pt>
                <c:pt idx="382">
                  <c:v>4.1605896000000003E-2</c:v>
                </c:pt>
                <c:pt idx="383">
                  <c:v>3.3693612999999997E-2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821696"/>
        <c:axId val="85832064"/>
      </c:scatterChart>
      <c:valAx>
        <c:axId val="85821696"/>
        <c:scaling>
          <c:orientation val="minMax"/>
          <c:max val="130"/>
          <c:min val="5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Time (s)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85832064"/>
        <c:crosses val="autoZero"/>
        <c:crossBetween val="midCat"/>
      </c:valAx>
      <c:valAx>
        <c:axId val="858320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Vol. % H2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582169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0E5FFED5-E83B-4115-B769-E9B48235F4E9}" type="datetimeFigureOut">
              <a:rPr lang="en-US" smtClean="0"/>
              <a:pPr/>
              <a:t>10/18/2015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07E7A53F-168F-4921-B205-77D1A1D70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941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DDCCD054-F187-4082-A248-6EB3ECCC5324}" type="datetimeFigureOut">
              <a:rPr lang="en-US" smtClean="0"/>
              <a:pPr/>
              <a:t>10/18/2015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4" tIns="46582" rIns="93164" bIns="4658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55049397-2E6B-4613-B6F1-8858F295D2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047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23515-2B78-4897-A75D-2CDA308A49B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49397-2E6B-4613-B6F1-8858F295D25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862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49397-2E6B-4613-B6F1-8858F295D25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49397-2E6B-4613-B6F1-8858F295D259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862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49397-2E6B-4613-B6F1-8858F295D259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862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DD4D9-2FA7-431F-9F8F-33E2AC54CE5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796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jpe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38AC-3CD3-41A3-99C5-8B41C9A94F5D}" type="datetimeFigureOut">
              <a:rPr lang="en-US" smtClean="0"/>
              <a:pPr/>
              <a:t>10/18/2015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4AF9-A4EE-4774-91EB-9F1E497AB4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38AC-3CD3-41A3-99C5-8B41C9A94F5D}" type="datetimeFigureOut">
              <a:rPr lang="en-US" smtClean="0"/>
              <a:pPr/>
              <a:t>10/18/2015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4AF9-A4EE-4774-91EB-9F1E497AB4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38AC-3CD3-41A3-99C5-8B41C9A94F5D}" type="datetimeFigureOut">
              <a:rPr lang="en-US" smtClean="0"/>
              <a:pPr/>
              <a:t>10/18/2015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4AF9-A4EE-4774-91EB-9F1E497AB4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0CA8E-BCCE-465D-AA42-62B60CC473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7818E-AAB0-4C9D-9399-025D91B23BA5}" type="datetimeFigureOut">
              <a:rPr lang="en-US" smtClean="0"/>
              <a:t>10/18/2015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4E87-2CBD-45E9-9C6E-32E5E6AA40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060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7818E-AAB0-4C9D-9399-025D91B23BA5}" type="datetimeFigureOut">
              <a:rPr lang="en-US" smtClean="0"/>
              <a:t>10/18/2015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4E87-2CBD-45E9-9C6E-32E5E6AA40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770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7818E-AAB0-4C9D-9399-025D91B23BA5}" type="datetimeFigureOut">
              <a:rPr lang="en-US" smtClean="0"/>
              <a:t>10/18/2015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4E87-2CBD-45E9-9C6E-32E5E6AA40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640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7818E-AAB0-4C9D-9399-025D91B23BA5}" type="datetimeFigureOut">
              <a:rPr lang="en-US" smtClean="0"/>
              <a:t>10/18/2015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4E87-2CBD-45E9-9C6E-32E5E6AA40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973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7818E-AAB0-4C9D-9399-025D91B23BA5}" type="datetimeFigureOut">
              <a:rPr lang="en-US" smtClean="0"/>
              <a:t>10/18/2015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4E87-2CBD-45E9-9C6E-32E5E6AA40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795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7818E-AAB0-4C9D-9399-025D91B23BA5}" type="datetimeFigureOut">
              <a:rPr lang="en-US" smtClean="0"/>
              <a:t>10/18/2015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4E87-2CBD-45E9-9C6E-32E5E6AA40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730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7818E-AAB0-4C9D-9399-025D91B23BA5}" type="datetimeFigureOut">
              <a:rPr lang="en-US" smtClean="0"/>
              <a:t>10/18/2015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4E87-2CBD-45E9-9C6E-32E5E6AA40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317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38AC-3CD3-41A3-99C5-8B41C9A94F5D}" type="datetimeFigureOut">
              <a:rPr lang="en-US" smtClean="0"/>
              <a:pPr/>
              <a:t>10/18/2015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4AF9-A4EE-4774-91EB-9F1E497AB4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7818E-AAB0-4C9D-9399-025D91B23BA5}" type="datetimeFigureOut">
              <a:rPr lang="en-US" smtClean="0"/>
              <a:t>10/18/2015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4E87-2CBD-45E9-9C6E-32E5E6AA40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368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7818E-AAB0-4C9D-9399-025D91B23BA5}" type="datetimeFigureOut">
              <a:rPr lang="en-US" smtClean="0"/>
              <a:t>10/18/2015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4E87-2CBD-45E9-9C6E-32E5E6AA40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35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7818E-AAB0-4C9D-9399-025D91B23BA5}" type="datetimeFigureOut">
              <a:rPr lang="en-US" smtClean="0"/>
              <a:t>10/18/2015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4E87-2CBD-45E9-9C6E-32E5E6AA40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2864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7818E-AAB0-4C9D-9399-025D91B23BA5}" type="datetimeFigureOut">
              <a:rPr lang="en-US" smtClean="0"/>
              <a:t>10/18/2015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4E87-2CBD-45E9-9C6E-32E5E6AA40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5084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7818E-AAB0-4C9D-9399-025D91B23BA5}" type="datetimeFigureOut">
              <a:rPr lang="en-US" smtClean="0"/>
              <a:t>10/18/2015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4E87-2CBD-45E9-9C6E-32E5E6AA40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7762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REL_ppt_bann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588490"/>
            <a:ext cx="9144000" cy="76431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rot="5400000">
            <a:off x="-2111247" y="2111247"/>
            <a:ext cx="6858002" cy="26355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rot="5400000" flipH="1" flipV="1">
            <a:off x="-550737" y="547235"/>
            <a:ext cx="4956502" cy="38550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NREL Logo2010white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8600" y="304800"/>
            <a:ext cx="1600200" cy="421106"/>
          </a:xfrm>
          <a:prstGeom prst="rect">
            <a:avLst/>
          </a:prstGeom>
        </p:spPr>
      </p:pic>
      <p:sp>
        <p:nvSpPr>
          <p:cNvPr id="24" name="TextBox 23"/>
          <p:cNvSpPr txBox="1"/>
          <p:nvPr userDrawn="1"/>
        </p:nvSpPr>
        <p:spPr>
          <a:xfrm>
            <a:off x="304800" y="6553200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  <a:cs typeface="Arial" charset="0"/>
              </a:rPr>
              <a:t>NREL is a national laboratory of the U.S. Department of Energy, Office of Energy Efficiency and Renewable Energy, operated by the Alliance for Sustainable Energy, LLC.</a:t>
            </a:r>
            <a:endParaRPr lang="en-US" sz="10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0" y="1600200"/>
            <a:ext cx="6248400" cy="762000"/>
          </a:xfrm>
        </p:spPr>
        <p:txBody>
          <a:bodyPr>
            <a:noAutofit/>
          </a:bodyPr>
          <a:lstStyle>
            <a:lvl1pPr>
              <a:buNone/>
              <a:defRPr sz="40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657600" y="3810000"/>
            <a:ext cx="4648200" cy="2438400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buNone/>
              <a:defRPr sz="2800"/>
            </a:lvl1pPr>
          </a:lstStyle>
          <a:p>
            <a:pPr lvl="0"/>
            <a:r>
              <a:rPr lang="en-US" dirty="0" smtClean="0"/>
              <a:t>Click to edit Master subtitle style </a:t>
            </a:r>
          </a:p>
        </p:txBody>
      </p:sp>
    </p:spTree>
    <p:extLst>
      <p:ext uri="{BB962C8B-B14F-4D97-AF65-F5344CB8AC3E}">
        <p14:creationId xmlns:p14="http://schemas.microsoft.com/office/powerpoint/2010/main" val="1431411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NREL Logo2010white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1600200" cy="421106"/>
          </a:xfrm>
          <a:prstGeom prst="rect">
            <a:avLst/>
          </a:prstGeom>
        </p:spPr>
      </p:pic>
      <p:pic>
        <p:nvPicPr>
          <p:cNvPr id="8" name="Picture 7" descr="image1.pn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2590800"/>
            <a:ext cx="1664208" cy="768096"/>
          </a:xfrm>
          <a:prstGeom prst="rect">
            <a:avLst/>
          </a:prstGeom>
        </p:spPr>
      </p:pic>
      <p:pic>
        <p:nvPicPr>
          <p:cNvPr id="9" name="Picture 8" descr="image2.pn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371600" y="2590801"/>
            <a:ext cx="1901952" cy="765461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rot="5400000">
            <a:off x="-2111247" y="2111247"/>
            <a:ext cx="6858002" cy="26355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rot="5400000" flipH="1" flipV="1">
            <a:off x="-550737" y="547235"/>
            <a:ext cx="4956502" cy="38550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image3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310128" y="2590800"/>
            <a:ext cx="2203704" cy="768096"/>
          </a:xfrm>
          <a:prstGeom prst="rect">
            <a:avLst/>
          </a:prstGeom>
        </p:spPr>
      </p:pic>
      <p:pic>
        <p:nvPicPr>
          <p:cNvPr id="12" name="Picture 11" descr="image4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5550408" y="2587752"/>
            <a:ext cx="1271016" cy="771402"/>
          </a:xfrm>
          <a:prstGeom prst="rect">
            <a:avLst/>
          </a:prstGeom>
        </p:spPr>
      </p:pic>
      <p:pic>
        <p:nvPicPr>
          <p:cNvPr id="13" name="Picture 12" descr="image5.jpg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6858000" y="2590800"/>
            <a:ext cx="2286000" cy="768096"/>
          </a:xfrm>
          <a:prstGeom prst="rect">
            <a:avLst/>
          </a:prstGeom>
        </p:spPr>
      </p:pic>
      <p:sp>
        <p:nvSpPr>
          <p:cNvPr id="18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743200" y="3584448"/>
            <a:ext cx="6248400" cy="762000"/>
          </a:xfrm>
        </p:spPr>
        <p:txBody>
          <a:bodyPr>
            <a:noAutofit/>
          </a:bodyPr>
          <a:lstStyle>
            <a:lvl1pPr>
              <a:buNone/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6543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-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872"/>
            <a:ext cx="8229600" cy="566928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80000"/>
              <a:buFont typeface="Courier New" pitchFamily="49" charset="0"/>
              <a:buChar char="o"/>
              <a:defRPr/>
            </a:lvl2pPr>
            <a:lvl3pPr>
              <a:buFont typeface="Calibri" pitchFamily="34" charset="0"/>
              <a:buChar char="–"/>
              <a:defRPr/>
            </a:lvl3pPr>
            <a:lvl4pPr>
              <a:buFont typeface="Wingdings" pitchFamily="2" charset="2"/>
              <a:buChar char="§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dirty="0" smtClean="0">
              <a:solidFill>
                <a:srgbClr val="0079C1"/>
              </a:solidFill>
              <a:latin typeface="Arial" charset="0"/>
              <a:ea typeface="ＭＳ Ｐゴシック" pitchFamily="-109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687844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Text, Object -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buSzPct val="80000"/>
              <a:buFont typeface="Courier New" pitchFamily="49" charset="0"/>
              <a:buChar char="o"/>
              <a:defRPr sz="2400"/>
            </a:lvl2pPr>
            <a:lvl3pPr marL="1258888" indent="-344488"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724400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00239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No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872"/>
            <a:ext cx="8229600" cy="566928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80000"/>
              <a:buFont typeface="Courier New" pitchFamily="49" charset="0"/>
              <a:buChar char="o"/>
              <a:defRPr/>
            </a:lvl2pPr>
            <a:lvl3pPr>
              <a:buFont typeface="Calibri" pitchFamily="34" charset="0"/>
              <a:buChar char="–"/>
              <a:defRPr/>
            </a:lvl3pPr>
            <a:lvl4pPr>
              <a:buFont typeface="Wingdings" pitchFamily="2" charset="2"/>
              <a:buChar char="§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85800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9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38AC-3CD3-41A3-99C5-8B41C9A94F5D}" type="datetimeFigureOut">
              <a:rPr lang="en-US" smtClean="0"/>
              <a:pPr/>
              <a:t>10/18/2015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4AF9-A4EE-4774-91EB-9F1E497AB4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Content -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872"/>
            <a:ext cx="8229600" cy="566928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121703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rgbClr val="0959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162050"/>
            <a:ext cx="8077200" cy="120015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3599" y="2895600"/>
            <a:ext cx="2847975" cy="2895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180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8748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&amp; Content -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872"/>
            <a:ext cx="8229600" cy="566928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312922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&amp; Content -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872"/>
            <a:ext cx="8229600" cy="566928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858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79C1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 flipV="1">
            <a:off x="0" y="6096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125197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29600" y="6685450"/>
            <a:ext cx="457200" cy="153888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052F19B7-D418-4022-ADCB-81F2774CAD6C}" type="slidenum">
              <a:rPr lang="en-US">
                <a:solidFill>
                  <a:srgbClr val="0079C1"/>
                </a:solidFill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79C1"/>
              </a:solidFill>
              <a:cs typeface="Arial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5638800"/>
          </a:xfrm>
        </p:spPr>
        <p:txBody>
          <a:bodyPr/>
          <a:lstStyle>
            <a:lvl1pPr marL="342900" indent="-342900">
              <a:buFont typeface="Arial"/>
              <a:buChar char="•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8492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EDCD-3A0A-49B2-9A3D-E942E4696E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FDBA-3C24-425A-BC10-F582DA6FCD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99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EDCD-3A0A-49B2-9A3D-E942E4696E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FDBA-3C24-425A-BC10-F582DA6FCD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2221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EDCD-3A0A-49B2-9A3D-E942E4696E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FDBA-3C24-425A-BC10-F582DA6FCD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744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EDCD-3A0A-49B2-9A3D-E942E4696E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FDBA-3C24-425A-BC10-F582DA6FCD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053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EDCD-3A0A-49B2-9A3D-E942E4696E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FDBA-3C24-425A-BC10-F582DA6FCD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46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38AC-3CD3-41A3-99C5-8B41C9A94F5D}" type="datetimeFigureOut">
              <a:rPr lang="en-US" smtClean="0"/>
              <a:pPr/>
              <a:t>10/18/2015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4AF9-A4EE-4774-91EB-9F1E497AB4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EDCD-3A0A-49B2-9A3D-E942E4696E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FDBA-3C24-425A-BC10-F582DA6FCD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4612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EDCD-3A0A-49B2-9A3D-E942E4696E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FDBA-3C24-425A-BC10-F582DA6FCD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4341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EDCD-3A0A-49B2-9A3D-E942E4696E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FDBA-3C24-425A-BC10-F582DA6FCD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2804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EDCD-3A0A-49B2-9A3D-E942E4696E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FDBA-3C24-425A-BC10-F582DA6FCD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0345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EDCD-3A0A-49B2-9A3D-E942E4696E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FDBA-3C24-425A-BC10-F582DA6FCD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831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EDCD-3A0A-49B2-9A3D-E942E4696E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FDBA-3C24-425A-BC10-F582DA6FCD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4560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29600" y="6685450"/>
            <a:ext cx="457200" cy="153888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052F19B7-D418-4022-ADCB-81F2774CAD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5638800"/>
          </a:xfrm>
        </p:spPr>
        <p:txBody>
          <a:bodyPr/>
          <a:lstStyle>
            <a:lvl1pPr marL="342900" indent="-342900">
              <a:buFont typeface="Arial"/>
              <a:buChar char="•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058617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RE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REL Logo2010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6002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mage1.pn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9575"/>
            <a:ext cx="1663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image2.pn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9575"/>
            <a:ext cx="19018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rot="5400000">
            <a:off x="-2111375" y="2111375"/>
            <a:ext cx="6858000" cy="26352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-550863" y="547688"/>
            <a:ext cx="4956175" cy="38544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1" descr="image3.jp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1679575"/>
            <a:ext cx="22034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image4.jpg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1676400"/>
            <a:ext cx="127158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image5.jpg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79575"/>
            <a:ext cx="2286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743200" y="838200"/>
            <a:ext cx="6248400" cy="120531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4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3657600" y="3200400"/>
            <a:ext cx="4648200" cy="304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Aft>
                <a:spcPts val="1800"/>
              </a:spcAft>
              <a:buNone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2545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38AC-3CD3-41A3-99C5-8B41C9A94F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4AF9-A4EE-4774-91EB-9F1E497AB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09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38AC-3CD3-41A3-99C5-8B41C9A94F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4AF9-A4EE-4774-91EB-9F1E497AB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553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38AC-3CD3-41A3-99C5-8B41C9A94F5D}" type="datetimeFigureOut">
              <a:rPr lang="en-US" smtClean="0"/>
              <a:pPr/>
              <a:t>10/18/2015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4AF9-A4EE-4774-91EB-9F1E497AB4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38AC-3CD3-41A3-99C5-8B41C9A94F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4AF9-A4EE-4774-91EB-9F1E497AB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0530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38AC-3CD3-41A3-99C5-8B41C9A94F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4AF9-A4EE-4774-91EB-9F1E497AB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1220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38AC-3CD3-41A3-99C5-8B41C9A94F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4AF9-A4EE-4774-91EB-9F1E497AB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8128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38AC-3CD3-41A3-99C5-8B41C9A94F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4AF9-A4EE-4774-91EB-9F1E497AB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6063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38AC-3CD3-41A3-99C5-8B41C9A94F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4AF9-A4EE-4774-91EB-9F1E497AB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0064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38AC-3CD3-41A3-99C5-8B41C9A94F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4AF9-A4EE-4774-91EB-9F1E497AB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203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38AC-3CD3-41A3-99C5-8B41C9A94F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4AF9-A4EE-4774-91EB-9F1E497AB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2358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38AC-3CD3-41A3-99C5-8B41C9A94F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4AF9-A4EE-4774-91EB-9F1E497AB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222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38AC-3CD3-41A3-99C5-8B41C9A94F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4AF9-A4EE-4774-91EB-9F1E497AB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466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0CA8E-BCCE-465D-AA42-62B60CC473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3874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38AC-3CD3-41A3-99C5-8B41C9A94F5D}" type="datetimeFigureOut">
              <a:rPr lang="en-US" smtClean="0"/>
              <a:pPr/>
              <a:t>10/18/2015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4AF9-A4EE-4774-91EB-9F1E497AB4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38AC-3CD3-41A3-99C5-8B41C9A94F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4AF9-A4EE-4774-91EB-9F1E497AB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7142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38AC-3CD3-41A3-99C5-8B41C9A94F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4AF9-A4EE-4774-91EB-9F1E497AB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EC standard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097" y="5989320"/>
            <a:ext cx="1252903" cy="86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NREL logo in blue and gray type"/>
          <p:cNvPicPr>
            <a:picLocks noChangeAspect="1" noChangeArrowheads="1"/>
          </p:cNvPicPr>
          <p:nvPr userDrawn="1"/>
        </p:nvPicPr>
        <p:blipFill>
          <a:blip r:embed="rId3" cstate="print"/>
          <a:srcRect l="7578" t="12511" r="8804" b="14146"/>
          <a:stretch>
            <a:fillRect/>
          </a:stretch>
        </p:blipFill>
        <p:spPr bwMode="auto">
          <a:xfrm>
            <a:off x="0" y="6227064"/>
            <a:ext cx="1991052" cy="5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29912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38AC-3CD3-41A3-99C5-8B41C9A94F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4AF9-A4EE-4774-91EB-9F1E497AB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EC standard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097" y="5989320"/>
            <a:ext cx="1252903" cy="86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NREL logo in blue and gray type"/>
          <p:cNvPicPr>
            <a:picLocks noChangeAspect="1" noChangeArrowheads="1"/>
          </p:cNvPicPr>
          <p:nvPr userDrawn="1"/>
        </p:nvPicPr>
        <p:blipFill>
          <a:blip r:embed="rId3" cstate="print"/>
          <a:srcRect l="7578" t="12511" r="8804" b="14146"/>
          <a:stretch>
            <a:fillRect/>
          </a:stretch>
        </p:blipFill>
        <p:spPr bwMode="auto">
          <a:xfrm>
            <a:off x="0" y="6227064"/>
            <a:ext cx="1991052" cy="5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83436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38AC-3CD3-41A3-99C5-8B41C9A94F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4AF9-A4EE-4774-91EB-9F1E497AB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EC standard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097" y="5989320"/>
            <a:ext cx="1252903" cy="86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NREL logo in blue and gray type"/>
          <p:cNvPicPr>
            <a:picLocks noChangeAspect="1" noChangeArrowheads="1"/>
          </p:cNvPicPr>
          <p:nvPr userDrawn="1"/>
        </p:nvPicPr>
        <p:blipFill>
          <a:blip r:embed="rId3" cstate="print"/>
          <a:srcRect l="7578" t="12511" r="8804" b="14146"/>
          <a:stretch>
            <a:fillRect/>
          </a:stretch>
        </p:blipFill>
        <p:spPr bwMode="auto">
          <a:xfrm>
            <a:off x="0" y="6227064"/>
            <a:ext cx="1991052" cy="5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40142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38AC-3CD3-41A3-99C5-8B41C9A94F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4AF9-A4EE-4774-91EB-9F1E497AB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6546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38AC-3CD3-41A3-99C5-8B41C9A94F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4AF9-A4EE-4774-91EB-9F1E497AB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EC standard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097" y="5989320"/>
            <a:ext cx="1252903" cy="86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NREL logo in blue and gray type"/>
          <p:cNvPicPr>
            <a:picLocks noChangeAspect="1" noChangeArrowheads="1"/>
          </p:cNvPicPr>
          <p:nvPr userDrawn="1"/>
        </p:nvPicPr>
        <p:blipFill>
          <a:blip r:embed="rId3" cstate="print"/>
          <a:srcRect l="7578" t="12511" r="8804" b="14146"/>
          <a:stretch>
            <a:fillRect/>
          </a:stretch>
        </p:blipFill>
        <p:spPr bwMode="auto">
          <a:xfrm>
            <a:off x="0" y="6254712"/>
            <a:ext cx="1991052" cy="5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21259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38AC-3CD3-41A3-99C5-8B41C9A94F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4AF9-A4EE-4774-91EB-9F1E497AB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8412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38AC-3CD3-41A3-99C5-8B41C9A94F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4AF9-A4EE-4774-91EB-9F1E497AB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2890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38AC-3CD3-41A3-99C5-8B41C9A94F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4AF9-A4EE-4774-91EB-9F1E497AB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6586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38AC-3CD3-41A3-99C5-8B41C9A94F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4AF9-A4EE-4774-91EB-9F1E497AB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37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38AC-3CD3-41A3-99C5-8B41C9A94F5D}" type="datetimeFigureOut">
              <a:rPr lang="en-US" smtClean="0"/>
              <a:pPr/>
              <a:t>10/18/2015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4AF9-A4EE-4774-91EB-9F1E497AB4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38AC-3CD3-41A3-99C5-8B41C9A94F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4AF9-A4EE-4774-91EB-9F1E497AB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002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0CA8E-BCCE-465D-AA42-62B60CC473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931177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REL_ppt_bann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588490"/>
            <a:ext cx="9144000" cy="76431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rot="5400000">
            <a:off x="-2111247" y="2111247"/>
            <a:ext cx="6858002" cy="263550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rot="5400000" flipH="1" flipV="1">
            <a:off x="-550737" y="547235"/>
            <a:ext cx="4956502" cy="385502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NREL Logo2010white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70538" y="304800"/>
            <a:ext cx="1516324" cy="421106"/>
          </a:xfrm>
          <a:prstGeom prst="rect">
            <a:avLst/>
          </a:prstGeom>
        </p:spPr>
      </p:pic>
      <p:sp>
        <p:nvSpPr>
          <p:cNvPr id="24" name="TextBox 23"/>
          <p:cNvSpPr txBox="1"/>
          <p:nvPr userDrawn="1"/>
        </p:nvSpPr>
        <p:spPr>
          <a:xfrm>
            <a:off x="304800" y="6553200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NREL is a national laboratory of the U.S. Department of Energy, Office of Energy Efficiency and Renewable Energy, operated by the Alliance for Sustainable Energy, LLC.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0" y="1600200"/>
            <a:ext cx="6248400" cy="762000"/>
          </a:xfrm>
        </p:spPr>
        <p:txBody>
          <a:bodyPr>
            <a:noAutofit/>
          </a:bodyPr>
          <a:lstStyle>
            <a:lvl1pPr>
              <a:buNone/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657600" y="3810000"/>
            <a:ext cx="4648200" cy="2438400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subtitle style </a:t>
            </a:r>
          </a:p>
        </p:txBody>
      </p:sp>
    </p:spTree>
    <p:extLst>
      <p:ext uri="{BB962C8B-B14F-4D97-AF65-F5344CB8AC3E}">
        <p14:creationId xmlns:p14="http://schemas.microsoft.com/office/powerpoint/2010/main" val="36375916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NREL Logo2010white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0538" y="304800"/>
            <a:ext cx="1516324" cy="421106"/>
          </a:xfrm>
          <a:prstGeom prst="rect">
            <a:avLst/>
          </a:prstGeom>
        </p:spPr>
      </p:pic>
      <p:pic>
        <p:nvPicPr>
          <p:cNvPr id="8" name="Picture 7" descr="image1.pn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2590800"/>
            <a:ext cx="1664208" cy="768096"/>
          </a:xfrm>
          <a:prstGeom prst="rect">
            <a:avLst/>
          </a:prstGeom>
        </p:spPr>
      </p:pic>
      <p:pic>
        <p:nvPicPr>
          <p:cNvPr id="9" name="Picture 8" descr="image2.pn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371600" y="2590801"/>
            <a:ext cx="1901952" cy="765461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rot="5400000">
            <a:off x="-2111247" y="2111247"/>
            <a:ext cx="6858002" cy="263550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rot="5400000" flipH="1" flipV="1">
            <a:off x="-550737" y="547235"/>
            <a:ext cx="4956502" cy="385502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image3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310128" y="2590800"/>
            <a:ext cx="2203704" cy="768096"/>
          </a:xfrm>
          <a:prstGeom prst="rect">
            <a:avLst/>
          </a:prstGeom>
        </p:spPr>
      </p:pic>
      <p:pic>
        <p:nvPicPr>
          <p:cNvPr id="12" name="Picture 11" descr="image4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5550408" y="2587752"/>
            <a:ext cx="1271016" cy="771402"/>
          </a:xfrm>
          <a:prstGeom prst="rect">
            <a:avLst/>
          </a:prstGeom>
        </p:spPr>
      </p:pic>
      <p:pic>
        <p:nvPicPr>
          <p:cNvPr id="13" name="Picture 12" descr="image5.jpg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6858000" y="2590800"/>
            <a:ext cx="2286000" cy="768096"/>
          </a:xfrm>
          <a:prstGeom prst="rect">
            <a:avLst/>
          </a:prstGeom>
        </p:spPr>
      </p:pic>
      <p:sp>
        <p:nvSpPr>
          <p:cNvPr id="18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743200" y="3584448"/>
            <a:ext cx="6248400" cy="762000"/>
          </a:xfrm>
        </p:spPr>
        <p:txBody>
          <a:bodyPr>
            <a:noAutofit/>
          </a:bodyPr>
          <a:lstStyle>
            <a:lvl1pPr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40083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-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872"/>
            <a:ext cx="8229600" cy="566928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2pPr>
            <a:lvl3pPr>
              <a:buFont typeface="Calibri" pitchFamily="34" charset="0"/>
              <a:buChar char="–"/>
              <a:defRPr>
                <a:solidFill>
                  <a:schemeClr val="tx1"/>
                </a:solidFill>
              </a:defRPr>
            </a:lvl3pPr>
            <a:lvl4pP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dirty="0" smtClean="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1791569"/>
      </p:ext>
    </p:extLst>
  </p:cSld>
  <p:clrMapOvr>
    <a:masterClrMapping/>
  </p:clrMapOvr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67200"/>
          </a:xfrm>
        </p:spPr>
        <p:txBody>
          <a:bodyPr/>
          <a:lstStyle>
            <a:lvl1pPr>
              <a:defRPr sz="2400" b="0" baseline="0">
                <a:solidFill>
                  <a:schemeClr val="tx1"/>
                </a:solidFill>
              </a:defRPr>
            </a:lvl1pPr>
            <a:lvl2pPr>
              <a:buSzPct val="80000"/>
              <a:buFont typeface="Courier New" pitchFamily="49" charset="0"/>
              <a:buChar char="o"/>
              <a:defRPr lang="en-US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buFont typeface="Calibri" pitchFamily="34" charset="0"/>
              <a:buChar char="–"/>
              <a:defRPr sz="2000">
                <a:solidFill>
                  <a:schemeClr val="tx1"/>
                </a:solidFill>
              </a:defRPr>
            </a:lvl3pPr>
            <a:lvl4pP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67200"/>
          </a:xfrm>
        </p:spPr>
        <p:txBody>
          <a:bodyPr/>
          <a:lstStyle>
            <a:lvl1pPr>
              <a:defRPr sz="2400" b="0"/>
            </a:lvl1pPr>
            <a:lvl2pPr>
              <a:buSzPct val="80000"/>
              <a:buFont typeface="Courier New" pitchFamily="49" charset="0"/>
              <a:buChar char="o"/>
              <a:defRPr sz="2200"/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1295400"/>
            <a:ext cx="4038600" cy="457200"/>
          </a:xfr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48200" y="1295400"/>
            <a:ext cx="4038600" cy="457200"/>
          </a:xfr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16613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Text, Object -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7244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buSzPct val="80000"/>
              <a:buFont typeface="Courier New" pitchFamily="49" charset="0"/>
              <a:buChar char="o"/>
              <a:defRPr sz="2400">
                <a:solidFill>
                  <a:schemeClr val="tx1"/>
                </a:solidFill>
              </a:defRPr>
            </a:lvl2pPr>
            <a:lvl3pPr marL="1258888" indent="-344488">
              <a:buFont typeface="Calibri" pitchFamily="34" charset="0"/>
              <a:buChar char="–"/>
              <a:defRPr sz="2000">
                <a:solidFill>
                  <a:schemeClr val="tx1"/>
                </a:solidFill>
              </a:defRPr>
            </a:lvl3pPr>
            <a:lvl4pP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724400"/>
          </a:xfrm>
        </p:spPr>
        <p:txBody>
          <a:bodyPr/>
          <a:lstStyle>
            <a:lvl1pPr>
              <a:buNone/>
              <a:defRPr sz="2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26581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No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872"/>
            <a:ext cx="8229600" cy="566928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2pPr>
            <a:lvl3pPr>
              <a:buFont typeface="Calibri" pitchFamily="34" charset="0"/>
              <a:buChar char="–"/>
              <a:defRPr>
                <a:solidFill>
                  <a:schemeClr val="tx1"/>
                </a:solidFill>
              </a:defRPr>
            </a:lvl3pPr>
            <a:lvl4pP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85800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839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No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67200"/>
          </a:xfrm>
        </p:spPr>
        <p:txBody>
          <a:bodyPr/>
          <a:lstStyle>
            <a:lvl1pPr>
              <a:defRPr sz="2400" b="0" baseline="0">
                <a:solidFill>
                  <a:schemeClr val="tx1"/>
                </a:solidFill>
              </a:defRPr>
            </a:lvl1pPr>
            <a:lvl2pPr>
              <a:buSzPct val="80000"/>
              <a:buFont typeface="Courier New" pitchFamily="49" charset="0"/>
              <a:buChar char="o"/>
              <a:defRPr lang="en-US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buFont typeface="Calibri" pitchFamily="34" charset="0"/>
              <a:buChar char="–"/>
              <a:defRPr sz="2000">
                <a:solidFill>
                  <a:schemeClr val="tx1"/>
                </a:solidFill>
              </a:defRPr>
            </a:lvl3pPr>
            <a:lvl4pP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67200"/>
          </a:xfrm>
        </p:spPr>
        <p:txBody>
          <a:bodyPr/>
          <a:lstStyle>
            <a:lvl1pPr>
              <a:defRPr sz="2400" b="0"/>
            </a:lvl1pPr>
            <a:lvl2pPr>
              <a:buSzPct val="80000"/>
              <a:buFont typeface="Courier New" pitchFamily="49" charset="0"/>
              <a:buChar char="o"/>
              <a:defRPr sz="2200"/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85800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1295400"/>
            <a:ext cx="4038600" cy="457200"/>
          </a:xfr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48200" y="1295400"/>
            <a:ext cx="4038600" cy="457200"/>
          </a:xfr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42428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Text, Object - No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7244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buSzPct val="80000"/>
              <a:buFont typeface="Courier New" pitchFamily="49" charset="0"/>
              <a:buChar char="o"/>
              <a:defRPr sz="2400">
                <a:solidFill>
                  <a:schemeClr val="tx1"/>
                </a:solidFill>
              </a:defRPr>
            </a:lvl2pPr>
            <a:lvl3pPr>
              <a:buFont typeface="Calibri" pitchFamily="34" charset="0"/>
              <a:buChar char="–"/>
              <a:defRPr sz="2000">
                <a:solidFill>
                  <a:schemeClr val="tx1"/>
                </a:solidFill>
              </a:defRPr>
            </a:lvl3pPr>
            <a:lvl4pP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724400"/>
          </a:xfrm>
        </p:spPr>
        <p:txBody>
          <a:bodyPr/>
          <a:lstStyle>
            <a:lvl1pPr>
              <a:buNone/>
              <a:defRPr sz="2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85800"/>
            <a:ext cx="91440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38AC-3CD3-41A3-99C5-8B41C9A94F5D}" type="datetimeFigureOut">
              <a:rPr lang="en-US" smtClean="0"/>
              <a:pPr/>
              <a:t>10/18/2015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4AF9-A4EE-4774-91EB-9F1E497AB4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56356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85800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2590800"/>
            <a:ext cx="8229600" cy="609600"/>
          </a:xfrm>
        </p:spPr>
        <p:txBody>
          <a:bodyPr>
            <a:normAutofit/>
          </a:bodyPr>
          <a:lstStyle>
            <a:lvl1pPr algn="ctr"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75147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REL_ppt_bann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588490"/>
            <a:ext cx="9144000" cy="76431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rot="5400000">
            <a:off x="-2111247" y="2111247"/>
            <a:ext cx="6858002" cy="263550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rot="5400000" flipH="1" flipV="1">
            <a:off x="-550737" y="547235"/>
            <a:ext cx="4956502" cy="385502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NREL Logo2010white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70538" y="304800"/>
            <a:ext cx="1516324" cy="421106"/>
          </a:xfrm>
          <a:prstGeom prst="rect">
            <a:avLst/>
          </a:prstGeom>
        </p:spPr>
      </p:pic>
      <p:sp>
        <p:nvSpPr>
          <p:cNvPr id="24" name="TextBox 23"/>
          <p:cNvSpPr txBox="1"/>
          <p:nvPr userDrawn="1"/>
        </p:nvSpPr>
        <p:spPr>
          <a:xfrm>
            <a:off x="304800" y="6553200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NREL is a national laboratory of the U.S. Department of Energy, Office of Energy Efficiency and Renewable Energy, operated by the Alliance for Sustainable Energy, LLC.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0" y="1600200"/>
            <a:ext cx="6248400" cy="762000"/>
          </a:xfrm>
        </p:spPr>
        <p:txBody>
          <a:bodyPr>
            <a:noAutofit/>
          </a:bodyPr>
          <a:lstStyle>
            <a:lvl1pPr>
              <a:buNone/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657600" y="3810000"/>
            <a:ext cx="4648200" cy="2438400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subtitle style </a:t>
            </a:r>
          </a:p>
        </p:txBody>
      </p:sp>
    </p:spTree>
    <p:extLst>
      <p:ext uri="{BB962C8B-B14F-4D97-AF65-F5344CB8AC3E}">
        <p14:creationId xmlns:p14="http://schemas.microsoft.com/office/powerpoint/2010/main" val="134024316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NREL Logo2010white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0538" y="304800"/>
            <a:ext cx="1516324" cy="421106"/>
          </a:xfrm>
          <a:prstGeom prst="rect">
            <a:avLst/>
          </a:prstGeom>
        </p:spPr>
      </p:pic>
      <p:pic>
        <p:nvPicPr>
          <p:cNvPr id="8" name="Picture 7" descr="image1.pn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2590800"/>
            <a:ext cx="1664208" cy="768096"/>
          </a:xfrm>
          <a:prstGeom prst="rect">
            <a:avLst/>
          </a:prstGeom>
        </p:spPr>
      </p:pic>
      <p:pic>
        <p:nvPicPr>
          <p:cNvPr id="9" name="Picture 8" descr="image2.pn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371600" y="2590801"/>
            <a:ext cx="1901952" cy="765461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rot="5400000">
            <a:off x="-2111247" y="2111247"/>
            <a:ext cx="6858002" cy="263550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rot="5400000" flipH="1" flipV="1">
            <a:off x="-550737" y="547235"/>
            <a:ext cx="4956502" cy="385502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image3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310128" y="2590800"/>
            <a:ext cx="2203704" cy="768096"/>
          </a:xfrm>
          <a:prstGeom prst="rect">
            <a:avLst/>
          </a:prstGeom>
        </p:spPr>
      </p:pic>
      <p:pic>
        <p:nvPicPr>
          <p:cNvPr id="12" name="Picture 11" descr="image4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5550408" y="2587752"/>
            <a:ext cx="1271016" cy="771402"/>
          </a:xfrm>
          <a:prstGeom prst="rect">
            <a:avLst/>
          </a:prstGeom>
        </p:spPr>
      </p:pic>
      <p:pic>
        <p:nvPicPr>
          <p:cNvPr id="13" name="Picture 12" descr="image5.jpg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6858000" y="2590800"/>
            <a:ext cx="2286000" cy="768096"/>
          </a:xfrm>
          <a:prstGeom prst="rect">
            <a:avLst/>
          </a:prstGeom>
        </p:spPr>
      </p:pic>
      <p:sp>
        <p:nvSpPr>
          <p:cNvPr id="18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743200" y="3584448"/>
            <a:ext cx="6248400" cy="762000"/>
          </a:xfrm>
        </p:spPr>
        <p:txBody>
          <a:bodyPr>
            <a:noAutofit/>
          </a:bodyPr>
          <a:lstStyle>
            <a:lvl1pPr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00489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-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872"/>
            <a:ext cx="8229600" cy="566928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2pPr>
            <a:lvl3pPr>
              <a:buFont typeface="Calibri" pitchFamily="34" charset="0"/>
              <a:buChar char="–"/>
              <a:defRPr>
                <a:solidFill>
                  <a:schemeClr val="tx1"/>
                </a:solidFill>
              </a:defRPr>
            </a:lvl3pPr>
            <a:lvl4pP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dirty="0" smtClean="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1814506"/>
      </p:ext>
    </p:extLst>
  </p:cSld>
  <p:clrMapOvr>
    <a:masterClrMapping/>
  </p:clrMapOvr>
  <p:hf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67200"/>
          </a:xfrm>
        </p:spPr>
        <p:txBody>
          <a:bodyPr/>
          <a:lstStyle>
            <a:lvl1pPr>
              <a:defRPr sz="2400" b="0" baseline="0">
                <a:solidFill>
                  <a:schemeClr val="tx1"/>
                </a:solidFill>
              </a:defRPr>
            </a:lvl1pPr>
            <a:lvl2pPr>
              <a:buSzPct val="80000"/>
              <a:buFont typeface="Courier New" pitchFamily="49" charset="0"/>
              <a:buChar char="o"/>
              <a:defRPr lang="en-US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buFont typeface="Calibri" pitchFamily="34" charset="0"/>
              <a:buChar char="–"/>
              <a:defRPr sz="2000">
                <a:solidFill>
                  <a:schemeClr val="tx1"/>
                </a:solidFill>
              </a:defRPr>
            </a:lvl3pPr>
            <a:lvl4pP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67200"/>
          </a:xfrm>
        </p:spPr>
        <p:txBody>
          <a:bodyPr/>
          <a:lstStyle>
            <a:lvl1pPr>
              <a:defRPr sz="2400" b="0"/>
            </a:lvl1pPr>
            <a:lvl2pPr>
              <a:buSzPct val="80000"/>
              <a:buFont typeface="Courier New" pitchFamily="49" charset="0"/>
              <a:buChar char="o"/>
              <a:defRPr sz="2200"/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1295400"/>
            <a:ext cx="4038600" cy="457200"/>
          </a:xfr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48200" y="1295400"/>
            <a:ext cx="4038600" cy="457200"/>
          </a:xfr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724885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Text, Object -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7244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buSzPct val="80000"/>
              <a:buFont typeface="Courier New" pitchFamily="49" charset="0"/>
              <a:buChar char="o"/>
              <a:defRPr sz="2400">
                <a:solidFill>
                  <a:schemeClr val="tx1"/>
                </a:solidFill>
              </a:defRPr>
            </a:lvl2pPr>
            <a:lvl3pPr marL="1258888" indent="-344488">
              <a:buFont typeface="Calibri" pitchFamily="34" charset="0"/>
              <a:buChar char="–"/>
              <a:defRPr sz="2000">
                <a:solidFill>
                  <a:schemeClr val="tx1"/>
                </a:solidFill>
              </a:defRPr>
            </a:lvl3pPr>
            <a:lvl4pP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724400"/>
          </a:xfrm>
        </p:spPr>
        <p:txBody>
          <a:bodyPr/>
          <a:lstStyle>
            <a:lvl1pPr>
              <a:buNone/>
              <a:defRPr sz="2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30449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No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872"/>
            <a:ext cx="8229600" cy="566928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2pPr>
            <a:lvl3pPr>
              <a:buFont typeface="Calibri" pitchFamily="34" charset="0"/>
              <a:buChar char="–"/>
              <a:defRPr>
                <a:solidFill>
                  <a:schemeClr val="tx1"/>
                </a:solidFill>
              </a:defRPr>
            </a:lvl3pPr>
            <a:lvl4pP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85800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5212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No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67200"/>
          </a:xfrm>
        </p:spPr>
        <p:txBody>
          <a:bodyPr/>
          <a:lstStyle>
            <a:lvl1pPr>
              <a:defRPr sz="2400" b="0" baseline="0">
                <a:solidFill>
                  <a:schemeClr val="tx1"/>
                </a:solidFill>
              </a:defRPr>
            </a:lvl1pPr>
            <a:lvl2pPr>
              <a:buSzPct val="80000"/>
              <a:buFont typeface="Courier New" pitchFamily="49" charset="0"/>
              <a:buChar char="o"/>
              <a:defRPr lang="en-US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buFont typeface="Calibri" pitchFamily="34" charset="0"/>
              <a:buChar char="–"/>
              <a:defRPr sz="2000">
                <a:solidFill>
                  <a:schemeClr val="tx1"/>
                </a:solidFill>
              </a:defRPr>
            </a:lvl3pPr>
            <a:lvl4pP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67200"/>
          </a:xfrm>
        </p:spPr>
        <p:txBody>
          <a:bodyPr/>
          <a:lstStyle>
            <a:lvl1pPr>
              <a:defRPr sz="2400" b="0"/>
            </a:lvl1pPr>
            <a:lvl2pPr>
              <a:buSzPct val="80000"/>
              <a:buFont typeface="Courier New" pitchFamily="49" charset="0"/>
              <a:buChar char="o"/>
              <a:defRPr sz="2200"/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85800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1295400"/>
            <a:ext cx="4038600" cy="457200"/>
          </a:xfr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48200" y="1295400"/>
            <a:ext cx="4038600" cy="457200"/>
          </a:xfr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48972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Text, Object - No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7244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buSzPct val="80000"/>
              <a:buFont typeface="Courier New" pitchFamily="49" charset="0"/>
              <a:buChar char="o"/>
              <a:defRPr sz="2400">
                <a:solidFill>
                  <a:schemeClr val="tx1"/>
                </a:solidFill>
              </a:defRPr>
            </a:lvl2pPr>
            <a:lvl3pPr>
              <a:buFont typeface="Calibri" pitchFamily="34" charset="0"/>
              <a:buChar char="–"/>
              <a:defRPr sz="2000">
                <a:solidFill>
                  <a:schemeClr val="tx1"/>
                </a:solidFill>
              </a:defRPr>
            </a:lvl3pPr>
            <a:lvl4pP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724400"/>
          </a:xfrm>
        </p:spPr>
        <p:txBody>
          <a:bodyPr/>
          <a:lstStyle>
            <a:lvl1pPr>
              <a:buNone/>
              <a:defRPr sz="2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85800"/>
            <a:ext cx="91440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23771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56356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85800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2590800"/>
            <a:ext cx="8229600" cy="609600"/>
          </a:xfrm>
        </p:spPr>
        <p:txBody>
          <a:bodyPr>
            <a:normAutofit/>
          </a:bodyPr>
          <a:lstStyle>
            <a:lvl1pPr algn="ctr"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321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38AC-3CD3-41A3-99C5-8B41C9A94F5D}" type="datetimeFigureOut">
              <a:rPr lang="en-US" smtClean="0"/>
              <a:pPr/>
              <a:t>10/18/2015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4AF9-A4EE-4774-91EB-9F1E497AB4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REL_ppt_bann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588490"/>
            <a:ext cx="9144000" cy="76431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rot="5400000">
            <a:off x="-2111247" y="2111247"/>
            <a:ext cx="6858002" cy="26355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rot="5400000" flipH="1" flipV="1">
            <a:off x="-550737" y="547235"/>
            <a:ext cx="4956502" cy="38550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NREL Logo2010white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8600" y="304800"/>
            <a:ext cx="1600200" cy="421106"/>
          </a:xfrm>
          <a:prstGeom prst="rect">
            <a:avLst/>
          </a:prstGeom>
        </p:spPr>
      </p:pic>
      <p:sp>
        <p:nvSpPr>
          <p:cNvPr id="24" name="TextBox 23"/>
          <p:cNvSpPr txBox="1"/>
          <p:nvPr userDrawn="1"/>
        </p:nvSpPr>
        <p:spPr>
          <a:xfrm>
            <a:off x="304800" y="6553200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  <a:cs typeface="Arial" charset="0"/>
              </a:rPr>
              <a:t>NREL is a national laboratory of the U.S. Department of Energy, Office of Energy Efficiency and Renewable Energy, operated by the Alliance for Sustainable Energy, LLC.</a:t>
            </a:r>
            <a:endParaRPr lang="en-US" sz="10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0" y="1600200"/>
            <a:ext cx="6248400" cy="762000"/>
          </a:xfrm>
        </p:spPr>
        <p:txBody>
          <a:bodyPr>
            <a:noAutofit/>
          </a:bodyPr>
          <a:lstStyle>
            <a:lvl1pPr>
              <a:buNone/>
              <a:defRPr sz="40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657600" y="3810000"/>
            <a:ext cx="4648200" cy="2438400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buNone/>
              <a:defRPr sz="2800"/>
            </a:lvl1pPr>
          </a:lstStyle>
          <a:p>
            <a:pPr lvl="0"/>
            <a:r>
              <a:rPr lang="en-US" dirty="0" smtClean="0"/>
              <a:t>Click to edit Master subtitle style </a:t>
            </a:r>
          </a:p>
        </p:txBody>
      </p:sp>
    </p:spTree>
    <p:extLst>
      <p:ext uri="{BB962C8B-B14F-4D97-AF65-F5344CB8AC3E}">
        <p14:creationId xmlns:p14="http://schemas.microsoft.com/office/powerpoint/2010/main" val="872133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NREL Logo2010white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1600200" cy="421106"/>
          </a:xfrm>
          <a:prstGeom prst="rect">
            <a:avLst/>
          </a:prstGeom>
        </p:spPr>
      </p:pic>
      <p:pic>
        <p:nvPicPr>
          <p:cNvPr id="8" name="Picture 7" descr="image1.pn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2590800"/>
            <a:ext cx="1664208" cy="768096"/>
          </a:xfrm>
          <a:prstGeom prst="rect">
            <a:avLst/>
          </a:prstGeom>
        </p:spPr>
      </p:pic>
      <p:pic>
        <p:nvPicPr>
          <p:cNvPr id="9" name="Picture 8" descr="image2.pn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371600" y="2590801"/>
            <a:ext cx="1901952" cy="765461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rot="5400000">
            <a:off x="-2111247" y="2111247"/>
            <a:ext cx="6858002" cy="26355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rot="5400000" flipH="1" flipV="1">
            <a:off x="-550737" y="547235"/>
            <a:ext cx="4956502" cy="38550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image3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310128" y="2590800"/>
            <a:ext cx="2203704" cy="768096"/>
          </a:xfrm>
          <a:prstGeom prst="rect">
            <a:avLst/>
          </a:prstGeom>
        </p:spPr>
      </p:pic>
      <p:pic>
        <p:nvPicPr>
          <p:cNvPr id="12" name="Picture 11" descr="image4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5550408" y="2587752"/>
            <a:ext cx="1271016" cy="771402"/>
          </a:xfrm>
          <a:prstGeom prst="rect">
            <a:avLst/>
          </a:prstGeom>
        </p:spPr>
      </p:pic>
      <p:pic>
        <p:nvPicPr>
          <p:cNvPr id="13" name="Picture 12" descr="image5.jpg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6858000" y="2590800"/>
            <a:ext cx="2286000" cy="768096"/>
          </a:xfrm>
          <a:prstGeom prst="rect">
            <a:avLst/>
          </a:prstGeom>
        </p:spPr>
      </p:pic>
      <p:sp>
        <p:nvSpPr>
          <p:cNvPr id="18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743200" y="3584448"/>
            <a:ext cx="6248400" cy="762000"/>
          </a:xfrm>
        </p:spPr>
        <p:txBody>
          <a:bodyPr>
            <a:noAutofit/>
          </a:bodyPr>
          <a:lstStyle>
            <a:lvl1pPr>
              <a:buNone/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8374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-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872"/>
            <a:ext cx="8229600" cy="566928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80000"/>
              <a:buFont typeface="Courier New" pitchFamily="49" charset="0"/>
              <a:buChar char="o"/>
              <a:defRPr/>
            </a:lvl2pPr>
            <a:lvl3pPr>
              <a:buFont typeface="Calibri" pitchFamily="34" charset="0"/>
              <a:buChar char="–"/>
              <a:defRPr/>
            </a:lvl3pPr>
            <a:lvl4pPr>
              <a:buFont typeface="Wingdings" pitchFamily="2" charset="2"/>
              <a:buChar char="§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dirty="0" smtClean="0">
              <a:solidFill>
                <a:srgbClr val="0079C1"/>
              </a:solidFill>
              <a:latin typeface="Arial" charset="0"/>
              <a:ea typeface="ＭＳ Ｐゴシック" pitchFamily="-109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612621"/>
      </p:ext>
    </p:extLst>
  </p:cSld>
  <p:clrMapOvr>
    <a:masterClrMapping/>
  </p:clrMapOvr>
  <p:hf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Text, Object -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buSzPct val="80000"/>
              <a:buFont typeface="Courier New" pitchFamily="49" charset="0"/>
              <a:buChar char="o"/>
              <a:defRPr sz="2400"/>
            </a:lvl2pPr>
            <a:lvl3pPr marL="1258888" indent="-344488"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724400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741301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No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872"/>
            <a:ext cx="8229600" cy="566928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80000"/>
              <a:buFont typeface="Courier New" pitchFamily="49" charset="0"/>
              <a:buChar char="o"/>
              <a:defRPr/>
            </a:lvl2pPr>
            <a:lvl3pPr>
              <a:buFont typeface="Calibri" pitchFamily="34" charset="0"/>
              <a:buChar char="–"/>
              <a:defRPr/>
            </a:lvl3pPr>
            <a:lvl4pPr>
              <a:buFont typeface="Wingdings" pitchFamily="2" charset="2"/>
              <a:buChar char="§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85800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9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84493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Content -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872"/>
            <a:ext cx="8229600" cy="566928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470338"/>
      </p:ext>
    </p:extLst>
  </p:cSld>
  <p:clrMapOvr>
    <a:masterClrMapping/>
  </p:clrMapOvr>
  <p:hf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rgbClr val="0959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162050"/>
            <a:ext cx="8077200" cy="120015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3599" y="2895600"/>
            <a:ext cx="2847975" cy="2895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180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215463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&amp; Content -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872"/>
            <a:ext cx="8229600" cy="566928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540001"/>
      </p:ext>
    </p:extLst>
  </p:cSld>
  <p:clrMapOvr>
    <a:masterClrMapping/>
  </p:clrMapOvr>
  <p:hf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&amp; Content -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872"/>
            <a:ext cx="8229600" cy="566928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858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79C1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 flipV="1">
            <a:off x="0" y="6096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93334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76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85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94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238AC-3CD3-41A3-99C5-8B41C9A94F5D}" type="datetimeFigureOut">
              <a:rPr lang="en-US" smtClean="0"/>
              <a:pPr/>
              <a:t>10/18/2015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74AF9-A4EE-4774-91EB-9F1E497AB4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7818E-AAB0-4C9D-9399-025D91B23BA5}" type="datetimeFigureOut">
              <a:rPr lang="en-US" smtClean="0"/>
              <a:t>10/18/2015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14E87-2CBD-45E9-9C6E-32E5E6AA40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313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 descr="bluebaseline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6647688"/>
            <a:ext cx="9144000" cy="2168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05800" y="662940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fld id="{052F19B7-D418-4022-ADCB-81F2774CAD6C}" type="slidenum">
              <a:rPr lang="en-US" sz="1100" smtClean="0">
                <a:solidFill>
                  <a:srgbClr val="FFFFFF"/>
                </a:solidFill>
                <a:cs typeface="Arial" charset="0"/>
              </a:rPr>
              <a:pPr>
                <a:defRPr/>
              </a:pPr>
              <a:t>‹#›</a:t>
            </a:fld>
            <a:endParaRPr lang="en-US" sz="1100" dirty="0" smtClean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7935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724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4EDCD-3A0A-49B2-9A3D-E942E4696E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7FDBA-3C24-425A-BC10-F582DA6FCD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8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238AC-3CD3-41A3-99C5-8B41C9A94F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74AF9-A4EE-4774-91EB-9F1E497AB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02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238AC-3CD3-41A3-99C5-8B41C9A94F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74AF9-A4EE-4774-91EB-9F1E497AB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72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75882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dirty="0" smtClean="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pic>
        <p:nvPicPr>
          <p:cNvPr id="5" name="Picture 4" descr="bluebaseline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6647688"/>
            <a:ext cx="9144000" cy="2138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05800" y="662940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fld id="{052F19B7-D418-4022-ADCB-81F2774CAD6C}" type="slidenum">
              <a:rPr lang="en-US" sz="1100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sz="11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33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75882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dirty="0" smtClean="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pic>
        <p:nvPicPr>
          <p:cNvPr id="5" name="Picture 4" descr="bluebaseline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6647688"/>
            <a:ext cx="9144000" cy="2138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05800" y="662940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fld id="{052F19B7-D418-4022-ADCB-81F2774CAD6C}" type="slidenum">
              <a:rPr lang="en-US" sz="1100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sz="11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12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 descr="bluebaseline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6647688"/>
            <a:ext cx="9144000" cy="2168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05800" y="662940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fld id="{052F19B7-D418-4022-ADCB-81F2774CAD6C}" type="slidenum">
              <a:rPr lang="en-US" sz="1100" smtClean="0">
                <a:solidFill>
                  <a:srgbClr val="FFFFFF"/>
                </a:solidFill>
                <a:cs typeface="Arial" charset="0"/>
              </a:rPr>
              <a:pPr>
                <a:defRPr/>
              </a:pPr>
              <a:t>‹#›</a:t>
            </a:fld>
            <a:endParaRPr lang="en-US" sz="1100" dirty="0" smtClean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7600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5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9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rel.gov/hydrogen/facilities_hsl.html" TargetMode="External"/><Relationship Id="rId2" Type="http://schemas.openxmlformats.org/officeDocument/2006/relationships/hyperlink" Target="mailto:william.buttner@nrel.gov" TargetMode="Externa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5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unece.org/fileadmin/DAM/trans/main/wp29/wp29wgs/wp29gen/wp29registry/ECE-TRANS-180a13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4"/>
          <p:cNvSpPr>
            <a:spLocks noGrp="1"/>
          </p:cNvSpPr>
          <p:nvPr>
            <p:ph type="ctrTitle"/>
          </p:nvPr>
        </p:nvSpPr>
        <p:spPr>
          <a:xfrm>
            <a:off x="152400" y="933450"/>
            <a:ext cx="8763000" cy="89535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Hydrogen Monitoring Requirements in the Global Technical Regulation on Hydrogen and Fuel Cell Vehicles</a:t>
            </a:r>
          </a:p>
        </p:txBody>
      </p:sp>
      <p:sp>
        <p:nvSpPr>
          <p:cNvPr id="12291" name="Subtitle 5"/>
          <p:cNvSpPr>
            <a:spLocks noGrp="1"/>
          </p:cNvSpPr>
          <p:nvPr>
            <p:ph type="subTitle" idx="1"/>
          </p:nvPr>
        </p:nvSpPr>
        <p:spPr>
          <a:xfrm>
            <a:off x="5029200" y="1984075"/>
            <a:ext cx="4038600" cy="4130448"/>
          </a:xfrm>
        </p:spPr>
        <p:txBody>
          <a:bodyPr rIns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1600" u="sng" dirty="0" smtClean="0"/>
              <a:t>William Buttner</a:t>
            </a:r>
            <a:r>
              <a:rPr lang="en-US" sz="1600" dirty="0" smtClean="0"/>
              <a:t>, C. Rivkin, R. Burgess,                </a:t>
            </a:r>
            <a:r>
              <a:rPr lang="en-US" sz="1500" b="0" dirty="0" smtClean="0"/>
              <a:t>K. </a:t>
            </a:r>
            <a:r>
              <a:rPr lang="en-US" sz="1500" b="0" dirty="0"/>
              <a:t>Hartmann*, </a:t>
            </a:r>
            <a:r>
              <a:rPr lang="en-US" sz="1500" b="0" dirty="0" smtClean="0"/>
              <a:t>I. Bloomfield*, M. Bubar*, M. Post</a:t>
            </a:r>
            <a:endParaRPr lang="en-US" sz="1500" b="0" dirty="0"/>
          </a:p>
          <a:p>
            <a:pPr algn="ctr">
              <a:spcAft>
                <a:spcPts val="0"/>
              </a:spcAft>
            </a:pPr>
            <a:r>
              <a:rPr lang="en-US" sz="1600" b="0" dirty="0"/>
              <a:t>Safety Codes &amp; Standards Group</a:t>
            </a:r>
          </a:p>
          <a:p>
            <a:pPr algn="ctr">
              <a:spcAft>
                <a:spcPts val="0"/>
              </a:spcAft>
            </a:pPr>
            <a:r>
              <a:rPr lang="en-US" sz="1600" b="0" dirty="0"/>
              <a:t>Hydrogen Technologies &amp; Systems Center</a:t>
            </a:r>
          </a:p>
          <a:p>
            <a:pPr algn="ctr">
              <a:spcAft>
                <a:spcPts val="0"/>
              </a:spcAft>
            </a:pPr>
            <a:r>
              <a:rPr lang="en-US" sz="1600" b="0" dirty="0"/>
              <a:t>National Renewable Energy Laboratory</a:t>
            </a:r>
          </a:p>
          <a:p>
            <a:pPr algn="ctr">
              <a:spcAft>
                <a:spcPts val="0"/>
              </a:spcAft>
            </a:pPr>
            <a:r>
              <a:rPr lang="en-US" sz="1600" b="0" dirty="0"/>
              <a:t>Golden </a:t>
            </a:r>
            <a:r>
              <a:rPr lang="en-US" sz="1600" b="0" dirty="0" smtClean="0"/>
              <a:t>,Colorado  80401; USA</a:t>
            </a:r>
            <a:endParaRPr lang="en-US" sz="1600" b="0" dirty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600" b="0" dirty="0"/>
              <a:t>and</a:t>
            </a:r>
          </a:p>
          <a:p>
            <a:pPr algn="ctr">
              <a:spcAft>
                <a:spcPts val="0"/>
              </a:spcAft>
            </a:pPr>
            <a:r>
              <a:rPr lang="en-US" sz="1600" b="0" dirty="0"/>
              <a:t>Eveline </a:t>
            </a:r>
            <a:r>
              <a:rPr lang="en-US" sz="1600" b="0" dirty="0" smtClean="0"/>
              <a:t>Weidner, L Boom-Brett, P. Moretto</a:t>
            </a:r>
            <a:endParaRPr lang="en-US" sz="1600" b="0" dirty="0"/>
          </a:p>
          <a:p>
            <a:pPr algn="ctr">
              <a:spcAft>
                <a:spcPts val="0"/>
              </a:spcAft>
            </a:pPr>
            <a:r>
              <a:rPr lang="en-US" sz="1600" b="0" dirty="0"/>
              <a:t>Institute for Energy and Transport</a:t>
            </a:r>
          </a:p>
          <a:p>
            <a:pPr algn="ctr">
              <a:spcAft>
                <a:spcPts val="0"/>
              </a:spcAft>
            </a:pPr>
            <a:r>
              <a:rPr lang="en-US" sz="1600" b="0" dirty="0"/>
              <a:t>Joint Research Centre</a:t>
            </a:r>
          </a:p>
          <a:p>
            <a:pPr algn="ctr">
              <a:spcAft>
                <a:spcPts val="0"/>
              </a:spcAft>
            </a:pPr>
            <a:r>
              <a:rPr lang="en-US" sz="1600" b="0" dirty="0"/>
              <a:t>Petten, the Netherlands</a:t>
            </a:r>
            <a:r>
              <a:rPr lang="en-US" sz="1600" dirty="0"/>
              <a:t>  </a:t>
            </a:r>
          </a:p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n-US" sz="1600" b="0" dirty="0" smtClean="0"/>
              <a:t>Presented </a:t>
            </a:r>
            <a:r>
              <a:rPr lang="en-US" sz="1600" b="0" dirty="0"/>
              <a:t>to</a:t>
            </a:r>
          </a:p>
          <a:p>
            <a:pPr algn="ctr">
              <a:spcBef>
                <a:spcPct val="0"/>
              </a:spcBef>
              <a:spcAft>
                <a:spcPts val="0"/>
              </a:spcAft>
            </a:pPr>
            <a:r>
              <a:rPr lang="en-US" sz="1600" b="0" dirty="0" smtClean="0"/>
              <a:t>International Conference on Hydrogen Safety</a:t>
            </a:r>
            <a:endParaRPr lang="en-US" sz="1600" b="0" dirty="0"/>
          </a:p>
          <a:p>
            <a:pPr algn="ctr">
              <a:spcBef>
                <a:spcPct val="0"/>
              </a:spcBef>
              <a:spcAft>
                <a:spcPts val="0"/>
              </a:spcAft>
            </a:pPr>
            <a:r>
              <a:rPr lang="en-US" sz="1600" b="0" dirty="0" smtClean="0"/>
              <a:t>October 18-21, 2015</a:t>
            </a:r>
          </a:p>
          <a:p>
            <a:pPr algn="ctr">
              <a:spcBef>
                <a:spcPct val="0"/>
              </a:spcBef>
              <a:spcAft>
                <a:spcPts val="0"/>
              </a:spcAft>
            </a:pPr>
            <a:endParaRPr lang="en-US" sz="1600" b="0" dirty="0"/>
          </a:p>
          <a:p>
            <a:pPr algn="ctr">
              <a:spcBef>
                <a:spcPts val="1800"/>
              </a:spcBef>
              <a:spcAft>
                <a:spcPts val="0"/>
              </a:spcAft>
            </a:pPr>
            <a:r>
              <a:rPr lang="en-US" sz="1400" b="0" dirty="0" smtClean="0"/>
              <a:t>* </a:t>
            </a:r>
            <a:r>
              <a:rPr lang="en-US" sz="1400" b="0" dirty="0"/>
              <a:t>Intern, Colorado School of Mines</a:t>
            </a:r>
            <a:endParaRPr lang="en-US" sz="1400" b="0" dirty="0" smtClean="0">
              <a:latin typeface="Arial" charset="0"/>
            </a:endParaRPr>
          </a:p>
          <a:p>
            <a:pPr>
              <a:spcBef>
                <a:spcPct val="0"/>
              </a:spcBef>
            </a:pPr>
            <a:endParaRPr lang="en-US" sz="2000" u="sng" dirty="0" smtClean="0">
              <a:latin typeface="Arial" charset="0"/>
            </a:endParaRPr>
          </a:p>
          <a:p>
            <a:pPr>
              <a:spcBef>
                <a:spcPct val="0"/>
              </a:spcBef>
            </a:pPr>
            <a:endParaRPr lang="en-US" sz="2200" dirty="0" smtClean="0">
              <a:latin typeface="Arial" charset="0"/>
            </a:endParaRPr>
          </a:p>
        </p:txBody>
      </p:sp>
      <p:pic>
        <p:nvPicPr>
          <p:cNvPr id="7" name="Picture 3" descr="nrel_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invGray">
          <a:xfrm>
            <a:off x="76200" y="25640"/>
            <a:ext cx="23622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6684963"/>
            <a:ext cx="9144000" cy="139700"/>
          </a:xfrm>
          <a:prstGeom prst="rect">
            <a:avLst/>
          </a:prstGeom>
          <a:noFill/>
        </p:spPr>
        <p:txBody>
          <a:bodyPr tIns="0" bIns="0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prstClr val="white"/>
                </a:solidFill>
                <a:cs typeface="Arial" charset="0"/>
              </a:rPr>
              <a:t>NREL is a national laboratory of the U.S. Department of Energy, Office of </a:t>
            </a:r>
            <a:r>
              <a:rPr lang="en-US" sz="900" dirty="0" smtClean="0">
                <a:solidFill>
                  <a:prstClr val="white"/>
                </a:solidFill>
                <a:cs typeface="Arial" charset="0"/>
              </a:rPr>
              <a:t>Energy </a:t>
            </a:r>
            <a:r>
              <a:rPr lang="en-US" sz="900" dirty="0">
                <a:solidFill>
                  <a:prstClr val="white"/>
                </a:solidFill>
                <a:cs typeface="Arial" charset="0"/>
              </a:rPr>
              <a:t>Efficiency and Renewable Energy, operated by the Alliance for Sustainable Energy, LLC.</a:t>
            </a:r>
            <a:endParaRPr lang="en-US" sz="16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10" name="Picture 1" descr="ESIF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981200"/>
            <a:ext cx="5029200" cy="374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28600" y="5791200"/>
            <a:ext cx="4419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7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The Energy Systems Integration Facility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7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7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843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sz="2800" dirty="0"/>
              <a:t>H</a:t>
            </a:r>
            <a:r>
              <a:rPr lang="en-US" sz="2800" baseline="-25000" dirty="0"/>
              <a:t>2</a:t>
            </a:r>
            <a:r>
              <a:rPr lang="en-US" sz="2800" dirty="0"/>
              <a:t> determination via oxygen sensor </a:t>
            </a:r>
            <a:r>
              <a:rPr lang="en-US" sz="2800" dirty="0" smtClean="0"/>
              <a:t>measurements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Basic Premise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81100"/>
            <a:ext cx="4419600" cy="3771900"/>
          </a:xfrm>
        </p:spPr>
        <p:txBody>
          <a:bodyPr>
            <a:normAutofit fontScale="92500" lnSpcReduction="10000"/>
          </a:bodyPr>
          <a:lstStyle/>
          <a:p>
            <a:pPr marL="228600" indent="-228600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Basic Premise</a:t>
            </a:r>
            <a:endParaRPr lang="en-US" sz="2000" dirty="0" smtClean="0"/>
          </a:p>
          <a:p>
            <a:pPr marL="457200" lvl="3">
              <a:spcBef>
                <a:spcPts val="0"/>
              </a:spcBef>
              <a:spcAft>
                <a:spcPts val="600"/>
              </a:spcAft>
            </a:pPr>
            <a:r>
              <a:rPr lang="en-US" sz="2100" dirty="0" smtClean="0"/>
              <a:t>Sensor Response ≈ K </a:t>
            </a:r>
            <a:r>
              <a:rPr lang="en-US" sz="2100" dirty="0"/>
              <a:t>* Vol% O</a:t>
            </a:r>
            <a:r>
              <a:rPr lang="en-US" sz="2100" baseline="-25000" dirty="0"/>
              <a:t>2</a:t>
            </a:r>
            <a:endParaRPr lang="en-US" sz="2100" dirty="0" smtClean="0"/>
          </a:p>
          <a:p>
            <a:pPr marL="457200" lvl="3">
              <a:spcBef>
                <a:spcPts val="0"/>
              </a:spcBef>
              <a:spcAft>
                <a:spcPts val="600"/>
              </a:spcAft>
            </a:pPr>
            <a:r>
              <a:rPr lang="en-US" sz="2100" dirty="0" smtClean="0"/>
              <a:t>Vol</a:t>
            </a:r>
            <a:r>
              <a:rPr lang="en-US" sz="2100" dirty="0"/>
              <a:t>% O</a:t>
            </a:r>
            <a:r>
              <a:rPr lang="en-US" sz="2100" baseline="-25000" dirty="0"/>
              <a:t>2 </a:t>
            </a:r>
            <a:r>
              <a:rPr lang="en-US" sz="2100" dirty="0"/>
              <a:t>= 21 – 0.21</a:t>
            </a:r>
            <a:r>
              <a:rPr lang="en-US" sz="2100" dirty="0" smtClean="0"/>
              <a:t>* Vol</a:t>
            </a:r>
            <a:r>
              <a:rPr lang="en-US" sz="2100" dirty="0"/>
              <a:t>% </a:t>
            </a:r>
            <a:r>
              <a:rPr lang="en-US" sz="2100" dirty="0" smtClean="0"/>
              <a:t>Diluent</a:t>
            </a:r>
          </a:p>
          <a:p>
            <a:pPr marL="685800" lvl="4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100" dirty="0" smtClean="0"/>
              <a:t>1 vol% [Diluent] suppress ambient O</a:t>
            </a:r>
            <a:r>
              <a:rPr lang="en-US" sz="2100" baseline="-25000" dirty="0" smtClean="0"/>
              <a:t>2</a:t>
            </a:r>
            <a:r>
              <a:rPr lang="en-US" sz="2100" dirty="0" smtClean="0"/>
              <a:t> from 21 to 20.79 vol%</a:t>
            </a:r>
          </a:p>
          <a:p>
            <a:pPr marL="457200" lvl="3">
              <a:spcBef>
                <a:spcPts val="0"/>
              </a:spcBef>
              <a:spcAft>
                <a:spcPts val="600"/>
              </a:spcAft>
            </a:pPr>
            <a:r>
              <a:rPr lang="en-US" sz="2100" dirty="0"/>
              <a:t>A</a:t>
            </a:r>
            <a:r>
              <a:rPr lang="en-US" sz="2100" dirty="0" smtClean="0"/>
              <a:t>pplicable </a:t>
            </a:r>
            <a:r>
              <a:rPr lang="en-US" sz="2100" dirty="0"/>
              <a:t>for H</a:t>
            </a:r>
            <a:r>
              <a:rPr lang="en-US" sz="2100" baseline="-25000" dirty="0"/>
              <a:t>2</a:t>
            </a:r>
            <a:r>
              <a:rPr lang="en-US" sz="2100" dirty="0"/>
              <a:t>, He, (other</a:t>
            </a:r>
            <a:r>
              <a:rPr lang="en-US" sz="2100" dirty="0" smtClean="0"/>
              <a:t>)</a:t>
            </a:r>
            <a:endParaRPr lang="en-US" sz="2400" dirty="0" smtClean="0"/>
          </a:p>
          <a:p>
            <a:pPr marL="228600" indent="-228600">
              <a:spcBef>
                <a:spcPts val="1200"/>
              </a:spcBef>
              <a:spcAft>
                <a:spcPts val="600"/>
              </a:spcAft>
            </a:pPr>
            <a:r>
              <a:rPr lang="en-US" sz="2400" dirty="0"/>
              <a:t>Advantages</a:t>
            </a:r>
          </a:p>
          <a:p>
            <a:pPr marL="457200" lvl="1" indent="-228600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O</a:t>
            </a:r>
            <a:r>
              <a:rPr lang="en-US" sz="2000" baseline="-25000" dirty="0"/>
              <a:t>2</a:t>
            </a:r>
            <a:r>
              <a:rPr lang="en-US" sz="2000" dirty="0"/>
              <a:t> Sensors--COTs, low-cost, simple</a:t>
            </a:r>
          </a:p>
          <a:p>
            <a:pPr marL="457200" lvl="1" indent="-228600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Broad-Range, Linear response to 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2</a:t>
            </a:r>
            <a:endParaRPr lang="en-US" sz="2400" dirty="0" smtClean="0"/>
          </a:p>
          <a:p>
            <a:pPr marL="228600" indent="-228600"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/>
              <a:t>Disadvantages</a:t>
            </a:r>
          </a:p>
          <a:p>
            <a:pPr marL="457200" lvl="1" indent="-228600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Small drift =&gt; significant [diluent]</a:t>
            </a:r>
          </a:p>
          <a:p>
            <a:pPr marL="457200" lvl="1" indent="-228600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Finite life (sometimes short)</a:t>
            </a:r>
          </a:p>
          <a:p>
            <a:pPr marL="457200" lvl="1" indent="-228600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Non-selective (for diluent)</a:t>
            </a:r>
          </a:p>
          <a:p>
            <a:pPr marL="228600" indent="-228600">
              <a:spcBef>
                <a:spcPts val="0"/>
              </a:spcBef>
              <a:buNone/>
            </a:pPr>
            <a:endParaRPr lang="en-US" sz="2000" dirty="0" smtClean="0"/>
          </a:p>
          <a:p>
            <a:pPr marL="57150" indent="-228600">
              <a:spcBef>
                <a:spcPts val="0"/>
              </a:spcBef>
            </a:pPr>
            <a:endParaRPr lang="en-US" sz="2000" dirty="0" smtClean="0"/>
          </a:p>
          <a:p>
            <a:pPr lvl="1">
              <a:spcBef>
                <a:spcPts val="0"/>
              </a:spcBef>
            </a:pPr>
            <a:endParaRPr lang="en-US" sz="2000" dirty="0" smtClean="0"/>
          </a:p>
          <a:p>
            <a:pPr lvl="1">
              <a:spcBef>
                <a:spcPts val="0"/>
              </a:spcBef>
            </a:pPr>
            <a:endParaRPr lang="en-US" sz="2000" dirty="0"/>
          </a:p>
        </p:txBody>
      </p:sp>
      <p:pic>
        <p:nvPicPr>
          <p:cNvPr id="12" name="Picture 7" descr="NREL logo in blue and gray type"/>
          <p:cNvPicPr>
            <a:picLocks noChangeAspect="1" noChangeArrowheads="1"/>
          </p:cNvPicPr>
          <p:nvPr/>
        </p:nvPicPr>
        <p:blipFill>
          <a:blip r:embed="rId2" cstate="print"/>
          <a:srcRect l="7578" t="12511" r="8804" b="14146"/>
          <a:stretch>
            <a:fillRect/>
          </a:stretch>
        </p:blipFill>
        <p:spPr bwMode="auto">
          <a:xfrm>
            <a:off x="10064" y="6227064"/>
            <a:ext cx="1991052" cy="5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066800"/>
            <a:ext cx="378688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EC standard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943600"/>
            <a:ext cx="1252903" cy="86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584" y="3429000"/>
            <a:ext cx="3785616" cy="227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023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20" y="152400"/>
            <a:ext cx="8821680" cy="53340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sz="2800" dirty="0" smtClean="0"/>
              <a:t>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measurements via 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displacement in enclosed spaces</a:t>
            </a:r>
            <a:endParaRPr lang="en-US" sz="2800" dirty="0"/>
          </a:p>
        </p:txBody>
      </p:sp>
      <p:pic>
        <p:nvPicPr>
          <p:cNvPr id="12" name="Picture 7" descr="NREL logo in blue and gray type"/>
          <p:cNvPicPr>
            <a:picLocks noChangeAspect="1" noChangeArrowheads="1"/>
          </p:cNvPicPr>
          <p:nvPr/>
        </p:nvPicPr>
        <p:blipFill>
          <a:blip r:embed="rId2" cstate="print"/>
          <a:srcRect l="7578" t="12511" r="8804" b="14146"/>
          <a:stretch>
            <a:fillRect/>
          </a:stretch>
        </p:blipFill>
        <p:spPr bwMode="auto">
          <a:xfrm>
            <a:off x="0" y="6227064"/>
            <a:ext cx="1991052" cy="5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5460" y="829270"/>
            <a:ext cx="8331340" cy="400110"/>
          </a:xfrm>
          <a:prstGeom prst="rect">
            <a:avLst/>
          </a:prstGeom>
          <a:solidFill>
            <a:schemeClr val="tx2">
              <a:lumMod val="60000"/>
              <a:lumOff val="40000"/>
              <a:alpha val="39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sensors are sensitive to partial pressure (</a:t>
            </a:r>
            <a:r>
              <a:rPr lang="en-US" sz="2000" i="1" dirty="0" smtClean="0"/>
              <a:t>p</a:t>
            </a:r>
            <a:r>
              <a:rPr lang="en-US" sz="2000" baseline="-25000" dirty="0" smtClean="0"/>
              <a:t>O2</a:t>
            </a:r>
            <a:r>
              <a:rPr lang="en-US" sz="2000" dirty="0" smtClean="0"/>
              <a:t>) not vol%</a:t>
            </a:r>
            <a:endParaRPr 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876800" y="1905001"/>
            <a:ext cx="4191000" cy="25146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Closed </a:t>
            </a:r>
            <a:r>
              <a:rPr lang="en-US" sz="2000" dirty="0" smtClean="0"/>
              <a:t>System (Region A and B)</a:t>
            </a:r>
            <a:endParaRPr lang="en-US" sz="2000" dirty="0"/>
          </a:p>
          <a:p>
            <a:pPr marL="228600" indent="-228600">
              <a:buNone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A:  Air at 0.8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bar                                                              21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vol% O2; P</a:t>
            </a:r>
            <a:r>
              <a:rPr lang="en-US" sz="1600" baseline="-25000" dirty="0">
                <a:solidFill>
                  <a:schemeClr val="tx2">
                    <a:lumMod val="75000"/>
                  </a:schemeClr>
                </a:solidFill>
              </a:rPr>
              <a:t>O2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= 0.17 Bar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B:  Pressurize chamber to 1 Bar with Helium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    17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vol% O2; P</a:t>
            </a:r>
            <a:r>
              <a:rPr lang="en-US" sz="1600" baseline="-25000" dirty="0">
                <a:solidFill>
                  <a:schemeClr val="tx2">
                    <a:lumMod val="75000"/>
                  </a:schemeClr>
                </a:solidFill>
              </a:rPr>
              <a:t>O2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= 0.17 Bar</a:t>
            </a:r>
          </a:p>
          <a:p>
            <a:pPr marL="0" indent="0">
              <a:buNone/>
            </a:pPr>
            <a:r>
              <a:rPr lang="en-US" sz="2000" dirty="0"/>
              <a:t>Open </a:t>
            </a:r>
            <a:r>
              <a:rPr lang="en-US" sz="2000" dirty="0" smtClean="0"/>
              <a:t>System (Region C)</a:t>
            </a:r>
            <a:endParaRPr lang="en-US" sz="2000" dirty="0"/>
          </a:p>
          <a:p>
            <a:pPr marL="0" indent="0">
              <a:buNone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C:   Purge chamber with air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     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21 vol% O2; P</a:t>
            </a:r>
            <a:r>
              <a:rPr lang="en-US" sz="1600" baseline="-25000" dirty="0">
                <a:solidFill>
                  <a:schemeClr val="tx2">
                    <a:lumMod val="75000"/>
                  </a:schemeClr>
                </a:solidFill>
              </a:rPr>
              <a:t>O2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= 0.21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Bar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4646933"/>
            <a:ext cx="61880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dirty="0"/>
              <a:t>Gray Region: </a:t>
            </a:r>
            <a:r>
              <a:rPr lang="en-US" sz="1600" dirty="0" smtClean="0"/>
              <a:t>20 vol</a:t>
            </a:r>
            <a:r>
              <a:rPr lang="en-US" sz="1600" dirty="0"/>
              <a:t>% He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dirty="0"/>
              <a:t>No response for H</a:t>
            </a:r>
            <a:r>
              <a:rPr lang="en-US" sz="1600" baseline="-25000" dirty="0"/>
              <a:t>2 </a:t>
            </a:r>
            <a:r>
              <a:rPr lang="en-US" sz="1600" dirty="0"/>
              <a:t>/He release into closed system  (P</a:t>
            </a:r>
            <a:r>
              <a:rPr lang="en-US" sz="1600" baseline="-25000" dirty="0"/>
              <a:t>O2</a:t>
            </a:r>
            <a:r>
              <a:rPr lang="en-US" sz="1600" dirty="0"/>
              <a:t> vs. Vol% O</a:t>
            </a:r>
            <a:r>
              <a:rPr lang="en-US" sz="1600" baseline="-25000" dirty="0"/>
              <a:t>2</a:t>
            </a:r>
            <a:r>
              <a:rPr lang="en-US" sz="1600" dirty="0" smtClean="0"/>
              <a:t>)</a:t>
            </a:r>
          </a:p>
          <a:p>
            <a:pPr lvl="1" indent="-228600">
              <a:buFont typeface="Arial" pitchFamily="34" charset="0"/>
              <a:buChar char="•"/>
            </a:pPr>
            <a:r>
              <a:rPr lang="en-US" sz="1600" dirty="0" smtClean="0"/>
              <a:t>Direct manifestation of the 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Sensor P</a:t>
            </a:r>
            <a:r>
              <a:rPr lang="en-US" sz="1600" baseline="-25000" dirty="0" smtClean="0"/>
              <a:t>O2</a:t>
            </a:r>
            <a:r>
              <a:rPr lang="en-US" sz="1600" dirty="0" smtClean="0"/>
              <a:t> dependence</a:t>
            </a:r>
            <a:endParaRPr lang="en-US" sz="1600" dirty="0"/>
          </a:p>
          <a:p>
            <a:pPr marL="11430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dirty="0" smtClean="0"/>
              <a:t>TC </a:t>
            </a:r>
            <a:r>
              <a:rPr lang="en-US" sz="1600" dirty="0"/>
              <a:t>range:  0 to </a:t>
            </a:r>
            <a:r>
              <a:rPr lang="en-US" sz="1600" dirty="0" smtClean="0"/>
              <a:t>14 </a:t>
            </a:r>
            <a:r>
              <a:rPr lang="en-US" sz="1600" dirty="0"/>
              <a:t>vol</a:t>
            </a:r>
            <a:r>
              <a:rPr lang="en-US" sz="1600" dirty="0" smtClean="0"/>
              <a:t>% He (not a fundamental limitation)</a:t>
            </a:r>
            <a:endParaRPr lang="en-US" sz="1600" dirty="0"/>
          </a:p>
          <a:p>
            <a:pPr marL="11430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/>
              <a:t>Use of this approach in GTR is </a:t>
            </a:r>
            <a:r>
              <a:rPr lang="en-US" dirty="0"/>
              <a:t>inappropriate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4343400" cy="2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EC standard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097" y="5989320"/>
            <a:ext cx="1252903" cy="86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8755"/>
            <a:ext cx="6396487" cy="733245"/>
          </a:xfrm>
        </p:spPr>
        <p:txBody>
          <a:bodyPr/>
          <a:lstStyle/>
          <a:p>
            <a:r>
              <a:rPr lang="en-US" sz="2800" dirty="0" smtClean="0"/>
              <a:t>Summary</a:t>
            </a:r>
            <a:br>
              <a:rPr lang="en-US" sz="2800" dirty="0" smtClean="0"/>
            </a:br>
            <a:r>
              <a:rPr lang="en-US" sz="2600" dirty="0" smtClean="0"/>
              <a:t>General critique of approach</a:t>
            </a:r>
            <a:endParaRPr lang="en-US" sz="2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143000"/>
            <a:ext cx="4991819" cy="4114800"/>
          </a:xfrm>
        </p:spPr>
        <p:txBody>
          <a:bodyPr/>
          <a:lstStyle/>
          <a:p>
            <a:pPr marL="228600" indent="-228600">
              <a:spcBef>
                <a:spcPts val="0"/>
              </a:spcBef>
            </a:pPr>
            <a:r>
              <a:rPr lang="en-US" sz="1800" dirty="0" smtClean="0"/>
              <a:t>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sensors </a:t>
            </a:r>
            <a:r>
              <a:rPr lang="en-US" sz="1800" dirty="0"/>
              <a:t>are </a:t>
            </a:r>
            <a:r>
              <a:rPr lang="en-US" sz="1800" dirty="0" smtClean="0"/>
              <a:t>very good </a:t>
            </a:r>
            <a:r>
              <a:rPr lang="en-US" sz="1800" dirty="0"/>
              <a:t>for </a:t>
            </a:r>
            <a:r>
              <a:rPr lang="en-US" sz="1800" dirty="0" smtClean="0"/>
              <a:t>O</a:t>
            </a:r>
            <a:r>
              <a:rPr lang="en-US" sz="1800" baseline="-25000" dirty="0" smtClean="0"/>
              <a:t>2</a:t>
            </a:r>
            <a:endParaRPr lang="en-US" sz="1800" dirty="0" smtClean="0"/>
          </a:p>
          <a:p>
            <a:pPr marL="228600" indent="-228600">
              <a:spcBef>
                <a:spcPts val="800"/>
              </a:spcBef>
            </a:pPr>
            <a:r>
              <a:rPr lang="en-US" sz="1800" dirty="0" smtClean="0"/>
              <a:t>O</a:t>
            </a:r>
            <a:r>
              <a:rPr lang="en-US" sz="1800" baseline="-25000" dirty="0" smtClean="0"/>
              <a:t>2 </a:t>
            </a:r>
            <a:r>
              <a:rPr lang="en-US" sz="1800" dirty="0" smtClean="0"/>
              <a:t>Sensors are NOT good for H</a:t>
            </a:r>
            <a:r>
              <a:rPr lang="en-US" sz="1800" baseline="-25000" dirty="0" smtClean="0"/>
              <a:t>2 </a:t>
            </a:r>
            <a:r>
              <a:rPr lang="en-US" sz="1800" dirty="0" smtClean="0"/>
              <a:t>monitoring</a:t>
            </a:r>
          </a:p>
          <a:p>
            <a:pPr marL="457200" lvl="1" indent="-228600">
              <a:spcBef>
                <a:spcPts val="0"/>
              </a:spcBef>
            </a:pPr>
            <a:r>
              <a:rPr lang="en-US" sz="1600" dirty="0" smtClean="0"/>
              <a:t>Indirect method for 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/He</a:t>
            </a:r>
          </a:p>
          <a:p>
            <a:pPr marL="457200" lvl="1" indent="-228600">
              <a:spcBef>
                <a:spcPts val="0"/>
              </a:spcBef>
            </a:pPr>
            <a:r>
              <a:rPr lang="en-US" sz="1600" dirty="0" smtClean="0"/>
              <a:t>Propagation and amplification of errors</a:t>
            </a:r>
          </a:p>
          <a:p>
            <a:pPr marL="457200" lvl="1" indent="-228600">
              <a:spcBef>
                <a:spcPts val="0"/>
              </a:spcBef>
            </a:pPr>
            <a:r>
              <a:rPr lang="en-US" sz="1600" dirty="0" smtClean="0"/>
              <a:t>Detection </a:t>
            </a:r>
            <a:r>
              <a:rPr lang="en-US" sz="1600" dirty="0"/>
              <a:t>limit, </a:t>
            </a:r>
            <a:r>
              <a:rPr lang="en-US" sz="1600" dirty="0" smtClean="0"/>
              <a:t>H</a:t>
            </a:r>
            <a:r>
              <a:rPr lang="en-US" sz="1600" baseline="-25000" dirty="0"/>
              <a:t>2</a:t>
            </a:r>
            <a:r>
              <a:rPr lang="en-US" sz="1600" dirty="0" smtClean="0"/>
              <a:t>/He accuracy ~20</a:t>
            </a:r>
            <a:r>
              <a:rPr lang="en-US" sz="1600" dirty="0"/>
              <a:t>% </a:t>
            </a:r>
            <a:r>
              <a:rPr lang="en-US" sz="1600" dirty="0" smtClean="0"/>
              <a:t>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resolution</a:t>
            </a:r>
            <a:endParaRPr lang="en-US" sz="1600" dirty="0"/>
          </a:p>
          <a:p>
            <a:pPr marL="457200" lvl="1" indent="-228600">
              <a:spcBef>
                <a:spcPts val="0"/>
              </a:spcBef>
            </a:pPr>
            <a:r>
              <a:rPr lang="en-US" sz="1600" dirty="0" smtClean="0"/>
              <a:t>Potentially </a:t>
            </a:r>
            <a:r>
              <a:rPr lang="en-US" sz="1600" dirty="0"/>
              <a:t>misleading/inaccurate results</a:t>
            </a:r>
          </a:p>
          <a:p>
            <a:pPr marL="685800" lvl="2">
              <a:spcBef>
                <a:spcPts val="0"/>
              </a:spcBef>
            </a:pPr>
            <a:r>
              <a:rPr lang="en-US" sz="1600" dirty="0"/>
              <a:t>Inappropriate for general </a:t>
            </a:r>
            <a:r>
              <a:rPr lang="en-US" sz="1600" dirty="0" smtClean="0"/>
              <a:t>deployment</a:t>
            </a:r>
            <a:endParaRPr lang="en-US" sz="1600" dirty="0"/>
          </a:p>
          <a:p>
            <a:pPr marL="457200" lvl="1" indent="-228600">
              <a:spcBef>
                <a:spcPts val="0"/>
              </a:spcBef>
            </a:pPr>
            <a:r>
              <a:rPr lang="en-US" sz="1600" dirty="0"/>
              <a:t>Diluent ambiguity (H</a:t>
            </a:r>
            <a:r>
              <a:rPr lang="en-US" sz="1600" baseline="-25000" dirty="0"/>
              <a:t>2</a:t>
            </a:r>
            <a:r>
              <a:rPr lang="en-US" sz="1600" dirty="0"/>
              <a:t>, He, and OTHER)</a:t>
            </a:r>
          </a:p>
          <a:p>
            <a:pPr marL="685800" lvl="2">
              <a:spcBef>
                <a:spcPts val="0"/>
              </a:spcBef>
            </a:pPr>
            <a:r>
              <a:rPr lang="en-US" sz="1600" dirty="0">
                <a:solidFill>
                  <a:srgbClr val="FF0000"/>
                </a:solidFill>
              </a:rPr>
              <a:t>“Other” could be Air Bag </a:t>
            </a:r>
            <a:r>
              <a:rPr lang="en-US" sz="1600" dirty="0" smtClean="0">
                <a:solidFill>
                  <a:srgbClr val="FF0000"/>
                </a:solidFill>
              </a:rPr>
              <a:t>Exhaust</a:t>
            </a:r>
            <a:endParaRPr lang="en-US" sz="1800" dirty="0" smtClean="0"/>
          </a:p>
          <a:p>
            <a:pPr marL="57150" indent="-228600">
              <a:spcBef>
                <a:spcPts val="800"/>
              </a:spcBef>
            </a:pPr>
            <a:r>
              <a:rPr lang="en-US" sz="1800" dirty="0" smtClean="0"/>
              <a:t>Not </a:t>
            </a:r>
            <a:r>
              <a:rPr lang="en-US" sz="1800" dirty="0"/>
              <a:t>necessary </a:t>
            </a:r>
            <a:r>
              <a:rPr lang="en-US" sz="1800" dirty="0" smtClean="0"/>
              <a:t>in crash test for </a:t>
            </a:r>
            <a:r>
              <a:rPr lang="en-US" sz="1800" dirty="0" smtClean="0"/>
              <a:t>H</a:t>
            </a:r>
            <a:r>
              <a:rPr lang="en-US" sz="1800" baseline="-25000" dirty="0"/>
              <a:t>2</a:t>
            </a:r>
            <a:r>
              <a:rPr lang="en-US" sz="1800" dirty="0" smtClean="0"/>
              <a:t> or H</a:t>
            </a:r>
            <a:r>
              <a:rPr lang="en-US" sz="1800" baseline="-25000" dirty="0"/>
              <a:t>2</a:t>
            </a:r>
            <a:r>
              <a:rPr lang="en-US" sz="1800" dirty="0" smtClean="0"/>
              <a:t> surrogates </a:t>
            </a:r>
            <a:endParaRPr lang="en-US" sz="1800" dirty="0"/>
          </a:p>
          <a:p>
            <a:pPr marL="457200" lvl="1" indent="-228600">
              <a:spcBef>
                <a:spcPts val="0"/>
              </a:spcBef>
            </a:pPr>
            <a:r>
              <a:rPr lang="en-US" sz="1800" dirty="0"/>
              <a:t>TC sensor </a:t>
            </a:r>
            <a:r>
              <a:rPr lang="en-US" sz="1800" dirty="0" smtClean="0"/>
              <a:t>compatible for H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/H</a:t>
            </a:r>
            <a:r>
              <a:rPr lang="en-US" sz="1800" baseline="-25000" dirty="0"/>
              <a:t>2</a:t>
            </a:r>
            <a:r>
              <a:rPr lang="en-US" sz="1800" dirty="0" smtClean="0"/>
              <a:t> surrogates</a:t>
            </a:r>
          </a:p>
          <a:p>
            <a:pPr marL="457200" lvl="1" indent="-228600">
              <a:spcBef>
                <a:spcPts val="0"/>
              </a:spcBef>
            </a:pPr>
            <a:r>
              <a:rPr lang="en-US" sz="1800" dirty="0" smtClean="0"/>
              <a:t>Other platforms (EC, CGS, MOX, Pd) for other applications</a:t>
            </a:r>
            <a:endParaRPr lang="en-US" sz="1800" dirty="0"/>
          </a:p>
          <a:p>
            <a:pPr marL="228600" indent="-228600">
              <a:spcBef>
                <a:spcPts val="800"/>
              </a:spcBef>
            </a:pPr>
            <a:r>
              <a:rPr lang="en-US" sz="1800" dirty="0" smtClean="0"/>
              <a:t>Recommendation to edit GTR text</a:t>
            </a:r>
          </a:p>
          <a:p>
            <a:pPr marL="457200" lvl="1" indent="-228600">
              <a:spcBef>
                <a:spcPts val="1200"/>
              </a:spcBef>
            </a:pPr>
            <a:endParaRPr lang="en-US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687" y="0"/>
            <a:ext cx="1828800" cy="169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5876092"/>
            <a:ext cx="8458200" cy="677108"/>
          </a:xfrm>
          <a:prstGeom prst="rect">
            <a:avLst/>
          </a:prstGeom>
          <a:solidFill>
            <a:schemeClr val="accent1">
              <a:alpha val="66000"/>
            </a:schemeClr>
          </a:solidFill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900" dirty="0" smtClean="0">
                <a:solidFill>
                  <a:prstClr val="black"/>
                </a:solidFill>
              </a:rPr>
              <a:t>“</a:t>
            </a:r>
            <a:r>
              <a:rPr lang="en-US" sz="1900" dirty="0">
                <a:solidFill>
                  <a:prstClr val="black"/>
                </a:solidFill>
              </a:rPr>
              <a:t>Sensors are selected to measure either the build-up of the hydrogen or helium gas </a:t>
            </a:r>
            <a:r>
              <a:rPr lang="en-US" sz="1900" strike="sngStrike" dirty="0">
                <a:solidFill>
                  <a:srgbClr val="FF0000"/>
                </a:solidFill>
              </a:rPr>
              <a:t>or the reduction in oxygen (due to displacement of air by leaking hydrogen/helium)</a:t>
            </a:r>
            <a:r>
              <a:rPr lang="en-US" sz="1900" dirty="0">
                <a:solidFill>
                  <a:prstClr val="black"/>
                </a:solidFill>
              </a:rPr>
              <a:t>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678" y="3581400"/>
            <a:ext cx="3050809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678" y="1697040"/>
            <a:ext cx="3049409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33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990600"/>
          </a:xfrm>
        </p:spPr>
        <p:txBody>
          <a:bodyPr>
            <a:noAutofit/>
          </a:bodyPr>
          <a:lstStyle/>
          <a:p>
            <a:r>
              <a:rPr lang="en-US" sz="2600" b="1" dirty="0" smtClean="0"/>
              <a:t>Current Activity</a:t>
            </a:r>
            <a:br>
              <a:rPr lang="en-US" sz="2600" b="1" dirty="0" smtClean="0"/>
            </a:br>
            <a:r>
              <a:rPr lang="en-US" sz="2600" b="1" dirty="0" smtClean="0"/>
              <a:t>Global </a:t>
            </a:r>
            <a:r>
              <a:rPr lang="en-US" sz="2600" b="1" dirty="0"/>
              <a:t>Technical Regulation on hydrogen and fuel cell </a:t>
            </a:r>
            <a:r>
              <a:rPr lang="en-US" sz="2600" b="1" dirty="0" smtClean="0"/>
              <a:t>vehicles</a:t>
            </a:r>
            <a:br>
              <a:rPr lang="en-US" sz="2600" b="1" dirty="0" smtClean="0"/>
            </a:br>
            <a:r>
              <a:rPr lang="en-US" sz="2600" b="1" dirty="0" smtClean="0"/>
              <a:t>(Exhaust Requirements)</a:t>
            </a:r>
            <a:endParaRPr lang="en-US" sz="2600" b="1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-21772" y="114300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76200" y="1371600"/>
            <a:ext cx="8991600" cy="1905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400"/>
              </a:spcAft>
              <a:buNone/>
              <a:tabLst>
                <a:tab pos="520700" algn="l"/>
              </a:tabLst>
              <a:defRPr/>
            </a:pPr>
            <a:r>
              <a:rPr lang="en-GB" sz="1800" b="1" dirty="0"/>
              <a:t>5.2.1.3.2.	Vehicle Exhaust </a:t>
            </a:r>
            <a:r>
              <a:rPr lang="en-GB" sz="1800" b="1" dirty="0" smtClean="0"/>
              <a:t>System</a:t>
            </a:r>
          </a:p>
          <a:p>
            <a:pPr marL="0" indent="0">
              <a:buNone/>
            </a:pPr>
            <a:r>
              <a:rPr lang="en-GB" sz="1800" dirty="0"/>
              <a:t>At the vehicle exhaust system’s point of discharge, the hydrogen concentration level shall:</a:t>
            </a:r>
            <a:endParaRPr lang="en-US" sz="1800" dirty="0"/>
          </a:p>
          <a:p>
            <a:r>
              <a:rPr lang="en-GB" sz="1800" dirty="0" smtClean="0"/>
              <a:t>Not </a:t>
            </a:r>
            <a:r>
              <a:rPr lang="en-GB" sz="1800" dirty="0"/>
              <a:t>exceed 4 per cent average by volume during any moving three-second time interval during normal operation including start-up and shutdown;</a:t>
            </a:r>
            <a:endParaRPr lang="en-US" sz="1800" dirty="0"/>
          </a:p>
          <a:p>
            <a:r>
              <a:rPr lang="en-GB" sz="1800" dirty="0" smtClean="0"/>
              <a:t>And </a:t>
            </a:r>
            <a:r>
              <a:rPr lang="en-GB" sz="1800" dirty="0"/>
              <a:t>not exceed 8 per cent at any time (para. 6.1.4. test procedure</a:t>
            </a:r>
            <a:r>
              <a:rPr lang="en-GB" sz="1800" dirty="0" smtClean="0"/>
              <a:t>).</a:t>
            </a: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1756" y="3810000"/>
            <a:ext cx="8915400" cy="2011363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400"/>
              </a:spcAft>
              <a:buNone/>
              <a:tabLst>
                <a:tab pos="520700" algn="l"/>
              </a:tabLst>
              <a:defRPr/>
            </a:pPr>
            <a:r>
              <a:rPr lang="en-US" sz="1800" dirty="0">
                <a:solidFill>
                  <a:srgbClr val="0064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 and </a:t>
            </a:r>
            <a:r>
              <a:rPr lang="en-US" sz="1800" dirty="0" smtClean="0">
                <a:solidFill>
                  <a:srgbClr val="0064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  <a:endParaRPr lang="en-US" sz="1600" dirty="0" smtClean="0">
              <a:solidFill>
                <a:srgbClr val="0064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-228600">
              <a:spcBef>
                <a:spcPts val="0"/>
              </a:spcBef>
              <a:spcAft>
                <a:spcPts val="400"/>
              </a:spcAft>
              <a:buFont typeface="Calibri" pitchFamily="34" charset="0"/>
              <a:buChar char="•"/>
              <a:tabLst>
                <a:tab pos="520700" algn="l"/>
              </a:tabLst>
              <a:defRPr/>
            </a:pPr>
            <a:r>
              <a:rPr lang="en-US" sz="1600" dirty="0" smtClean="0">
                <a:solidFill>
                  <a:srgbClr val="0064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method must exist to verify compliance to an enforceable requirements</a:t>
            </a:r>
          </a:p>
          <a:p>
            <a:pPr marL="0" lvl="1" indent="-228600">
              <a:spcBef>
                <a:spcPts val="0"/>
              </a:spcBef>
              <a:spcAft>
                <a:spcPts val="400"/>
              </a:spcAft>
              <a:buFont typeface="Calibri" pitchFamily="34" charset="0"/>
              <a:buChar char="•"/>
              <a:tabLst>
                <a:tab pos="520700" algn="l"/>
              </a:tabLst>
              <a:defRPr/>
            </a:pPr>
            <a:r>
              <a:rPr lang="en-US" sz="1600" dirty="0" smtClean="0">
                <a:solidFill>
                  <a:srgbClr val="0064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Hydrogen </a:t>
            </a:r>
            <a:r>
              <a:rPr lang="en-US" sz="1600" dirty="0">
                <a:solidFill>
                  <a:srgbClr val="0064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transients must be detected in &lt; 1 sec (implies ~ 300 ms response time) </a:t>
            </a:r>
          </a:p>
          <a:p>
            <a:pPr marL="400050" lvl="2">
              <a:spcBef>
                <a:spcPts val="0"/>
              </a:spcBef>
              <a:spcAft>
                <a:spcPts val="400"/>
              </a:spcAft>
              <a:buFont typeface="Calibri" pitchFamily="34" charset="0"/>
              <a:buChar char="•"/>
              <a:tabLst>
                <a:tab pos="520700" algn="l"/>
              </a:tabLst>
              <a:defRPr/>
            </a:pPr>
            <a:r>
              <a:rPr lang="en-US" sz="1500" dirty="0">
                <a:solidFill>
                  <a:srgbClr val="0064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 Range: 0 to 10 vol% (8 vol% in &lt; 1sec pulses but average level remains &lt; 4 vol%)</a:t>
            </a:r>
          </a:p>
          <a:p>
            <a:pPr marL="0" lvl="1" indent="-228600">
              <a:spcBef>
                <a:spcPts val="0"/>
              </a:spcBef>
              <a:spcAft>
                <a:spcPts val="400"/>
              </a:spcAft>
              <a:buFont typeface="Calibri" pitchFamily="34" charset="0"/>
              <a:buChar char="•"/>
              <a:tabLst>
                <a:tab pos="520700" algn="l"/>
              </a:tabLst>
              <a:defRPr/>
            </a:pPr>
            <a:r>
              <a:rPr lang="en-US" sz="1600" dirty="0">
                <a:solidFill>
                  <a:srgbClr val="0064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known commercially available sensor was available (as of September 2014)</a:t>
            </a:r>
          </a:p>
          <a:p>
            <a:pPr marL="400050" lvl="2">
              <a:spcBef>
                <a:spcPts val="0"/>
              </a:spcBef>
              <a:spcAft>
                <a:spcPts val="400"/>
              </a:spcAft>
              <a:buFont typeface="Calibri" pitchFamily="34" charset="0"/>
              <a:buChar char="•"/>
              <a:tabLst>
                <a:tab pos="520700" algn="l"/>
              </a:tabLst>
              <a:defRPr/>
            </a:pPr>
            <a:r>
              <a:rPr lang="en-US" sz="1500" dirty="0">
                <a:solidFill>
                  <a:srgbClr val="0064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Analytical instrumentation (e.g., Mass Spectrometry) was </a:t>
            </a:r>
            <a:r>
              <a:rPr lang="en-US" sz="1500" dirty="0" smtClean="0">
                <a:solidFill>
                  <a:srgbClr val="0064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but expensive</a:t>
            </a:r>
            <a:endParaRPr lang="en-US" sz="1600" dirty="0">
              <a:solidFill>
                <a:srgbClr val="0064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-228600">
              <a:spcBef>
                <a:spcPts val="0"/>
              </a:spcBef>
              <a:spcAft>
                <a:spcPts val="400"/>
              </a:spcAft>
              <a:buFont typeface="Calibri" pitchFamily="34" charset="0"/>
              <a:buChar char="•"/>
              <a:tabLst>
                <a:tab pos="520700" algn="l"/>
              </a:tabLst>
              <a:defRPr/>
            </a:pPr>
            <a:r>
              <a:rPr lang="en-US" sz="1600" dirty="0">
                <a:solidFill>
                  <a:srgbClr val="0064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Generation a test gas with a known duration of 1sec or </a:t>
            </a:r>
            <a:r>
              <a:rPr lang="en-US" sz="1600" dirty="0" smtClean="0">
                <a:solidFill>
                  <a:srgbClr val="0064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endParaRPr lang="en-US" sz="1600" dirty="0">
              <a:solidFill>
                <a:srgbClr val="0064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33528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solidFill>
                  <a:srgbClr val="0064A2"/>
                </a:solidFill>
              </a:rPr>
              <a:t>Off-Vehicle Analyzer for Verification of Tailpipe H</a:t>
            </a:r>
            <a:r>
              <a:rPr lang="en-US" sz="2600" b="1" baseline="-25000" dirty="0" smtClean="0">
                <a:solidFill>
                  <a:srgbClr val="0064A2"/>
                </a:solidFill>
              </a:rPr>
              <a:t>2</a:t>
            </a:r>
            <a:r>
              <a:rPr lang="en-US" sz="2600" b="1" dirty="0" smtClean="0">
                <a:solidFill>
                  <a:srgbClr val="0064A2"/>
                </a:solidFill>
              </a:rPr>
              <a:t> Emissions</a:t>
            </a:r>
            <a:br>
              <a:rPr lang="en-US" sz="2600" b="1" dirty="0" smtClean="0">
                <a:solidFill>
                  <a:srgbClr val="0064A2"/>
                </a:solidFill>
              </a:rPr>
            </a:br>
            <a:endParaRPr lang="en-US" sz="2200" b="1" dirty="0" smtClean="0">
              <a:solidFill>
                <a:srgbClr val="0064A2"/>
              </a:solidFill>
            </a:endParaRPr>
          </a:p>
        </p:txBody>
      </p:sp>
      <p:pic>
        <p:nvPicPr>
          <p:cNvPr id="9" name="Picture 2" descr="EC standard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097" y="5989320"/>
            <a:ext cx="1252903" cy="86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NREL logo in blue and gray type"/>
          <p:cNvPicPr>
            <a:picLocks noChangeAspect="1" noChangeArrowheads="1"/>
          </p:cNvPicPr>
          <p:nvPr/>
        </p:nvPicPr>
        <p:blipFill>
          <a:blip r:embed="rId4" cstate="print"/>
          <a:srcRect l="7578" t="12511" r="8804" b="14146"/>
          <a:stretch>
            <a:fillRect/>
          </a:stretch>
        </p:blipFill>
        <p:spPr bwMode="auto">
          <a:xfrm>
            <a:off x="0" y="6227064"/>
            <a:ext cx="1991052" cy="5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14435" y="6126480"/>
            <a:ext cx="976662" cy="5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710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566057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064A2"/>
                </a:solidFill>
              </a:rPr>
              <a:t>Analyzer for Verification of Tailpipe H</a:t>
            </a:r>
            <a:r>
              <a:rPr lang="en-US" sz="3000" b="1" baseline="-25000" dirty="0" smtClean="0">
                <a:solidFill>
                  <a:srgbClr val="0064A2"/>
                </a:solidFill>
              </a:rPr>
              <a:t>2</a:t>
            </a:r>
            <a:r>
              <a:rPr lang="en-US" sz="3000" b="1" dirty="0" smtClean="0">
                <a:solidFill>
                  <a:srgbClr val="0064A2"/>
                </a:solidFill>
              </a:rPr>
              <a:t> Emissions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657601"/>
            <a:ext cx="4191000" cy="2133599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520700" algn="l"/>
              </a:tabLst>
              <a:defRPr/>
            </a:pPr>
            <a:r>
              <a:rPr lang="en-US" sz="1900" dirty="0" smtClean="0">
                <a:solidFill>
                  <a:srgbClr val="0064A2"/>
                </a:solidFill>
              </a:rPr>
              <a:t>Approach 1</a:t>
            </a:r>
          </a:p>
          <a:p>
            <a:pPr marL="0" indent="0">
              <a:spcBef>
                <a:spcPts val="0"/>
              </a:spcBef>
              <a:buNone/>
              <a:tabLst>
                <a:tab pos="520700" algn="l"/>
              </a:tabLst>
              <a:defRPr/>
            </a:pPr>
            <a:r>
              <a:rPr lang="en-US" sz="1800" dirty="0" smtClean="0">
                <a:solidFill>
                  <a:srgbClr val="0064A2"/>
                </a:solidFill>
              </a:rPr>
              <a:t>Mass Spectrometry</a:t>
            </a:r>
          </a:p>
          <a:p>
            <a:pPr marL="0" lvl="1" indent="-228600">
              <a:spcBef>
                <a:spcPts val="0"/>
              </a:spcBef>
              <a:buFont typeface="Calibri" pitchFamily="34" charset="0"/>
              <a:buChar char="•"/>
              <a:tabLst>
                <a:tab pos="520700" algn="l"/>
              </a:tabLst>
              <a:defRPr/>
            </a:pPr>
            <a:r>
              <a:rPr lang="en-US" sz="1800" dirty="0" smtClean="0">
                <a:solidFill>
                  <a:srgbClr val="0064A2"/>
                </a:solidFill>
              </a:rPr>
              <a:t>Sampling rate:  better than 5 times/min </a:t>
            </a:r>
          </a:p>
          <a:p>
            <a:pPr marL="0" lvl="1" indent="-228600">
              <a:spcBef>
                <a:spcPts val="0"/>
              </a:spcBef>
              <a:buFont typeface="Calibri" pitchFamily="34" charset="0"/>
              <a:buChar char="•"/>
              <a:tabLst>
                <a:tab pos="520700" algn="l"/>
              </a:tabLst>
              <a:defRPr/>
            </a:pPr>
            <a:r>
              <a:rPr lang="en-US" sz="1800" dirty="0" smtClean="0">
                <a:solidFill>
                  <a:srgbClr val="0064A2"/>
                </a:solidFill>
              </a:rPr>
              <a:t>Sufficient range, maybe transportable</a:t>
            </a:r>
          </a:p>
          <a:p>
            <a:pPr marL="0" lvl="1" indent="-228600">
              <a:spcBef>
                <a:spcPts val="0"/>
              </a:spcBef>
              <a:buFont typeface="Calibri" pitchFamily="34" charset="0"/>
              <a:buChar char="•"/>
              <a:tabLst>
                <a:tab pos="520700" algn="l"/>
              </a:tabLst>
              <a:defRPr/>
            </a:pPr>
            <a:r>
              <a:rPr lang="en-US" sz="1800" dirty="0" smtClean="0">
                <a:solidFill>
                  <a:srgbClr val="0064A2"/>
                </a:solidFill>
              </a:rPr>
              <a:t>Overkill (multiple component detection)</a:t>
            </a:r>
          </a:p>
          <a:p>
            <a:pPr marL="0" lvl="1" indent="-228600">
              <a:spcBef>
                <a:spcPts val="0"/>
              </a:spcBef>
              <a:buFont typeface="Calibri" pitchFamily="34" charset="0"/>
              <a:buChar char="•"/>
              <a:tabLst>
                <a:tab pos="520700" algn="l"/>
              </a:tabLst>
              <a:defRPr/>
            </a:pPr>
            <a:r>
              <a:rPr lang="en-US" sz="1800" dirty="0" smtClean="0">
                <a:solidFill>
                  <a:srgbClr val="0064A2"/>
                </a:solidFill>
              </a:rPr>
              <a:t>Highly selective</a:t>
            </a:r>
            <a:endParaRPr lang="en-US" sz="1800" dirty="0">
              <a:solidFill>
                <a:srgbClr val="0064A2"/>
              </a:solidFill>
            </a:endParaRPr>
          </a:p>
          <a:p>
            <a:pPr marL="0" lvl="1" indent="-228600">
              <a:spcBef>
                <a:spcPts val="0"/>
              </a:spcBef>
              <a:buFont typeface="Calibri" pitchFamily="34" charset="0"/>
              <a:buChar char="•"/>
              <a:tabLst>
                <a:tab pos="520700" algn="l"/>
              </a:tabLst>
              <a:defRPr/>
            </a:pPr>
            <a:r>
              <a:rPr lang="en-US" sz="1800" dirty="0">
                <a:solidFill>
                  <a:srgbClr val="0064A2"/>
                </a:solidFill>
              </a:rPr>
              <a:t>Multiple models potentially </a:t>
            </a:r>
            <a:r>
              <a:rPr lang="en-US" sz="1800" dirty="0" smtClean="0">
                <a:solidFill>
                  <a:srgbClr val="0064A2"/>
                </a:solidFill>
              </a:rPr>
              <a:t>available</a:t>
            </a:r>
          </a:p>
          <a:p>
            <a:pPr marL="0" lvl="1" indent="-228600">
              <a:spcBef>
                <a:spcPts val="0"/>
              </a:spcBef>
              <a:buFont typeface="Calibri" pitchFamily="34" charset="0"/>
              <a:buChar char="•"/>
              <a:tabLst>
                <a:tab pos="520700" algn="l"/>
              </a:tabLst>
              <a:defRPr/>
            </a:pPr>
            <a:r>
              <a:rPr lang="en-US" sz="1800" dirty="0" smtClean="0">
                <a:solidFill>
                  <a:srgbClr val="0064A2"/>
                </a:solidFill>
              </a:rPr>
              <a:t>Expensive (~ $10</a:t>
            </a:r>
            <a:r>
              <a:rPr lang="en-US" sz="1800" baseline="30000" dirty="0" smtClean="0">
                <a:solidFill>
                  <a:srgbClr val="0064A2"/>
                </a:solidFill>
              </a:rPr>
              <a:t>5</a:t>
            </a:r>
            <a:r>
              <a:rPr lang="en-US" sz="1800" dirty="0" smtClean="0">
                <a:solidFill>
                  <a:srgbClr val="0064A2"/>
                </a:solidFill>
              </a:rPr>
              <a:t>)</a:t>
            </a:r>
          </a:p>
          <a:p>
            <a:pPr marL="0" lvl="1" indent="-228600">
              <a:spcBef>
                <a:spcPts val="0"/>
              </a:spcBef>
              <a:buFont typeface="Calibri" pitchFamily="34" charset="0"/>
              <a:buChar char="•"/>
              <a:tabLst>
                <a:tab pos="520700" algn="l"/>
              </a:tabLst>
              <a:defRPr/>
            </a:pPr>
            <a:r>
              <a:rPr lang="en-US" sz="1800" dirty="0" smtClean="0">
                <a:solidFill>
                  <a:srgbClr val="0064A2"/>
                </a:solidFill>
              </a:rPr>
              <a:t>Still an option and </a:t>
            </a:r>
            <a:r>
              <a:rPr lang="en-US" sz="1800" dirty="0">
                <a:solidFill>
                  <a:srgbClr val="0064A2"/>
                </a:solidFill>
              </a:rPr>
              <a:t>backup</a:t>
            </a:r>
          </a:p>
          <a:p>
            <a:pPr marL="0" lvl="1" indent="-228600">
              <a:spcBef>
                <a:spcPts val="0"/>
              </a:spcBef>
              <a:buFont typeface="Calibri" pitchFamily="34" charset="0"/>
              <a:buChar char="•"/>
              <a:tabLst>
                <a:tab pos="520700" algn="l"/>
              </a:tabLst>
              <a:defRPr/>
            </a:pPr>
            <a:r>
              <a:rPr lang="en-US" sz="1800" dirty="0">
                <a:solidFill>
                  <a:srgbClr val="0064A2"/>
                </a:solidFill>
              </a:rPr>
              <a:t>Measurement verification</a:t>
            </a:r>
            <a:endParaRPr lang="en-US" sz="1800" dirty="0" smtClean="0">
              <a:solidFill>
                <a:srgbClr val="0064A2"/>
              </a:solidFill>
            </a:endParaRPr>
          </a:p>
          <a:p>
            <a:pPr marL="0" lvl="1" indent="-228600">
              <a:spcBef>
                <a:spcPts val="0"/>
              </a:spcBef>
              <a:buFont typeface="Calibri" pitchFamily="34" charset="0"/>
              <a:buChar char="•"/>
              <a:tabLst>
                <a:tab pos="520700" algn="l"/>
              </a:tabLst>
              <a:defRPr/>
            </a:pPr>
            <a:endParaRPr lang="en-US" sz="1800" dirty="0" smtClean="0">
              <a:solidFill>
                <a:srgbClr val="0064A2"/>
              </a:solidFill>
            </a:endParaRPr>
          </a:p>
          <a:p>
            <a:pPr marL="228600" indent="-228600">
              <a:spcBef>
                <a:spcPts val="0"/>
              </a:spcBef>
              <a:spcAft>
                <a:spcPts val="800"/>
              </a:spcAft>
              <a:buFont typeface="Calibri" pitchFamily="34" charset="0"/>
              <a:buChar char="•"/>
              <a:tabLst>
                <a:tab pos="520700" algn="l"/>
              </a:tabLst>
              <a:defRPr/>
            </a:pPr>
            <a:endParaRPr lang="en-US" sz="2000" dirty="0" smtClean="0"/>
          </a:p>
          <a:p>
            <a:pPr marL="228600" indent="-228600">
              <a:spcBef>
                <a:spcPts val="0"/>
              </a:spcBef>
              <a:spcAft>
                <a:spcPts val="800"/>
              </a:spcAft>
              <a:buFont typeface="Calibri" pitchFamily="34" charset="0"/>
              <a:buChar char="•"/>
              <a:tabLst>
                <a:tab pos="520700" algn="l"/>
              </a:tabLst>
              <a:defRPr/>
            </a:pPr>
            <a:endParaRPr lang="en-US" sz="20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581401"/>
            <a:ext cx="4038600" cy="19812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 typeface="Arial"/>
              <a:buNone/>
              <a:tabLst>
                <a:tab pos="520700" algn="l"/>
              </a:tabLst>
              <a:defRPr/>
            </a:pPr>
            <a:r>
              <a:rPr lang="en-US" sz="1900" dirty="0">
                <a:solidFill>
                  <a:srgbClr val="0064A2"/>
                </a:solidFill>
              </a:rPr>
              <a:t>Approach 2</a:t>
            </a:r>
          </a:p>
          <a:p>
            <a:pPr marL="0" indent="0">
              <a:spcBef>
                <a:spcPts val="0"/>
              </a:spcBef>
              <a:buNone/>
              <a:tabLst>
                <a:tab pos="520700" algn="l"/>
              </a:tabLst>
              <a:defRPr/>
            </a:pPr>
            <a:r>
              <a:rPr lang="en-US" sz="1800" dirty="0" smtClean="0">
                <a:solidFill>
                  <a:srgbClr val="0064A2"/>
                </a:solidFill>
              </a:rPr>
              <a:t>Micro </a:t>
            </a:r>
            <a:r>
              <a:rPr lang="en-US" sz="1800" dirty="0">
                <a:solidFill>
                  <a:srgbClr val="0064A2"/>
                </a:solidFill>
              </a:rPr>
              <a:t>TC </a:t>
            </a:r>
            <a:r>
              <a:rPr lang="en-US" sz="1800" dirty="0" smtClean="0">
                <a:solidFill>
                  <a:srgbClr val="0064A2"/>
                </a:solidFill>
              </a:rPr>
              <a:t>sensor</a:t>
            </a:r>
            <a:endParaRPr lang="en-US" sz="1800" dirty="0">
              <a:solidFill>
                <a:srgbClr val="0064A2"/>
              </a:solidFill>
            </a:endParaRPr>
          </a:p>
          <a:p>
            <a:pPr marL="0" lvl="1" indent="-228600">
              <a:spcBef>
                <a:spcPts val="0"/>
              </a:spcBef>
              <a:buFont typeface="Calibri" pitchFamily="34" charset="0"/>
              <a:buChar char="•"/>
              <a:tabLst>
                <a:tab pos="520700" algn="l"/>
              </a:tabLst>
              <a:defRPr/>
            </a:pPr>
            <a:r>
              <a:rPr lang="en-US" sz="1800" dirty="0">
                <a:solidFill>
                  <a:srgbClr val="0064A2"/>
                </a:solidFill>
              </a:rPr>
              <a:t>Response time &lt;</a:t>
            </a:r>
            <a:r>
              <a:rPr lang="en-US" sz="1800" dirty="0" smtClean="0">
                <a:solidFill>
                  <a:srgbClr val="0064A2"/>
                </a:solidFill>
              </a:rPr>
              <a:t>0.25 </a:t>
            </a:r>
            <a:r>
              <a:rPr lang="en-US" sz="1800" dirty="0">
                <a:solidFill>
                  <a:srgbClr val="0064A2"/>
                </a:solidFill>
              </a:rPr>
              <a:t>sec (not verified)</a:t>
            </a:r>
          </a:p>
          <a:p>
            <a:pPr marL="0" lvl="1" indent="-228600">
              <a:spcBef>
                <a:spcPts val="0"/>
              </a:spcBef>
              <a:buFont typeface="Calibri" pitchFamily="34" charset="0"/>
              <a:buChar char="•"/>
              <a:tabLst>
                <a:tab pos="520700" algn="l"/>
              </a:tabLst>
              <a:defRPr/>
            </a:pPr>
            <a:r>
              <a:rPr lang="en-US" sz="1800" dirty="0">
                <a:solidFill>
                  <a:srgbClr val="0064A2"/>
                </a:solidFill>
              </a:rPr>
              <a:t>Sufficient </a:t>
            </a:r>
            <a:r>
              <a:rPr lang="en-US" sz="1800" dirty="0" smtClean="0">
                <a:solidFill>
                  <a:srgbClr val="0064A2"/>
                </a:solidFill>
              </a:rPr>
              <a:t>range</a:t>
            </a:r>
          </a:p>
          <a:p>
            <a:pPr marL="0" lvl="1" indent="-228600">
              <a:spcBef>
                <a:spcPts val="0"/>
              </a:spcBef>
              <a:buFont typeface="Calibri" pitchFamily="34" charset="0"/>
              <a:buChar char="•"/>
              <a:tabLst>
                <a:tab pos="520700" algn="l"/>
              </a:tabLst>
              <a:defRPr/>
            </a:pPr>
            <a:r>
              <a:rPr lang="en-US" sz="1800" dirty="0" smtClean="0">
                <a:solidFill>
                  <a:srgbClr val="0064A2"/>
                </a:solidFill>
              </a:rPr>
              <a:t>ID’d via “H2Sense”</a:t>
            </a:r>
            <a:endParaRPr lang="en-US" sz="1800" dirty="0">
              <a:solidFill>
                <a:srgbClr val="0064A2"/>
              </a:solidFill>
            </a:endParaRPr>
          </a:p>
          <a:p>
            <a:pPr marL="0" lvl="1" indent="-228600">
              <a:spcBef>
                <a:spcPts val="0"/>
              </a:spcBef>
              <a:buFont typeface="Calibri" pitchFamily="34" charset="0"/>
              <a:buChar char="•"/>
              <a:tabLst>
                <a:tab pos="520700" algn="l"/>
              </a:tabLst>
              <a:defRPr/>
            </a:pPr>
            <a:r>
              <a:rPr lang="en-US" sz="1800" dirty="0" smtClean="0">
                <a:solidFill>
                  <a:srgbClr val="0064A2"/>
                </a:solidFill>
              </a:rPr>
              <a:t>Portable and “simple to use” (~ $10</a:t>
            </a:r>
            <a:r>
              <a:rPr lang="en-US" sz="1800" baseline="30000" dirty="0" smtClean="0">
                <a:solidFill>
                  <a:srgbClr val="0064A2"/>
                </a:solidFill>
              </a:rPr>
              <a:t>3</a:t>
            </a:r>
            <a:r>
              <a:rPr lang="en-US" sz="1800" dirty="0" smtClean="0">
                <a:solidFill>
                  <a:srgbClr val="0064A2"/>
                </a:solidFill>
              </a:rPr>
              <a:t>)</a:t>
            </a:r>
            <a:endParaRPr lang="en-US" sz="1800" dirty="0">
              <a:solidFill>
                <a:srgbClr val="0064A2"/>
              </a:solidFill>
            </a:endParaRPr>
          </a:p>
          <a:p>
            <a:pPr marL="0" lvl="1" indent="-228600">
              <a:spcBef>
                <a:spcPts val="0"/>
              </a:spcBef>
              <a:buFont typeface="Calibri" pitchFamily="34" charset="0"/>
              <a:buChar char="•"/>
              <a:tabLst>
                <a:tab pos="520700" algn="l"/>
              </a:tabLst>
              <a:defRPr/>
            </a:pPr>
            <a:r>
              <a:rPr lang="en-US" sz="1800" dirty="0" smtClean="0">
                <a:solidFill>
                  <a:srgbClr val="0064A2"/>
                </a:solidFill>
              </a:rPr>
              <a:t>Under evaluation (received Feb 2015)</a:t>
            </a:r>
          </a:p>
          <a:p>
            <a:pPr marL="228600" lvl="1" indent="-228600">
              <a:spcBef>
                <a:spcPts val="0"/>
              </a:spcBef>
              <a:buFont typeface="Calibri" pitchFamily="34" charset="0"/>
              <a:buChar char="•"/>
              <a:tabLst>
                <a:tab pos="520700" algn="l"/>
              </a:tabLst>
              <a:defRPr/>
            </a:pPr>
            <a:r>
              <a:rPr lang="en-US" sz="1800" dirty="0" smtClean="0">
                <a:solidFill>
                  <a:srgbClr val="0064A2"/>
                </a:solidFill>
              </a:rPr>
              <a:t>Multiple manufacturer’s id’d</a:t>
            </a:r>
            <a:endParaRPr lang="en-US" sz="1800" dirty="0">
              <a:solidFill>
                <a:srgbClr val="0064A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31371"/>
            <a:ext cx="2286000" cy="2743200"/>
          </a:xfrm>
          <a:prstGeom prst="rect">
            <a:avLst/>
          </a:prstGeom>
        </p:spPr>
      </p:pic>
      <p:pic>
        <p:nvPicPr>
          <p:cNvPr id="11" name="Afbeelding 2" descr="IMG_1136kopie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53000" y="988695"/>
            <a:ext cx="2358390" cy="190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Autofit/>
          </a:bodyPr>
          <a:lstStyle/>
          <a:p>
            <a:r>
              <a:rPr lang="en-US" sz="3000" dirty="0" smtClean="0"/>
              <a:t>Control of the test gas pulse</a:t>
            </a:r>
            <a:endParaRPr lang="en-US" sz="3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724400" y="1005500"/>
            <a:ext cx="4343400" cy="213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Gas sample loop</a:t>
            </a:r>
          </a:p>
          <a:p>
            <a:pPr marL="228600" indent="-228600"/>
            <a:r>
              <a:rPr lang="en-US" sz="2000" dirty="0" smtClean="0"/>
              <a:t>Provided by Custom Sensor Solutions </a:t>
            </a:r>
          </a:p>
          <a:p>
            <a:pPr marL="228600" indent="-228600"/>
            <a:r>
              <a:rPr lang="en-US" sz="2000" dirty="0" smtClean="0"/>
              <a:t>Flow rate controlled by MFC (slpm) at inlet of Test Gas and Background Gas</a:t>
            </a:r>
          </a:p>
          <a:p>
            <a:pPr marL="228600" indent="-228600"/>
            <a:r>
              <a:rPr lang="en-US" sz="2000" dirty="0"/>
              <a:t>Pulse width = volume/flow </a:t>
            </a:r>
            <a:r>
              <a:rPr lang="en-US" sz="2000" dirty="0" smtClean="0"/>
              <a:t>rate</a:t>
            </a:r>
          </a:p>
          <a:p>
            <a:pPr marL="457200" lvl="1" indent="-228600"/>
            <a:r>
              <a:rPr lang="en-US" sz="1600" dirty="0" smtClean="0"/>
              <a:t>1 sec pulse: 1L/min flow, 16.7 cm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 loop</a:t>
            </a:r>
          </a:p>
          <a:p>
            <a:pPr marL="457200" lvl="1" indent="-228600"/>
            <a:r>
              <a:rPr lang="en-US" sz="1600" dirty="0" smtClean="0"/>
              <a:t>2 sec pulse: 0.5L/min flow, 16.7 cm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 loop</a:t>
            </a:r>
          </a:p>
          <a:p>
            <a:pPr marL="457200" lvl="1" indent="-228600"/>
            <a:r>
              <a:rPr lang="en-US" sz="1600" dirty="0" smtClean="0"/>
              <a:t>Adjust loop size or flow rate to change pulse width</a:t>
            </a:r>
          </a:p>
          <a:p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26972"/>
            <a:ext cx="4114800" cy="2310085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" t="44093" r="7425" b="13234"/>
          <a:stretch/>
        </p:blipFill>
        <p:spPr bwMode="auto">
          <a:xfrm>
            <a:off x="4953000" y="4105785"/>
            <a:ext cx="3657600" cy="115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76200" y="914400"/>
            <a:ext cx="4648200" cy="2315800"/>
            <a:chOff x="76200" y="914400"/>
            <a:chExt cx="4648200" cy="2315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914400"/>
              <a:ext cx="4114800" cy="2315800"/>
            </a:xfrm>
            <a:prstGeom prst="rect">
              <a:avLst/>
            </a:prstGeom>
            <a:noFill/>
          </p:spPr>
        </p:pic>
        <p:grpSp>
          <p:nvGrpSpPr>
            <p:cNvPr id="10" name="Group 9"/>
            <p:cNvGrpSpPr/>
            <p:nvPr/>
          </p:nvGrpSpPr>
          <p:grpSpPr>
            <a:xfrm>
              <a:off x="76200" y="1295400"/>
              <a:ext cx="479746" cy="1740932"/>
              <a:chOff x="76200" y="1295400"/>
              <a:chExt cx="479746" cy="1740932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76200" y="1350220"/>
                <a:ext cx="479746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lIns="18288" rIns="18288" rtlCol="0">
                <a:spAutoFit/>
              </a:bodyPr>
              <a:lstStyle/>
              <a:p>
                <a:r>
                  <a:rPr lang="en-US" dirty="0" smtClean="0"/>
                  <a:t>MFC</a:t>
                </a:r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6200" y="2667000"/>
                <a:ext cx="461280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lIns="18288" rIns="18288" rtlCol="0">
                <a:spAutoFit/>
              </a:bodyPr>
              <a:lstStyle/>
              <a:p>
                <a:r>
                  <a:rPr lang="en-US" dirty="0" smtClean="0"/>
                  <a:t>MFC</a:t>
                </a:r>
                <a:endParaRPr lang="en-US" dirty="0"/>
              </a:p>
            </p:txBody>
          </p:sp>
          <p:cxnSp>
            <p:nvCxnSpPr>
              <p:cNvPr id="4" name="Straight Arrow Connector 3"/>
              <p:cNvCxnSpPr/>
              <p:nvPr/>
            </p:nvCxnSpPr>
            <p:spPr>
              <a:xfrm>
                <a:off x="76200" y="1295400"/>
                <a:ext cx="461280" cy="0"/>
              </a:xfrm>
              <a:prstGeom prst="straightConnector1">
                <a:avLst/>
              </a:prstGeom>
              <a:ln w="19050"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76200" y="2590800"/>
                <a:ext cx="461280" cy="0"/>
              </a:xfrm>
              <a:prstGeom prst="straightConnector1">
                <a:avLst/>
              </a:prstGeom>
              <a:ln w="19050"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668334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Initial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525963"/>
          </a:xfrm>
        </p:spPr>
        <p:txBody>
          <a:bodyPr>
            <a:normAutofit fontScale="92500" lnSpcReduction="10000"/>
          </a:bodyPr>
          <a:lstStyle/>
          <a:p>
            <a:pPr marL="228600" indent="-228600"/>
            <a:r>
              <a:rPr lang="en-US" sz="1900" dirty="0" smtClean="0"/>
              <a:t>Gas flow directly over the sensor</a:t>
            </a:r>
          </a:p>
          <a:p>
            <a:pPr marL="228600" indent="-228600"/>
            <a:r>
              <a:rPr lang="en-US" sz="1900" dirty="0"/>
              <a:t>Use a “gas </a:t>
            </a:r>
            <a:r>
              <a:rPr lang="en-US" sz="1900" dirty="0" err="1"/>
              <a:t>pulser</a:t>
            </a:r>
            <a:r>
              <a:rPr lang="en-US" sz="1900" dirty="0"/>
              <a:t>” to generate H2 pulses of known duration and </a:t>
            </a:r>
            <a:r>
              <a:rPr lang="en-US" sz="1900" dirty="0" smtClean="0"/>
              <a:t>concentration</a:t>
            </a:r>
          </a:p>
          <a:p>
            <a:pPr marL="228600" indent="-228600"/>
            <a:r>
              <a:rPr lang="en-US" sz="1900" dirty="0" smtClean="0"/>
              <a:t>Plug flow of H2 sample in series with air stream</a:t>
            </a:r>
          </a:p>
          <a:p>
            <a:pPr marL="228600" indent="-228600"/>
            <a:r>
              <a:rPr lang="en-US" sz="1900" dirty="0" smtClean="0"/>
              <a:t>Response </a:t>
            </a:r>
            <a:r>
              <a:rPr lang="en-US" sz="1900" dirty="0"/>
              <a:t>time &lt;</a:t>
            </a:r>
            <a:r>
              <a:rPr lang="en-US" sz="1900" dirty="0" smtClean="0"/>
              <a:t>1s (about 250ms)</a:t>
            </a:r>
          </a:p>
          <a:p>
            <a:pPr marL="228600" indent="-228600"/>
            <a:r>
              <a:rPr lang="en-US" sz="1900" dirty="0" smtClean="0"/>
              <a:t>Accurate and linear to 10 vol%</a:t>
            </a:r>
          </a:p>
          <a:p>
            <a:pPr marL="228600" indent="-228600"/>
            <a:r>
              <a:rPr lang="en-US" sz="1900" dirty="0" smtClean="0"/>
              <a:t>Looking into other fast response sensors options</a:t>
            </a:r>
            <a:endParaRPr lang="en-US" sz="1900" dirty="0"/>
          </a:p>
          <a:p>
            <a:endParaRPr lang="en-US" dirty="0" smtClean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33926602"/>
              </p:ext>
            </p:extLst>
          </p:nvPr>
        </p:nvGraphicFramePr>
        <p:xfrm>
          <a:off x="4648200" y="1447800"/>
          <a:ext cx="4038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6303515" y="2362200"/>
            <a:ext cx="880369" cy="323165"/>
            <a:chOff x="6303515" y="2362200"/>
            <a:chExt cx="880369" cy="32316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400800" y="26670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303515" y="2362200"/>
              <a:ext cx="88036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1 second</a:t>
              </a:r>
              <a:endParaRPr lang="en-US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71163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18911"/>
            <a:ext cx="8229600" cy="5000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Effect of Flow Rate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3505200"/>
            <a:ext cx="4114800" cy="685800"/>
          </a:xfrm>
        </p:spPr>
        <p:txBody>
          <a:bodyPr>
            <a:normAutofit/>
          </a:bodyPr>
          <a:lstStyle/>
          <a:p>
            <a:pPr marL="228600" indent="-228600"/>
            <a:r>
              <a:rPr lang="en-US" sz="1800" dirty="0" smtClean="0"/>
              <a:t>Flow rate independent &gt; 0.5 SLPM </a:t>
            </a:r>
          </a:p>
          <a:p>
            <a:pPr marL="228600" indent="-228600"/>
            <a:r>
              <a:rPr lang="en-US" sz="1800" dirty="0" smtClean="0"/>
              <a:t> Measured gas pulses down to ~0.75 s</a:t>
            </a:r>
          </a:p>
          <a:p>
            <a:pPr marL="228600" indent="-228600"/>
            <a:r>
              <a:rPr lang="en-US" sz="1800" dirty="0" smtClean="0"/>
              <a:t>Repeatable sensor resposne</a:t>
            </a:r>
            <a:endParaRPr lang="en-US" sz="18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51636"/>
            <a:ext cx="3200400" cy="169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325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6720840" cy="56356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Concepts for Tailpipe Text Fixture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971800"/>
            <a:ext cx="8869680" cy="304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Tail Pipe Test Fixture </a:t>
            </a:r>
          </a:p>
          <a:p>
            <a:pPr marL="228600" indent="-228600"/>
            <a:r>
              <a:rPr lang="en-US" sz="1600" dirty="0" smtClean="0"/>
              <a:t>Subsystems  </a:t>
            </a:r>
            <a:endParaRPr lang="en-US" sz="1500" dirty="0" smtClean="0"/>
          </a:p>
          <a:p>
            <a:pPr marL="457200" lvl="1" indent="-228600"/>
            <a:r>
              <a:rPr lang="en-US" sz="1500" dirty="0" smtClean="0"/>
              <a:t>Pneumatic system</a:t>
            </a:r>
          </a:p>
          <a:p>
            <a:pPr marL="685800" lvl="2"/>
            <a:r>
              <a:rPr lang="en-US" sz="1500" dirty="0" smtClean="0"/>
              <a:t>Up to </a:t>
            </a:r>
            <a:r>
              <a:rPr lang="en-US" sz="1500" dirty="0"/>
              <a:t>8</a:t>
            </a:r>
            <a:r>
              <a:rPr lang="en-US" sz="1500" dirty="0" smtClean="0"/>
              <a:t>0 L/min air feed </a:t>
            </a:r>
          </a:p>
          <a:p>
            <a:pPr marL="685800" lvl="2"/>
            <a:r>
              <a:rPr lang="en-US" sz="1500" dirty="0" smtClean="0"/>
              <a:t>Independent H</a:t>
            </a:r>
            <a:r>
              <a:rPr lang="en-US" sz="1500" baseline="-25000" dirty="0" smtClean="0"/>
              <a:t>2</a:t>
            </a:r>
            <a:r>
              <a:rPr lang="en-US" sz="1500" dirty="0" smtClean="0"/>
              <a:t> Feed   </a:t>
            </a:r>
          </a:p>
          <a:p>
            <a:pPr marL="457200" lvl="1"/>
            <a:r>
              <a:rPr lang="en-US" sz="1500" dirty="0" smtClean="0"/>
              <a:t>Temperature Control System (            )</a:t>
            </a:r>
          </a:p>
          <a:p>
            <a:pPr marL="685800" lvl="2"/>
            <a:r>
              <a:rPr lang="en-US" sz="1500" dirty="0" smtClean="0"/>
              <a:t>Up to 80°C</a:t>
            </a:r>
          </a:p>
          <a:p>
            <a:pPr marL="457200" lvl="1"/>
            <a:r>
              <a:rPr lang="en-US" sz="1500" dirty="0" smtClean="0"/>
              <a:t>H</a:t>
            </a:r>
            <a:r>
              <a:rPr lang="en-US" sz="1500" baseline="-25000" dirty="0"/>
              <a:t>2</a:t>
            </a:r>
            <a:r>
              <a:rPr lang="en-US" sz="1500" dirty="0" smtClean="0"/>
              <a:t>0 Vapor Feed System	</a:t>
            </a:r>
          </a:p>
          <a:p>
            <a:pPr marL="685800" lvl="2"/>
            <a:r>
              <a:rPr lang="en-US" sz="1500" dirty="0" smtClean="0"/>
              <a:t>RH up to 80% at temperature (“normal”)</a:t>
            </a:r>
          </a:p>
          <a:p>
            <a:pPr marL="457200" lvl="1" indent="-228600"/>
            <a:r>
              <a:rPr lang="en-US" sz="1500" dirty="0"/>
              <a:t>Probe  </a:t>
            </a:r>
            <a:r>
              <a:rPr lang="en-US" sz="1500" dirty="0" smtClean="0"/>
              <a:t>configurations</a:t>
            </a:r>
            <a:endParaRPr lang="en-US" sz="1500" dirty="0"/>
          </a:p>
          <a:p>
            <a:pPr marL="685800" lvl="2"/>
            <a:r>
              <a:rPr lang="en-US" sz="1500" dirty="0"/>
              <a:t>In-situ</a:t>
            </a:r>
          </a:p>
          <a:p>
            <a:pPr marL="685800" lvl="2"/>
            <a:r>
              <a:rPr lang="en-US" sz="1500" dirty="0"/>
              <a:t>Extractive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971800" y="4572000"/>
            <a:ext cx="533400" cy="0"/>
          </a:xfrm>
          <a:prstGeom prst="line">
            <a:avLst/>
          </a:prstGeom>
          <a:ln w="44450">
            <a:solidFill>
              <a:srgbClr val="C0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869680" cy="20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wbuttner\AppData\Local\Microsoft\Windows\Temporary Internet Files\Content.Outlook\YZZ38UFJ\IMG_433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75" b="13417"/>
          <a:stretch/>
        </p:blipFill>
        <p:spPr bwMode="auto">
          <a:xfrm>
            <a:off x="4419600" y="2971800"/>
            <a:ext cx="4572000" cy="216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bubar\AppData\Local\Microsoft\Windows\Temporary Internet Files\Content.Outlook\GYPTD6A7\IMAG019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44" b="25968"/>
          <a:stretch/>
        </p:blipFill>
        <p:spPr bwMode="auto">
          <a:xfrm>
            <a:off x="5257800" y="5257800"/>
            <a:ext cx="3200400" cy="98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1207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Probe </a:t>
            </a: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038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Option 1 (in-situ Probe): Sensor is </a:t>
            </a:r>
            <a:r>
              <a:rPr lang="en-US" dirty="0"/>
              <a:t>placed in gas stream within tail </a:t>
            </a:r>
            <a:r>
              <a:rPr lang="en-US" dirty="0" smtClean="0"/>
              <a:t>pipe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Option 2 (extractive probe): </a:t>
            </a:r>
            <a:r>
              <a:rPr lang="en-US" dirty="0"/>
              <a:t>Sensor external from tail </a:t>
            </a:r>
            <a:r>
              <a:rPr lang="en-US" dirty="0" smtClean="0"/>
              <a:t>pipe with sample </a:t>
            </a:r>
            <a:r>
              <a:rPr lang="en-US" dirty="0"/>
              <a:t>gas </a:t>
            </a:r>
            <a:r>
              <a:rPr lang="en-US" dirty="0" smtClean="0"/>
              <a:t>pumped </a:t>
            </a:r>
            <a:r>
              <a:rPr lang="en-US" dirty="0"/>
              <a:t>to </a:t>
            </a:r>
            <a:r>
              <a:rPr lang="en-US" dirty="0" smtClean="0"/>
              <a:t>it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two sampling systems produce similar results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143000"/>
            <a:ext cx="4343401" cy="149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743200"/>
            <a:ext cx="4343400" cy="152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3807800"/>
              </p:ext>
            </p:extLst>
          </p:nvPr>
        </p:nvGraphicFramePr>
        <p:xfrm>
          <a:off x="4419600" y="4419600"/>
          <a:ext cx="4419600" cy="2128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8615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0064A2"/>
                </a:solidFill>
              </a:rPr>
              <a:t>The NREL </a:t>
            </a:r>
            <a:r>
              <a:rPr lang="en-US" sz="3000" b="1" dirty="0" smtClean="0">
                <a:solidFill>
                  <a:srgbClr val="0064A2"/>
                </a:solidFill>
              </a:rPr>
              <a:t>Sensor Testing Laboratory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5181600" cy="4816614"/>
          </a:xfrm>
        </p:spPr>
        <p:txBody>
          <a:bodyPr>
            <a:normAutofit lnSpcReduction="10000"/>
          </a:bodyPr>
          <a:lstStyle/>
          <a:p>
            <a:pPr marL="228600" indent="-228600">
              <a:spcBef>
                <a:spcPts val="0"/>
              </a:spcBef>
              <a:spcAft>
                <a:spcPts val="800"/>
              </a:spcAft>
              <a:buFont typeface="Calibri" pitchFamily="34" charset="0"/>
              <a:buChar char="•"/>
              <a:tabLst>
                <a:tab pos="520700" algn="l"/>
              </a:tabLst>
              <a:defRPr/>
            </a:pPr>
            <a:r>
              <a:rPr lang="en-US" sz="1900" dirty="0" smtClean="0">
                <a:solidFill>
                  <a:srgbClr val="0064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of H</a:t>
            </a:r>
            <a:r>
              <a:rPr lang="en-US" sz="1900" baseline="-25000" dirty="0" smtClean="0">
                <a:solidFill>
                  <a:srgbClr val="0064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900" dirty="0" smtClean="0">
                <a:solidFill>
                  <a:srgbClr val="0064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sensing element, sensor, detection apparatus performance  </a:t>
            </a:r>
          </a:p>
          <a:p>
            <a:pPr marL="228600" indent="-228600">
              <a:spcBef>
                <a:spcPts val="0"/>
              </a:spcBef>
              <a:spcAft>
                <a:spcPts val="800"/>
              </a:spcAft>
              <a:buFont typeface="Calibri" pitchFamily="34" charset="0"/>
              <a:buChar char="•"/>
              <a:tabLst>
                <a:tab pos="520700" algn="l"/>
              </a:tabLst>
              <a:defRPr/>
            </a:pPr>
            <a:r>
              <a:rPr lang="en-US" sz="1900" dirty="0" smtClean="0">
                <a:solidFill>
                  <a:srgbClr val="0064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 with manufacturers to improve sensor performance to meet targets, e.g., ISO 26142, DOE, specialized applications </a:t>
            </a:r>
            <a:endParaRPr lang="en-US" sz="1900" dirty="0">
              <a:solidFill>
                <a:srgbClr val="0064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0"/>
              </a:spcBef>
              <a:spcAft>
                <a:spcPts val="800"/>
              </a:spcAft>
              <a:buFont typeface="Calibri" pitchFamily="34" charset="0"/>
              <a:buChar char="•"/>
              <a:tabLst>
                <a:tab pos="520700" algn="l"/>
              </a:tabLst>
              <a:defRPr/>
            </a:pPr>
            <a:r>
              <a:rPr lang="en-US" sz="1900" dirty="0" smtClean="0">
                <a:solidFill>
                  <a:srgbClr val="0064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hydrogen sensor codes and standards development (national and international)</a:t>
            </a:r>
          </a:p>
          <a:p>
            <a:pPr marL="228600" indent="-228600">
              <a:spcBef>
                <a:spcPts val="0"/>
              </a:spcBef>
              <a:spcAft>
                <a:spcPts val="800"/>
              </a:spcAft>
              <a:buFont typeface="Calibri" pitchFamily="34" charset="0"/>
              <a:buChar char="•"/>
              <a:tabLst>
                <a:tab pos="520700" algn="l"/>
              </a:tabLst>
              <a:defRPr/>
            </a:pPr>
            <a:r>
              <a:rPr lang="en-US" sz="1900" dirty="0" smtClean="0">
                <a:solidFill>
                  <a:srgbClr val="0064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end-users (deployment)</a:t>
            </a:r>
            <a:endParaRPr lang="en-US" sz="1900" dirty="0">
              <a:solidFill>
                <a:srgbClr val="0064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228600">
              <a:spcBef>
                <a:spcPts val="0"/>
              </a:spcBef>
              <a:spcAft>
                <a:spcPts val="800"/>
              </a:spcAft>
              <a:buFont typeface="Courier New" pitchFamily="49" charset="0"/>
              <a:buChar char="o"/>
              <a:tabLst>
                <a:tab pos="520700" algn="l"/>
              </a:tabLst>
              <a:defRPr/>
            </a:pPr>
            <a:r>
              <a:rPr lang="en-US" sz="1800" dirty="0" smtClean="0">
                <a:solidFill>
                  <a:srgbClr val="0064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700" dirty="0" smtClean="0">
                <a:solidFill>
                  <a:srgbClr val="0064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Topical Studies”—information on sensor use</a:t>
            </a:r>
          </a:p>
          <a:p>
            <a:pPr marL="457200" lvl="1" indent="-228600">
              <a:spcBef>
                <a:spcPts val="0"/>
              </a:spcBef>
              <a:spcAft>
                <a:spcPts val="800"/>
              </a:spcAft>
              <a:buFont typeface="Courier New" pitchFamily="49" charset="0"/>
              <a:buChar char="o"/>
              <a:tabLst>
                <a:tab pos="520700" algn="l"/>
              </a:tabLst>
              <a:defRPr/>
            </a:pPr>
            <a:r>
              <a:rPr lang="en-US" sz="1700" b="1" dirty="0" smtClean="0">
                <a:solidFill>
                  <a:srgbClr val="0064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collaborations</a:t>
            </a:r>
            <a:r>
              <a:rPr lang="en-US" sz="1700" dirty="0">
                <a:solidFill>
                  <a:srgbClr val="0064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smtClean="0">
                <a:solidFill>
                  <a:srgbClr val="0064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H</a:t>
            </a:r>
            <a:r>
              <a:rPr lang="en-US" sz="1700" baseline="-25000" dirty="0" smtClean="0">
                <a:solidFill>
                  <a:srgbClr val="0064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700" dirty="0" smtClean="0">
                <a:solidFill>
                  <a:srgbClr val="0064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Community</a:t>
            </a:r>
          </a:p>
          <a:p>
            <a:pPr marL="228600" indent="-228600">
              <a:spcBef>
                <a:spcPts val="0"/>
              </a:spcBef>
              <a:spcAft>
                <a:spcPts val="800"/>
              </a:spcAft>
              <a:buFont typeface="Calibri" pitchFamily="34" charset="0"/>
              <a:buChar char="•"/>
              <a:tabLst>
                <a:tab pos="520700" algn="l"/>
              </a:tabLst>
              <a:defRPr/>
            </a:pPr>
            <a:r>
              <a:rPr lang="en-US" sz="1900" dirty="0" smtClean="0">
                <a:solidFill>
                  <a:srgbClr val="0064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NREL Sensor laboratory does not certify</a:t>
            </a:r>
          </a:p>
          <a:p>
            <a:pPr marL="228600" indent="-228600">
              <a:spcBef>
                <a:spcPts val="0"/>
              </a:spcBef>
              <a:spcAft>
                <a:spcPts val="800"/>
              </a:spcAft>
              <a:buFont typeface="Calibri" pitchFamily="34" charset="0"/>
              <a:buChar char="•"/>
              <a:tabLst>
                <a:tab pos="520700" algn="l"/>
              </a:tabLst>
              <a:defRPr/>
            </a:pPr>
            <a:r>
              <a:rPr lang="en-US" sz="1900" dirty="0" smtClean="0">
                <a:solidFill>
                  <a:srgbClr val="0064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 confidentiality </a:t>
            </a:r>
          </a:p>
          <a:p>
            <a:pPr marL="228600" indent="-228600">
              <a:buFont typeface="Calibri" pitchFamily="34" charset="0"/>
              <a:buChar char="•"/>
              <a:tabLst>
                <a:tab pos="520700" algn="l"/>
              </a:tabLst>
              <a:defRPr/>
            </a:pPr>
            <a:endParaRPr lang="en-US" sz="2000" dirty="0" smtClean="0"/>
          </a:p>
          <a:p>
            <a:pPr marL="228600" indent="-228600">
              <a:buFont typeface="Calibri" pitchFamily="34" charset="0"/>
              <a:buChar char="•"/>
              <a:tabLst>
                <a:tab pos="520700" algn="l"/>
              </a:tabLst>
              <a:defRPr/>
            </a:pPr>
            <a:endParaRPr lang="en-US" sz="2000" dirty="0" smtClean="0"/>
          </a:p>
        </p:txBody>
      </p:sp>
      <p:pic>
        <p:nvPicPr>
          <p:cNvPr id="6148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219200"/>
            <a:ext cx="336073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66800" y="5845314"/>
            <a:ext cx="70866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The ultimate goal of the Hydrogen Sensor Testing Laboratory is to ensure that </a:t>
            </a:r>
            <a:r>
              <a:rPr lang="en-US" sz="2000" b="1" dirty="0" smtClean="0"/>
              <a:t>end-users </a:t>
            </a:r>
            <a:r>
              <a:rPr lang="en-US" sz="2000" b="1" dirty="0"/>
              <a:t>get the sensing technology they </a:t>
            </a:r>
            <a:r>
              <a:rPr lang="en-US" sz="2000" b="1" dirty="0" smtClean="0"/>
              <a:t>need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4572000"/>
            <a:ext cx="3167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4A2"/>
                </a:solidFill>
              </a:rPr>
              <a:t>The NREL Sensor Testing Facility</a:t>
            </a:r>
            <a:endParaRPr lang="en-US" dirty="0">
              <a:solidFill>
                <a:srgbClr val="0064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7883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810" y="0"/>
            <a:ext cx="8229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TC Temperature Dependence Compensation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5762" y="5181600"/>
            <a:ext cx="8229600" cy="914400"/>
          </a:xfrm>
        </p:spPr>
        <p:txBody>
          <a:bodyPr>
            <a:normAutofit fontScale="55000" lnSpcReduction="20000"/>
          </a:bodyPr>
          <a:lstStyle/>
          <a:p>
            <a:r>
              <a:rPr lang="en-US" sz="3300" dirty="0" smtClean="0"/>
              <a:t>TC sensing element can exhibit a temperature dependence </a:t>
            </a:r>
          </a:p>
          <a:p>
            <a:r>
              <a:rPr lang="en-US" sz="3300" dirty="0" smtClean="0"/>
              <a:t>Simultaneous T measurement and S.R. with  an automated empirical correction provides accurate H2 determination </a:t>
            </a:r>
          </a:p>
          <a:p>
            <a:r>
              <a:rPr lang="en-US" sz="3300" dirty="0" smtClean="0"/>
              <a:t>Humidity impacts are currently being </a:t>
            </a:r>
            <a:r>
              <a:rPr lang="en-US" sz="3300" dirty="0" smtClean="0"/>
              <a:t>characterized</a:t>
            </a:r>
          </a:p>
          <a:p>
            <a:r>
              <a:rPr lang="en-US" sz="3300" dirty="0" smtClean="0"/>
              <a:t>Field usable probe and field trials are planned</a:t>
            </a:r>
            <a:endParaRPr lang="en-US" sz="3300" dirty="0"/>
          </a:p>
          <a:p>
            <a:pPr lvl="3"/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4"/>
          <a:stretch/>
        </p:blipFill>
        <p:spPr bwMode="auto">
          <a:xfrm>
            <a:off x="385762" y="838200"/>
            <a:ext cx="8229600" cy="43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43781" y="545068"/>
            <a:ext cx="4733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TC Senor Response vs. Temperature (25 to 62</a:t>
            </a:r>
            <a:r>
              <a:rPr lang="en-US" b="1" baseline="30000" dirty="0" smtClean="0">
                <a:solidFill>
                  <a:schemeClr val="tx1"/>
                </a:solidFill>
              </a:rPr>
              <a:t>o</a:t>
            </a:r>
            <a:r>
              <a:rPr lang="en-US" b="1" dirty="0" smtClean="0">
                <a:solidFill>
                  <a:schemeClr val="tx1"/>
                </a:solidFill>
              </a:rPr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394508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On-Board </a:t>
            </a:r>
            <a:r>
              <a:rPr lang="en-US" dirty="0" smtClean="0"/>
              <a:t>Hydrogen Monitoring Considerations 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4294967295"/>
          </p:nvPr>
        </p:nvSpPr>
        <p:spPr>
          <a:xfrm>
            <a:off x="326427" y="838200"/>
            <a:ext cx="8368428" cy="1524002"/>
          </a:xfrm>
        </p:spPr>
        <p:txBody>
          <a:bodyPr>
            <a:normAutofit/>
          </a:bodyPr>
          <a:lstStyle/>
          <a:p>
            <a:pPr marL="57150" indent="-228600" fontAlgn="base">
              <a:tabLst>
                <a:tab pos="520700" algn="l"/>
              </a:tabLst>
              <a:defRPr/>
            </a:pP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GTR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Does NOT require on-board sensors</a:t>
            </a:r>
          </a:p>
          <a:p>
            <a:pPr marL="457200" lvl="1" indent="-228600" fontAlgn="base">
              <a:tabLst>
                <a:tab pos="520700" algn="l"/>
              </a:tabLst>
              <a:defRPr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Sensors 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are just an option to verify compliance to GTR requirements</a:t>
            </a:r>
          </a:p>
          <a:p>
            <a:pPr marL="457200" lvl="1" indent="-228600" fontAlgn="base">
              <a:tabLst>
                <a:tab pos="520700" algn="l"/>
              </a:tabLst>
              <a:defRPr/>
            </a:pP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The NREL Sensor Laboratory provides support to OEMs </a:t>
            </a:r>
            <a:endParaRPr lang="en-US" sz="1800" b="1" dirty="0" smtClean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  <a:p>
            <a:pPr marL="228600" indent="-228600">
              <a:spcBef>
                <a:spcPts val="0"/>
              </a:spcBef>
              <a:buFont typeface="Calibri" pitchFamily="34" charset="0"/>
              <a:buChar char="•"/>
              <a:tabLst>
                <a:tab pos="520700" algn="l"/>
              </a:tabLst>
              <a:defRPr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Guideline for qualifying sensors considered for automotive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applications (SAE J3089)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-228600" fontAlgn="base">
              <a:tabLst>
                <a:tab pos="520700" algn="l"/>
              </a:tabLst>
              <a:defRPr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Developed within the SAE Fuel Cell Safety Task force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854" y="4631829"/>
            <a:ext cx="7715574" cy="169277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ts val="800"/>
              </a:spcAft>
              <a:tabLst>
                <a:tab pos="520700" algn="l"/>
              </a:tabLst>
              <a:defRPr/>
            </a:pPr>
            <a:r>
              <a:rPr lang="en-US" sz="2400" b="1" dirty="0" smtClean="0">
                <a:solidFill>
                  <a:srgbClr val="000000"/>
                </a:solidFill>
                <a:cs typeface="Arial" charset="0"/>
              </a:rPr>
              <a:t>SAE J3089 IS </a:t>
            </a:r>
            <a:r>
              <a:rPr lang="en-US" sz="2400" b="1" dirty="0">
                <a:solidFill>
                  <a:srgbClr val="000000"/>
                </a:solidFill>
                <a:cs typeface="Arial" charset="0"/>
              </a:rPr>
              <a:t>NOT A STANDARD</a:t>
            </a:r>
          </a:p>
          <a:p>
            <a:pPr algn="ctr" fontAlgn="base">
              <a:spcAft>
                <a:spcPts val="800"/>
              </a:spcAft>
              <a:tabLst>
                <a:tab pos="5207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cs typeface="Arial" charset="0"/>
              </a:rPr>
              <a:t>- provides guidance and proposed test methods for hydrogen sensors </a:t>
            </a:r>
            <a:r>
              <a:rPr lang="en-US" sz="2000" b="1" dirty="0" smtClean="0">
                <a:solidFill>
                  <a:srgbClr val="000000"/>
                </a:solidFill>
                <a:cs typeface="Arial" charset="0"/>
              </a:rPr>
              <a:t>–</a:t>
            </a:r>
          </a:p>
          <a:p>
            <a:pPr algn="ctr" fontAlgn="base">
              <a:spcAft>
                <a:spcPts val="800"/>
              </a:spcAft>
              <a:tabLst>
                <a:tab pos="5207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cs typeface="Arial" charset="0"/>
              </a:rPr>
              <a:t>There are no pass/fail criteria</a:t>
            </a:r>
          </a:p>
          <a:p>
            <a:pPr algn="ctr" fontAlgn="base">
              <a:spcAft>
                <a:spcPts val="800"/>
              </a:spcAft>
              <a:tabLst>
                <a:tab pos="5207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cs typeface="Arial" charset="0"/>
              </a:rPr>
              <a:t>It does not dictate that sensors are required on-board vehicles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7"/>
          <a:stretch/>
        </p:blipFill>
        <p:spPr bwMode="auto">
          <a:xfrm>
            <a:off x="762000" y="2780840"/>
            <a:ext cx="7315200" cy="186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239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348134" cy="4525963"/>
          </a:xfrm>
        </p:spPr>
        <p:txBody>
          <a:bodyPr/>
          <a:lstStyle/>
          <a:p>
            <a:r>
              <a:rPr lang="en-US" sz="2200" dirty="0" smtClean="0"/>
              <a:t>A sensor and method for H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-FCEV crash test requirements has been identified and verified (TC sensor directly monitoring H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 releases) </a:t>
            </a:r>
          </a:p>
          <a:p>
            <a:r>
              <a:rPr lang="en-US" sz="2200" dirty="0" smtClean="0"/>
              <a:t>Indirect method via O2 displacement is too ambiguous </a:t>
            </a:r>
          </a:p>
          <a:p>
            <a:pPr lvl="1"/>
            <a:r>
              <a:rPr lang="en-US" sz="2200" dirty="0" smtClean="0"/>
              <a:t>It is recommended that the GTR be edited to remove the text endorsing this method</a:t>
            </a:r>
            <a:endParaRPr lang="en-US" sz="2200" dirty="0"/>
          </a:p>
          <a:p>
            <a:r>
              <a:rPr lang="en-US" sz="2200" dirty="0" smtClean="0"/>
              <a:t>An off-vehicle low-cost, sensor-based analyzer to verify GTR Tailpipe Emission Requirements is </a:t>
            </a:r>
            <a:r>
              <a:rPr lang="en-US" sz="2200" dirty="0"/>
              <a:t>being developed</a:t>
            </a:r>
          </a:p>
          <a:p>
            <a:pPr lvl="1"/>
            <a:r>
              <a:rPr lang="en-US" sz="2200" dirty="0" smtClean="0"/>
              <a:t>To be proposed as a recommended method for GTR</a:t>
            </a:r>
          </a:p>
          <a:p>
            <a:pPr lvl="1"/>
            <a:r>
              <a:rPr lang="en-US" sz="2200" dirty="0" smtClean="0"/>
              <a:t>Work is coordinated and shared with U.S. DOT-NHTSA, OEMS (via the SAE FCSTF)</a:t>
            </a:r>
          </a:p>
          <a:p>
            <a:r>
              <a:rPr lang="en-US" sz="2200" dirty="0" smtClean="0"/>
              <a:t>On-board sensors are a viable option to verify compliance to GTR vehicle compartment requirements</a:t>
            </a:r>
          </a:p>
          <a:p>
            <a:pPr marL="457200" lvl="1" indent="0">
              <a:buNone/>
            </a:pPr>
            <a:endParaRPr lang="en-US" sz="2800" dirty="0" smtClean="0"/>
          </a:p>
          <a:p>
            <a:r>
              <a:rPr lang="en-US" sz="2800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144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7" descr="New_DOE_Logo_Color_042808.png"/>
          <p:cNvPicPr>
            <a:picLocks noChangeAspect="1" noChangeArrowheads="1"/>
          </p:cNvPicPr>
          <p:nvPr/>
        </p:nvPicPr>
        <p:blipFill>
          <a:blip r:embed="rId2" cstate="print"/>
          <a:srcRect r="73669"/>
          <a:stretch>
            <a:fillRect/>
          </a:stretch>
        </p:blipFill>
        <p:spPr bwMode="auto">
          <a:xfrm>
            <a:off x="190239" y="5498592"/>
            <a:ext cx="118533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200" y="5562600"/>
            <a:ext cx="1585599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6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7315200" cy="4144963"/>
          </a:xfrm>
        </p:spPr>
        <p:txBody>
          <a:bodyPr/>
          <a:lstStyle/>
          <a:p>
            <a:r>
              <a:rPr lang="en-US" sz="2800" dirty="0" smtClean="0"/>
              <a:t>The NREL Sensor Laboratory is support by DOE-EERE Fuel Cell Technologies Office        Will James, Program Manager                 (</a:t>
            </a:r>
            <a:r>
              <a:rPr lang="en-US" sz="2400" dirty="0" smtClean="0">
                <a:solidFill>
                  <a:srgbClr val="0959C8"/>
                </a:solidFill>
              </a:rPr>
              <a:t>William.buttner@nrel.gov</a:t>
            </a:r>
            <a:r>
              <a:rPr lang="en-US" sz="2800" dirty="0" smtClean="0"/>
              <a:t>)</a:t>
            </a:r>
            <a:endParaRPr lang="en-US" sz="2800" dirty="0"/>
          </a:p>
          <a:p>
            <a:r>
              <a:rPr lang="en-US" sz="2800" dirty="0" smtClean="0"/>
              <a:t>JRC-IET is supported through the European Commission’s 7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Framework Programme (FP7</a:t>
            </a:r>
            <a:r>
              <a:rPr lang="en-US" sz="2800" dirty="0"/>
              <a:t>) </a:t>
            </a:r>
            <a:r>
              <a:rPr lang="en-US" sz="2800" dirty="0" smtClean="0"/>
              <a:t>(</a:t>
            </a:r>
            <a:r>
              <a:rPr lang="en-US" sz="2800" dirty="0" smtClean="0">
                <a:solidFill>
                  <a:srgbClr val="0959C8"/>
                </a:solidFill>
              </a:rPr>
              <a:t>Eveline.Weidner@ec.europa.ec</a:t>
            </a:r>
            <a:r>
              <a:rPr lang="en-US" sz="2800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144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7" descr="New_DOE_Logo_Color_042808.png"/>
          <p:cNvPicPr>
            <a:picLocks noChangeAspect="1" noChangeArrowheads="1"/>
          </p:cNvPicPr>
          <p:nvPr/>
        </p:nvPicPr>
        <p:blipFill>
          <a:blip r:embed="rId2" cstate="print"/>
          <a:srcRect r="73669"/>
          <a:stretch>
            <a:fillRect/>
          </a:stretch>
        </p:blipFill>
        <p:spPr bwMode="auto">
          <a:xfrm>
            <a:off x="7730066" y="1752600"/>
            <a:ext cx="118533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201" y="3550920"/>
            <a:ext cx="1585599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3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US" sz="3000" dirty="0" smtClean="0"/>
              <a:t>THANK YOU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Arigatō - </a:t>
            </a:r>
            <a:r>
              <a:rPr lang="ja-JP" altLang="en-US" dirty="0" smtClean="0"/>
              <a:t>あ</a:t>
            </a:r>
            <a:r>
              <a:rPr lang="ja-JP" altLang="en-US" dirty="0"/>
              <a:t>りがとう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3687763"/>
          </a:xfrm>
        </p:spPr>
        <p:txBody>
          <a:bodyPr/>
          <a:lstStyle/>
          <a:p>
            <a:pPr marL="0" indent="0" algn="ctr">
              <a:spcBef>
                <a:spcPts val="1800"/>
              </a:spcBef>
              <a:buNone/>
            </a:pPr>
            <a:r>
              <a:rPr lang="en-US" sz="2400" dirty="0" smtClean="0"/>
              <a:t>For more information: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 smtClean="0"/>
              <a:t>William Buttner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dirty="0" smtClean="0">
                <a:hlinkClick r:id="rId2"/>
              </a:rPr>
              <a:t>william.buttner@nrel.gov</a:t>
            </a:r>
            <a:endParaRPr lang="en-US" sz="22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dirty="0" smtClean="0"/>
              <a:t>(303) 275-3903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dirty="0" smtClean="0">
                <a:hlinkClick r:id="rId3"/>
              </a:rPr>
              <a:t>http</a:t>
            </a:r>
            <a:r>
              <a:rPr lang="en-US" sz="2200" dirty="0">
                <a:hlinkClick r:id="rId3"/>
              </a:rPr>
              <a:t>://</a:t>
            </a:r>
            <a:r>
              <a:rPr lang="en-US" sz="2200" dirty="0" smtClean="0">
                <a:hlinkClick r:id="rId3"/>
              </a:rPr>
              <a:t>www.nrel.gov/hydrogen/facilities_hsl.html</a:t>
            </a:r>
            <a:endParaRPr lang="en-US" sz="22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dirty="0" smtClean="0"/>
              <a:t>(or Google “NREL Sensor Laboratory”)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2400" dirty="0" smtClean="0"/>
              <a:t>Coming Soon </a:t>
            </a:r>
          </a:p>
          <a:p>
            <a:pPr marL="0" indent="0">
              <a:buNone/>
            </a:pPr>
            <a:r>
              <a:rPr lang="en-US" sz="2000" dirty="0" smtClean="0"/>
              <a:t>Book</a:t>
            </a:r>
            <a:r>
              <a:rPr lang="en-US" sz="2000" dirty="0"/>
              <a:t>:  “Sensors for Process Monitoring and Safety in Hydrogen </a:t>
            </a:r>
            <a:r>
              <a:rPr lang="en-US" sz="2000" dirty="0" smtClean="0"/>
              <a:t>Technology”</a:t>
            </a:r>
          </a:p>
          <a:p>
            <a:pPr marL="0" indent="0" algn="ctr">
              <a:buNone/>
            </a:pPr>
            <a:r>
              <a:rPr lang="en-US" sz="2000" dirty="0" smtClean="0"/>
              <a:t>T</a:t>
            </a:r>
            <a:r>
              <a:rPr lang="en-US" sz="2000" dirty="0"/>
              <a:t>. H</a:t>
            </a:r>
            <a:r>
              <a:rPr lang="de-DE" sz="2000" dirty="0"/>
              <a:t>ü</a:t>
            </a:r>
            <a:r>
              <a:rPr lang="en-US" sz="2000" dirty="0"/>
              <a:t>bert, W. Buttner, L. Brett, </a:t>
            </a:r>
            <a:r>
              <a:rPr lang="en-US" sz="2000" dirty="0" smtClean="0"/>
              <a:t>CRC Press</a:t>
            </a:r>
          </a:p>
          <a:p>
            <a:pPr marL="0" indent="0" algn="ctr">
              <a:buNone/>
            </a:pPr>
            <a:r>
              <a:rPr lang="en-US" sz="2000" dirty="0" smtClean="0"/>
              <a:t> </a:t>
            </a:r>
            <a:endParaRPr lang="en-US" dirty="0"/>
          </a:p>
        </p:txBody>
      </p:sp>
      <p:pic>
        <p:nvPicPr>
          <p:cNvPr id="7" name="Picture 6" descr="NREL logo in blue and gray type"/>
          <p:cNvPicPr>
            <a:picLocks noChangeAspect="1" noChangeArrowheads="1"/>
          </p:cNvPicPr>
          <p:nvPr/>
        </p:nvPicPr>
        <p:blipFill>
          <a:blip r:embed="rId4" cstate="print"/>
          <a:srcRect l="7578" t="12511" r="8804" b="14146"/>
          <a:stretch>
            <a:fillRect/>
          </a:stretch>
        </p:blipFill>
        <p:spPr bwMode="auto">
          <a:xfrm>
            <a:off x="0" y="5867400"/>
            <a:ext cx="306315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wbuttner\AppData\Local\Microsoft\Windows\Temporary Internet Files\Content.Outlook\1LZO8O8A\book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86" r="4092" b="57776"/>
          <a:stretch/>
        </p:blipFill>
        <p:spPr bwMode="auto">
          <a:xfrm>
            <a:off x="7517960" y="4724400"/>
            <a:ext cx="1473640" cy="2057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62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792162"/>
          </a:xfrm>
        </p:spPr>
        <p:txBody>
          <a:bodyPr>
            <a:normAutofit/>
          </a:bodyPr>
          <a:lstStyle/>
          <a:p>
            <a:r>
              <a:rPr lang="en-US" sz="2400" b="1" dirty="0"/>
              <a:t>UN GTR No. </a:t>
            </a:r>
            <a:r>
              <a:rPr lang="en-US" sz="2400" b="1" dirty="0" smtClean="0"/>
              <a:t>13</a:t>
            </a:r>
            <a:br>
              <a:rPr lang="en-US" sz="2400" b="1" dirty="0" smtClean="0"/>
            </a:br>
            <a:r>
              <a:rPr lang="en-US" sz="2400" b="1" dirty="0" smtClean="0"/>
              <a:t>“</a:t>
            </a:r>
            <a:r>
              <a:rPr lang="en-US" sz="2200" dirty="0" smtClean="0"/>
              <a:t>Global </a:t>
            </a:r>
            <a:r>
              <a:rPr lang="en-US" sz="2200" dirty="0"/>
              <a:t>Technical Regulation concerning the hydrogen and fuel cell </a:t>
            </a:r>
            <a:r>
              <a:rPr lang="en-US" sz="2200" dirty="0" smtClean="0"/>
              <a:t>vehicles”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4716492" cy="4800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200" b="1" dirty="0" smtClean="0"/>
              <a:t>GTR No. 13</a:t>
            </a:r>
            <a:r>
              <a:rPr lang="en-US" sz="2200" dirty="0" smtClean="0"/>
              <a:t> </a:t>
            </a:r>
          </a:p>
          <a:p>
            <a:r>
              <a:rPr lang="en-US" sz="1800" dirty="0" smtClean="0"/>
              <a:t>International agreement on FCEV safety  </a:t>
            </a:r>
          </a:p>
          <a:p>
            <a:r>
              <a:rPr lang="en-US" sz="1800" dirty="0" smtClean="0"/>
              <a:t>Basis of the US DOT FMVSS</a:t>
            </a:r>
          </a:p>
          <a:p>
            <a:r>
              <a:rPr lang="en-US" sz="1800" dirty="0" smtClean="0"/>
              <a:t>To harmonize international vehicle safety standards</a:t>
            </a:r>
          </a:p>
          <a:p>
            <a:r>
              <a:rPr lang="en-US" sz="1800" dirty="0" smtClean="0"/>
              <a:t>Contracting parties are to start the adoption process</a:t>
            </a:r>
          </a:p>
          <a:p>
            <a:r>
              <a:rPr lang="en-US" sz="1800" dirty="0"/>
              <a:t>Requirements must be verifiable</a:t>
            </a:r>
          </a:p>
          <a:p>
            <a:pPr marL="0" indent="0">
              <a:buNone/>
            </a:pPr>
            <a:r>
              <a:rPr lang="en-US" sz="1800" dirty="0" smtClean="0"/>
              <a:t> 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51604" y="6019800"/>
            <a:ext cx="87547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GTR 13 can be obtained on-line:</a:t>
            </a:r>
          </a:p>
          <a:p>
            <a:r>
              <a:rPr lang="en-US" sz="1400" dirty="0" smtClean="0">
                <a:hlinkClick r:id="rId2"/>
              </a:rPr>
              <a:t>http</a:t>
            </a:r>
            <a:r>
              <a:rPr lang="en-US" sz="1400" dirty="0">
                <a:hlinkClick r:id="rId2"/>
              </a:rPr>
              <a:t>://</a:t>
            </a:r>
            <a:r>
              <a:rPr lang="en-US" sz="1400" dirty="0" smtClean="0">
                <a:hlinkClick r:id="rId2"/>
              </a:rPr>
              <a:t>www.unece.org/fileadmin/DAM/trans/main/wp29/wp29wgs/wp29gen/wp29registry/ECE-TRANS-180a13e.pdf</a:t>
            </a:r>
            <a:endParaRPr lang="en-US" sz="1400" dirty="0" smtClean="0"/>
          </a:p>
          <a:p>
            <a:pPr algn="ctr"/>
            <a:r>
              <a:rPr lang="en-US" sz="1400" dirty="0" smtClean="0"/>
              <a:t>(Google: GTR 13 Document)</a:t>
            </a: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2"/>
          <a:stretch/>
        </p:blipFill>
        <p:spPr bwMode="auto">
          <a:xfrm>
            <a:off x="5338644" y="849702"/>
            <a:ext cx="3657600" cy="48882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 descr="Y:\5600\New 5600 Center\Technology Validation (Kurtz)\Photos\2005-07-18 Site visit to Hyundai-Chino\DSC0098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9" b="3333"/>
          <a:stretch/>
        </p:blipFill>
        <p:spPr bwMode="auto">
          <a:xfrm>
            <a:off x="1143000" y="3847381"/>
            <a:ext cx="3052965" cy="209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GTR 13</a:t>
            </a:r>
            <a:br>
              <a:rPr lang="en-US" sz="2400" dirty="0" smtClean="0"/>
            </a:br>
            <a:r>
              <a:rPr lang="en-US" sz="2400" dirty="0" smtClean="0"/>
              <a:t>Regulated Hydrogen Levels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009471"/>
            <a:ext cx="8686800" cy="1200329"/>
          </a:xfrm>
          <a:prstGeom prst="rect">
            <a:avLst/>
          </a:prstGeom>
          <a:solidFill>
            <a:schemeClr val="accent1">
              <a:alpha val="66000"/>
            </a:schemeClr>
          </a:solidFill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Section 6.1.2: Post-Crash </a:t>
            </a:r>
            <a:r>
              <a:rPr lang="en-US" b="1" dirty="0">
                <a:latin typeface="+mj-lt"/>
              </a:rPr>
              <a:t>Concentration Test for Enclosed </a:t>
            </a:r>
            <a:r>
              <a:rPr lang="en-US" b="1" dirty="0" smtClean="0">
                <a:latin typeface="+mj-lt"/>
              </a:rPr>
              <a:t>Spaces</a:t>
            </a:r>
            <a:endParaRPr lang="en-US" b="1" dirty="0" smtClean="0"/>
          </a:p>
          <a:p>
            <a:r>
              <a:rPr lang="en-US" dirty="0" smtClean="0"/>
              <a:t>Sensors </a:t>
            </a:r>
            <a:r>
              <a:rPr lang="en-US" dirty="0"/>
              <a:t>are selected to measure either the build-up of the hydrogen or helium gas or the reduction in oxygen (due to displacement of air by leaking hydrogen/helium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3 </a:t>
            </a:r>
            <a:r>
              <a:rPr lang="en-US" sz="1600" dirty="0"/>
              <a:t>per cent hydrogen or </a:t>
            </a:r>
            <a:r>
              <a:rPr lang="en-US" sz="1600" dirty="0" smtClean="0"/>
              <a:t>2.25 </a:t>
            </a:r>
            <a:r>
              <a:rPr lang="en-US" sz="1600" dirty="0"/>
              <a:t>per cent helium </a:t>
            </a:r>
            <a:r>
              <a:rPr lang="en-US" sz="1600" dirty="0" smtClean="0"/>
              <a:t>by volume </a:t>
            </a:r>
            <a:r>
              <a:rPr lang="en-US" sz="1600" dirty="0"/>
              <a:t>in </a:t>
            </a:r>
            <a:r>
              <a:rPr lang="en-US" sz="1600" dirty="0" smtClean="0"/>
              <a:t>air</a:t>
            </a:r>
            <a:endParaRPr lang="en-US" sz="1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2362200"/>
            <a:ext cx="8686800" cy="1905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400"/>
              </a:spcAft>
              <a:buNone/>
              <a:tabLst>
                <a:tab pos="520700" algn="l"/>
              </a:tabLst>
              <a:defRPr/>
            </a:pPr>
            <a:r>
              <a:rPr lang="en-GB" sz="1800" b="1" dirty="0" smtClean="0"/>
              <a:t>Section 5.2.1.3.2:  Vehicle </a:t>
            </a:r>
            <a:r>
              <a:rPr lang="en-GB" sz="1800" b="1" dirty="0"/>
              <a:t>Exhaust </a:t>
            </a:r>
            <a:r>
              <a:rPr lang="en-GB" sz="1800" b="1" dirty="0" smtClean="0"/>
              <a:t>System</a:t>
            </a:r>
          </a:p>
          <a:p>
            <a:pPr marL="0" indent="0">
              <a:buNone/>
            </a:pPr>
            <a:r>
              <a:rPr lang="en-GB" sz="1800" dirty="0"/>
              <a:t>At the vehicle exhaust system’s point of discharge, the hydrogen concentration level shall:</a:t>
            </a:r>
            <a:endParaRPr lang="en-US" sz="1800" dirty="0"/>
          </a:p>
          <a:p>
            <a:r>
              <a:rPr lang="en-GB" sz="1600" dirty="0" smtClean="0"/>
              <a:t>Not </a:t>
            </a:r>
            <a:r>
              <a:rPr lang="en-GB" sz="1600" dirty="0"/>
              <a:t>exceed 4 per cent average by volume during any moving three-second time interval during normal operation including start-up and shutdown;</a:t>
            </a:r>
            <a:endParaRPr lang="en-US" sz="1600" dirty="0"/>
          </a:p>
          <a:p>
            <a:pPr marL="0" indent="0">
              <a:buNone/>
            </a:pPr>
            <a:r>
              <a:rPr lang="en-GB" sz="1600" dirty="0" smtClean="0"/>
              <a:t>And </a:t>
            </a:r>
            <a:r>
              <a:rPr lang="en-GB" sz="1600" dirty="0"/>
              <a:t>not exceed 8 per cent at any time (para. 6.1.4. test procedure</a:t>
            </a:r>
            <a:r>
              <a:rPr lang="en-GB" sz="1600" dirty="0" smtClean="0"/>
              <a:t>)</a:t>
            </a:r>
            <a:r>
              <a:rPr lang="en-GB" sz="1400" dirty="0"/>
              <a:t> .</a:t>
            </a:r>
          </a:p>
          <a:p>
            <a:pPr marL="0" indent="0" algn="ctr">
              <a:buNone/>
            </a:pPr>
            <a:r>
              <a:rPr lang="en-GB" sz="1600" b="1" dirty="0">
                <a:solidFill>
                  <a:srgbClr val="C00000"/>
                </a:solidFill>
              </a:rPr>
              <a:t>NOTE:  </a:t>
            </a:r>
            <a:r>
              <a:rPr lang="en-GB" sz="1600" b="1" dirty="0" smtClean="0">
                <a:solidFill>
                  <a:srgbClr val="C00000"/>
                </a:solidFill>
              </a:rPr>
              <a:t>A means to verify compliance is necessary to enforce a requirement </a:t>
            </a:r>
            <a:endParaRPr lang="en-GB" sz="1600" b="1" dirty="0" smtClean="0"/>
          </a:p>
          <a:p>
            <a:endParaRPr lang="en-US" sz="1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4419600"/>
            <a:ext cx="8686800" cy="19812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400"/>
              </a:spcAft>
              <a:buNone/>
              <a:tabLst>
                <a:tab pos="520700" algn="l"/>
              </a:tabLst>
              <a:defRPr/>
            </a:pPr>
            <a:r>
              <a:rPr lang="en-GB" sz="1800" b="1" dirty="0" smtClean="0"/>
              <a:t>Section 5.2.1.4.3:  Vehicle Compartments </a:t>
            </a:r>
          </a:p>
          <a:p>
            <a:pPr marL="0" indent="0">
              <a:buNone/>
            </a:pPr>
            <a:r>
              <a:rPr lang="en-GB" sz="1600" dirty="0" smtClean="0"/>
              <a:t>If during operation, a single failure results in a hydrogen concentration exceeding 2 ± 1.0 per cent by volume in air in the enclosed or semi-enclosed spaces of the vehicle, then a warning shall be provide (para 5.2.1.6).  If the concentration </a:t>
            </a:r>
            <a:r>
              <a:rPr lang="en-GB" sz="1600" dirty="0"/>
              <a:t>exceeds </a:t>
            </a:r>
            <a:r>
              <a:rPr lang="en-GB" sz="1600" dirty="0" smtClean="0"/>
              <a:t>3 </a:t>
            </a:r>
            <a:r>
              <a:rPr lang="en-GB" sz="1600" dirty="0"/>
              <a:t>± 1.0 per cent by volume in </a:t>
            </a:r>
            <a:r>
              <a:rPr lang="en-GB" sz="1600" dirty="0" smtClean="0"/>
              <a:t>the air in the </a:t>
            </a:r>
            <a:r>
              <a:rPr lang="en-GB" sz="1600" dirty="0"/>
              <a:t>enclosed or semi-enclosed spaces </a:t>
            </a:r>
            <a:r>
              <a:rPr lang="en-GB" sz="1600" dirty="0" smtClean="0"/>
              <a:t>of the vehicle, the  main shutoff valve shall be closed to isolate the storage system (para 6.1.3 test procedure).</a:t>
            </a:r>
          </a:p>
          <a:p>
            <a:pPr marL="0" indent="0" algn="ctr">
              <a:buNone/>
            </a:pPr>
            <a:r>
              <a:rPr lang="en-GB" sz="1600" b="1" dirty="0" smtClean="0">
                <a:solidFill>
                  <a:srgbClr val="C00000"/>
                </a:solidFill>
              </a:rPr>
              <a:t>NOTE:  There is no formal requirement mandating the use of on-board hydrogen sensor.</a:t>
            </a:r>
          </a:p>
        </p:txBody>
      </p:sp>
    </p:spTree>
    <p:extLst>
      <p:ext uri="{BB962C8B-B14F-4D97-AF65-F5344CB8AC3E}">
        <p14:creationId xmlns:p14="http://schemas.microsoft.com/office/powerpoint/2010/main" val="278992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000" dirty="0" smtClean="0"/>
              <a:t>H2 Sensor R&amp;D in support of DOT and the GTR</a:t>
            </a:r>
            <a:br>
              <a:rPr lang="en-US" sz="3000" dirty="0" smtClean="0"/>
            </a:br>
            <a:r>
              <a:rPr lang="en-US" sz="3000" dirty="0" smtClean="0"/>
              <a:t>FCEV Crash Test</a:t>
            </a:r>
            <a:endParaRPr lang="en-US" sz="3000" dirty="0"/>
          </a:p>
        </p:txBody>
      </p:sp>
      <p:pic>
        <p:nvPicPr>
          <p:cNvPr id="5" name="Picture 7" descr="NREL logo in blue and gray type"/>
          <p:cNvPicPr>
            <a:picLocks noChangeAspect="1" noChangeArrowheads="1"/>
          </p:cNvPicPr>
          <p:nvPr/>
        </p:nvPicPr>
        <p:blipFill>
          <a:blip r:embed="rId3" cstate="print"/>
          <a:srcRect l="7578" t="12511" r="8804" b="14146"/>
          <a:stretch>
            <a:fillRect/>
          </a:stretch>
        </p:blipFill>
        <p:spPr bwMode="auto">
          <a:xfrm>
            <a:off x="3341432" y="6019800"/>
            <a:ext cx="229736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New_DOE_Logo_Color_042808.png"/>
          <p:cNvPicPr>
            <a:picLocks noChangeAspect="1" noChangeArrowheads="1"/>
          </p:cNvPicPr>
          <p:nvPr/>
        </p:nvPicPr>
        <p:blipFill>
          <a:blip r:embed="rId4" cstate="print"/>
          <a:srcRect r="73669"/>
          <a:stretch>
            <a:fillRect/>
          </a:stretch>
        </p:blipFill>
        <p:spPr bwMode="auto">
          <a:xfrm>
            <a:off x="50800" y="5867400"/>
            <a:ext cx="94826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200px-US-DeptOfTransportation-Seal_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53400" y="5867400"/>
            <a:ext cx="914400" cy="9144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12599" y="990599"/>
            <a:ext cx="3200400" cy="40815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10200" y="5105400"/>
            <a:ext cx="3635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http://www.nrel.gov/docs/fy12costi/56177.pdf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864" y="990600"/>
            <a:ext cx="4968336" cy="25146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/>
            <a:r>
              <a:rPr lang="en-US" sz="2000" dirty="0" smtClean="0"/>
              <a:t>Requirements for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Storage System  </a:t>
            </a:r>
          </a:p>
          <a:p>
            <a:pPr marL="457200" lvl="1" indent="-228600"/>
            <a:r>
              <a:rPr lang="en-US" sz="1700" dirty="0" smtClean="0"/>
              <a:t>Vehicles to be subjected to standard crash test.</a:t>
            </a:r>
          </a:p>
          <a:p>
            <a:pPr marL="457200" lvl="1" indent="-228600"/>
            <a:r>
              <a:rPr lang="en-US" sz="1700" dirty="0"/>
              <a:t>Actual tests may be performed with helium </a:t>
            </a:r>
            <a:r>
              <a:rPr lang="en-US" sz="1700" dirty="0" smtClean="0"/>
              <a:t>surrogate</a:t>
            </a:r>
          </a:p>
          <a:p>
            <a:pPr marL="457200" lvl="1" indent="-228600"/>
            <a:r>
              <a:rPr lang="en-US" sz="1700" dirty="0" smtClean="0"/>
              <a:t>H</a:t>
            </a:r>
            <a:r>
              <a:rPr lang="en-US" sz="1700" baseline="-25000" dirty="0" smtClean="0"/>
              <a:t>2</a:t>
            </a:r>
            <a:r>
              <a:rPr lang="en-US" sz="1700" dirty="0" smtClean="0"/>
              <a:t>  &lt;3 ± 1% or He  &lt;2.25</a:t>
            </a:r>
            <a:r>
              <a:rPr lang="en-US" sz="1700" dirty="0"/>
              <a:t> </a:t>
            </a:r>
            <a:r>
              <a:rPr lang="en-US" sz="1700" dirty="0" smtClean="0"/>
              <a:t>±0.75%  for 1 hour following impact   </a:t>
            </a:r>
          </a:p>
          <a:p>
            <a:pPr marL="457200" lvl="1" indent="-228600"/>
            <a:r>
              <a:rPr lang="en-US" sz="1700" dirty="0" smtClean="0"/>
              <a:t>Failure may result in vehicle recall</a:t>
            </a:r>
          </a:p>
          <a:p>
            <a:pPr marL="57150" indent="-228600"/>
            <a:r>
              <a:rPr lang="en-US" sz="2000" dirty="0" smtClean="0"/>
              <a:t>Successful Field Deployment</a:t>
            </a:r>
          </a:p>
          <a:p>
            <a:pPr marL="457200" lvl="1" indent="-228600"/>
            <a:r>
              <a:rPr lang="en-US" sz="1700" dirty="0" smtClean="0"/>
              <a:t>Actual FCEV crash test</a:t>
            </a:r>
          </a:p>
          <a:p>
            <a:pPr marL="457200" lvl="1" indent="-228600"/>
            <a:r>
              <a:rPr lang="en-US" sz="1700" dirty="0" smtClean="0"/>
              <a:t>No sensor failure</a:t>
            </a:r>
          </a:p>
          <a:p>
            <a:pPr marL="685800" lvl="2"/>
            <a:r>
              <a:rPr lang="en-US" sz="1600" dirty="0" smtClean="0"/>
              <a:t>3 conventional vehicle crash test (demonstration)</a:t>
            </a:r>
          </a:p>
          <a:p>
            <a:pPr marL="685800" lvl="2"/>
            <a:r>
              <a:rPr lang="en-US" sz="1600" dirty="0" smtClean="0"/>
              <a:t>2 FCEV crash tests</a:t>
            </a:r>
          </a:p>
          <a:p>
            <a:pPr marL="457200" lvl="1" indent="-228600"/>
            <a:r>
              <a:rPr lang="en-US" sz="1700" dirty="0" smtClean="0"/>
              <a:t>Coordinated with DOE, DOT, TRC, KARCO </a:t>
            </a:r>
          </a:p>
        </p:txBody>
      </p:sp>
    </p:spTree>
    <p:extLst>
      <p:ext uri="{BB962C8B-B14F-4D97-AF65-F5344CB8AC3E}">
        <p14:creationId xmlns:p14="http://schemas.microsoft.com/office/powerpoint/2010/main" val="1107239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000" dirty="0" smtClean="0"/>
              <a:t>Sensor Selection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632495"/>
            <a:ext cx="2743200" cy="207310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648200"/>
            <a:ext cx="2743200" cy="2059435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" y="914400"/>
            <a:ext cx="5334000" cy="2743199"/>
          </a:xfrm>
        </p:spPr>
        <p:txBody>
          <a:bodyPr>
            <a:normAutofit fontScale="85000" lnSpcReduction="10000"/>
          </a:bodyPr>
          <a:lstStyle/>
          <a:p>
            <a:pPr marL="0" lvl="1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2100" dirty="0" smtClean="0"/>
              <a:t>Direct Approach (USED)</a:t>
            </a:r>
            <a:endParaRPr lang="en-US" sz="2100" dirty="0"/>
          </a:p>
          <a:p>
            <a:pPr marL="228600" indent="-228600">
              <a:spcBef>
                <a:spcPts val="0"/>
              </a:spcBef>
              <a:spcAft>
                <a:spcPts val="400"/>
              </a:spcAft>
            </a:pPr>
            <a:r>
              <a:rPr lang="en-US" sz="2200" dirty="0"/>
              <a:t>H</a:t>
            </a:r>
            <a:r>
              <a:rPr lang="en-US" sz="2200" baseline="-25000" dirty="0"/>
              <a:t>2</a:t>
            </a:r>
            <a:r>
              <a:rPr lang="en-US" sz="2200" dirty="0"/>
              <a:t> determination using TC sensors</a:t>
            </a:r>
            <a:endParaRPr lang="en-US" sz="2000" dirty="0"/>
          </a:p>
          <a:p>
            <a:pPr marL="457200" lvl="1" indent="-228600">
              <a:spcBef>
                <a:spcPts val="0"/>
              </a:spcBef>
              <a:spcAft>
                <a:spcPts val="400"/>
              </a:spcAft>
            </a:pPr>
            <a:r>
              <a:rPr lang="en-US" sz="1800" dirty="0"/>
              <a:t>TC Sensors low cost and easy to use</a:t>
            </a:r>
          </a:p>
          <a:p>
            <a:pPr marL="457200" lvl="1" indent="-228600">
              <a:spcBef>
                <a:spcPts val="0"/>
              </a:spcBef>
              <a:spcAft>
                <a:spcPts val="400"/>
              </a:spcAft>
            </a:pPr>
            <a:r>
              <a:rPr lang="en-US" sz="1800" dirty="0"/>
              <a:t>Applicable for Hydrogen and </a:t>
            </a:r>
            <a:r>
              <a:rPr lang="en-US" sz="1800" dirty="0" smtClean="0"/>
              <a:t>Helium</a:t>
            </a:r>
          </a:p>
          <a:p>
            <a:pPr marL="457200" lvl="1" indent="-228600">
              <a:spcBef>
                <a:spcPts val="0"/>
              </a:spcBef>
              <a:spcAft>
                <a:spcPts val="400"/>
              </a:spcAft>
            </a:pPr>
            <a:r>
              <a:rPr lang="en-US" sz="1800" dirty="0" smtClean="0"/>
              <a:t>Sensors were subjected to up to 5 crash tests without failure</a:t>
            </a:r>
          </a:p>
          <a:p>
            <a:pPr marL="457200" lvl="1" indent="-228600">
              <a:spcBef>
                <a:spcPts val="0"/>
              </a:spcBef>
              <a:spcAft>
                <a:spcPts val="400"/>
              </a:spcAft>
            </a:pPr>
            <a:r>
              <a:rPr lang="en-US" sz="1800" dirty="0" smtClean="0"/>
              <a:t>Successfully deployed in vehicle crash test</a:t>
            </a:r>
            <a:endParaRPr lang="en-US" sz="1900" dirty="0"/>
          </a:p>
          <a:p>
            <a:pPr>
              <a:spcBef>
                <a:spcPts val="200"/>
              </a:spcBef>
              <a:buNone/>
            </a:pPr>
            <a:r>
              <a:rPr lang="en-US" sz="2100" dirty="0"/>
              <a:t>Indirect Approach</a:t>
            </a:r>
          </a:p>
          <a:p>
            <a:pPr marL="228600" indent="-228600">
              <a:spcBef>
                <a:spcPts val="0"/>
              </a:spcBef>
              <a:spcAft>
                <a:spcPts val="400"/>
              </a:spcAft>
            </a:pPr>
            <a:r>
              <a:rPr lang="en-US" sz="2000" dirty="0"/>
              <a:t>H</a:t>
            </a:r>
            <a:r>
              <a:rPr lang="en-US" sz="2000" baseline="-25000" dirty="0"/>
              <a:t>2</a:t>
            </a:r>
            <a:r>
              <a:rPr lang="en-US" sz="2000" dirty="0"/>
              <a:t> determination via O</a:t>
            </a:r>
            <a:r>
              <a:rPr lang="en-US" sz="2000" baseline="-25000" dirty="0"/>
              <a:t>2</a:t>
            </a:r>
            <a:r>
              <a:rPr lang="en-US" sz="2000" dirty="0"/>
              <a:t> displacement using O</a:t>
            </a:r>
            <a:r>
              <a:rPr lang="en-US" sz="2000" baseline="-25000" dirty="0"/>
              <a:t>2</a:t>
            </a:r>
            <a:r>
              <a:rPr lang="en-US" sz="2000" dirty="0"/>
              <a:t> sensors</a:t>
            </a:r>
          </a:p>
          <a:p>
            <a:pPr marL="457200" lvl="1" indent="-228600">
              <a:spcBef>
                <a:spcPts val="0"/>
              </a:spcBef>
              <a:spcAft>
                <a:spcPts val="400"/>
              </a:spcAft>
            </a:pPr>
            <a:r>
              <a:rPr lang="en-US" sz="1800" dirty="0"/>
              <a:t>O</a:t>
            </a:r>
            <a:r>
              <a:rPr lang="en-US" sz="1800" baseline="-25000" dirty="0"/>
              <a:t>2</a:t>
            </a:r>
            <a:r>
              <a:rPr lang="en-US" sz="1800" dirty="0"/>
              <a:t> Sensors low cost and easy to use</a:t>
            </a:r>
          </a:p>
          <a:p>
            <a:pPr marL="457200" lvl="1" indent="-228600">
              <a:spcBef>
                <a:spcPts val="0"/>
              </a:spcBef>
              <a:spcAft>
                <a:spcPts val="400"/>
              </a:spcAft>
            </a:pPr>
            <a:r>
              <a:rPr lang="en-US" sz="1800" dirty="0"/>
              <a:t>Applicable for Hydrogen and Helium (indirect method)</a:t>
            </a:r>
          </a:p>
          <a:p>
            <a:pPr marL="457200" lvl="1" indent="-228600">
              <a:spcBef>
                <a:spcPts val="0"/>
              </a:spcBef>
              <a:spcAft>
                <a:spcPts val="400"/>
              </a:spcAft>
            </a:pPr>
            <a:r>
              <a:rPr lang="en-US" sz="1800" dirty="0"/>
              <a:t>Used in numerous modelling studies</a:t>
            </a:r>
          </a:p>
          <a:p>
            <a:pPr marL="457200" lvl="1" indent="-228600">
              <a:spcBef>
                <a:spcPts val="0"/>
              </a:spcBef>
              <a:spcAft>
                <a:spcPts val="400"/>
              </a:spcAft>
            </a:pPr>
            <a:r>
              <a:rPr lang="en-US" sz="1800" dirty="0" smtClean="0"/>
              <a:t>Buttner </a:t>
            </a:r>
            <a:r>
              <a:rPr lang="en-US" sz="1800" dirty="0"/>
              <a:t>et al. (ICHS 2013, IJHE</a:t>
            </a:r>
            <a:r>
              <a:rPr lang="en-US" sz="1800" dirty="0" smtClean="0"/>
              <a:t>) “</a:t>
            </a:r>
            <a:r>
              <a:rPr lang="en-US" sz="1800" dirty="0"/>
              <a:t>A Critique on the Quantification of Hydrogen Releases Through Oxygen Displacement Using Oxygen Sensors</a:t>
            </a:r>
            <a:r>
              <a:rPr lang="en-US" sz="1800" dirty="0" smtClean="0"/>
              <a:t>”</a:t>
            </a:r>
          </a:p>
          <a:p>
            <a:endParaRPr lang="en-US" sz="2000" dirty="0"/>
          </a:p>
        </p:txBody>
      </p:sp>
      <p:pic>
        <p:nvPicPr>
          <p:cNvPr id="9" name="Picture 8" descr="C:\Users\PAPE\Documents\HydrogenTank\KiaCrash\Photos\DougsCamera\IMG_748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648200"/>
            <a:ext cx="2743200" cy="2059435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r="42067"/>
          <a:stretch/>
        </p:blipFill>
        <p:spPr bwMode="auto">
          <a:xfrm>
            <a:off x="5334000" y="1219200"/>
            <a:ext cx="3657600" cy="221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38509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Sensor Monitoring in Side Impact Test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3886200"/>
            <a:ext cx="5715000" cy="2163763"/>
          </a:xfrm>
        </p:spPr>
        <p:txBody>
          <a:bodyPr>
            <a:normAutofit/>
          </a:bodyPr>
          <a:lstStyle/>
          <a:p>
            <a:pPr marL="228600" indent="-228600"/>
            <a:r>
              <a:rPr lang="en-US" sz="2000" dirty="0" smtClean="0"/>
              <a:t>A:  Vehicle final preparation</a:t>
            </a:r>
          </a:p>
          <a:p>
            <a:pPr marL="228600" indent="-228600"/>
            <a:r>
              <a:rPr lang="en-US" sz="2000" dirty="0" smtClean="0"/>
              <a:t>B:  Pressure hold</a:t>
            </a:r>
          </a:p>
          <a:p>
            <a:pPr marL="228600" indent="-228600"/>
            <a:r>
              <a:rPr lang="en-US" sz="2000" dirty="0" smtClean="0"/>
              <a:t>C:  Post Impact (impact at line separating B and C)</a:t>
            </a:r>
          </a:p>
          <a:p>
            <a:pPr marL="228600" indent="-228600"/>
            <a:r>
              <a:rPr lang="en-US" sz="2000" dirty="0" smtClean="0"/>
              <a:t>D:  Depressurization</a:t>
            </a:r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b="50279"/>
          <a:stretch>
            <a:fillRect/>
          </a:stretch>
        </p:blipFill>
        <p:spPr bwMode="auto">
          <a:xfrm>
            <a:off x="152400" y="914400"/>
            <a:ext cx="4114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50279"/>
          <a:stretch>
            <a:fillRect/>
          </a:stretch>
        </p:blipFill>
        <p:spPr bwMode="auto">
          <a:xfrm>
            <a:off x="4572000" y="990600"/>
            <a:ext cx="4114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705600" y="2438400"/>
            <a:ext cx="1626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Expanded View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657600"/>
            <a:ext cx="2743200" cy="259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39760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Summary and Conclusions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2209800"/>
          </a:xfrm>
        </p:spPr>
        <p:txBody>
          <a:bodyPr>
            <a:noAutofit/>
          </a:bodyPr>
          <a:lstStyle/>
          <a:p>
            <a:pPr lvl="0"/>
            <a:r>
              <a:rPr lang="en-US" sz="1800" dirty="0" smtClean="0"/>
              <a:t>Thermal conductivity hydrogen sensor technology  are compatible with FCEV crash tests and works for helium and hydrogen.</a:t>
            </a:r>
          </a:p>
          <a:p>
            <a:pPr lvl="1"/>
            <a:r>
              <a:rPr lang="en-US" sz="1600" dirty="0" smtClean="0"/>
              <a:t>Commercial devices available </a:t>
            </a:r>
            <a:r>
              <a:rPr lang="en-US" sz="1600" dirty="0"/>
              <a:t>(linear to 10% with an LDL of 0.05–0.1% </a:t>
            </a:r>
            <a:r>
              <a:rPr lang="en-US" sz="1600" dirty="0" smtClean="0"/>
              <a:t>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or He </a:t>
            </a:r>
          </a:p>
          <a:p>
            <a:pPr lvl="1"/>
            <a:r>
              <a:rPr lang="en-US" sz="1600" dirty="0" smtClean="0"/>
              <a:t>Physically robust to survive crash test environment </a:t>
            </a:r>
            <a:endParaRPr lang="en-US" sz="1800" dirty="0"/>
          </a:p>
          <a:p>
            <a:pPr lvl="0"/>
            <a:r>
              <a:rPr lang="en-US" sz="1800" dirty="0"/>
              <a:t>Remote interrogation of the sensors via telemetry is strongly urged for any hydrogen test</a:t>
            </a:r>
            <a:r>
              <a:rPr lang="en-US" sz="1800" dirty="0" smtClean="0"/>
              <a:t>.</a:t>
            </a:r>
            <a:endParaRPr lang="en-US" sz="1800" dirty="0"/>
          </a:p>
          <a:p>
            <a:pPr lvl="0"/>
            <a:r>
              <a:rPr lang="en-US" sz="1800" dirty="0"/>
              <a:t>An automated, self-contained sensor module system should be developed to facilitate sensor deployment and pretest and post test performance validation (or calibration</a:t>
            </a:r>
            <a:r>
              <a:rPr lang="en-US" sz="1800" dirty="0" smtClean="0"/>
              <a:t>).</a:t>
            </a:r>
            <a:endParaRPr lang="en-US" sz="1800" dirty="0"/>
          </a:p>
          <a:p>
            <a:pPr lvl="0"/>
            <a:endParaRPr lang="en-US" sz="1800" dirty="0" smtClean="0"/>
          </a:p>
          <a:p>
            <a:pPr lvl="0"/>
            <a:endParaRPr lang="en-US" sz="1400" dirty="0" smtClean="0"/>
          </a:p>
          <a:p>
            <a:pPr>
              <a:buNone/>
            </a:pPr>
            <a:endParaRPr lang="en-US" sz="1400" dirty="0"/>
          </a:p>
        </p:txBody>
      </p:sp>
      <p:pic>
        <p:nvPicPr>
          <p:cNvPr id="4" name="Picture 2" descr="E:\Stills\DPP_28.JPG"/>
          <p:cNvPicPr>
            <a:picLocks noChangeAspect="1" noChangeArrowheads="1"/>
          </p:cNvPicPr>
          <p:nvPr/>
        </p:nvPicPr>
        <p:blipFill>
          <a:blip r:embed="rId2" cstate="screen"/>
          <a:srcRect t="22172" r="9189" b="15674"/>
          <a:stretch>
            <a:fillRect/>
          </a:stretch>
        </p:blipFill>
        <p:spPr bwMode="auto">
          <a:xfrm>
            <a:off x="1981200" y="4114800"/>
            <a:ext cx="5009321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25273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sz="2800" dirty="0"/>
              <a:t>H</a:t>
            </a:r>
            <a:r>
              <a:rPr lang="en-US" sz="2800" baseline="-25000" dirty="0"/>
              <a:t>2</a:t>
            </a:r>
            <a:r>
              <a:rPr lang="en-US" sz="2800" dirty="0"/>
              <a:t> determination via </a:t>
            </a:r>
            <a:r>
              <a:rPr lang="en-US" sz="2800" dirty="0" smtClean="0"/>
              <a:t>oxygen sensor measurements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200" b="1" dirty="0" smtClean="0"/>
              <a:t>Background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95400"/>
            <a:ext cx="5410200" cy="2133600"/>
          </a:xfrm>
        </p:spPr>
        <p:txBody>
          <a:bodyPr/>
          <a:lstStyle/>
          <a:p>
            <a:pPr marL="228600" indent="-228600"/>
            <a:r>
              <a:rPr lang="en-US" sz="2400" dirty="0" smtClean="0"/>
              <a:t>Applications                           </a:t>
            </a:r>
            <a:endParaRPr lang="en-US" sz="2200" dirty="0" smtClean="0"/>
          </a:p>
          <a:p>
            <a:pPr marL="457200" lvl="1" indent="-228600"/>
            <a:r>
              <a:rPr lang="en-US" sz="2000" b="1" dirty="0" smtClean="0"/>
              <a:t>Actual</a:t>
            </a:r>
            <a:r>
              <a:rPr lang="en-US" sz="2000" dirty="0" smtClean="0"/>
              <a:t>: Modeling of controlled releases </a:t>
            </a:r>
          </a:p>
          <a:p>
            <a:pPr marL="457200" lvl="1" indent="-228600"/>
            <a:r>
              <a:rPr lang="en-US" sz="2000" b="1" dirty="0" smtClean="0"/>
              <a:t>Proposed:</a:t>
            </a:r>
            <a:r>
              <a:rPr lang="en-US" sz="2000" dirty="0" smtClean="0"/>
              <a:t> Global Technical Regulation (GTR)</a:t>
            </a:r>
          </a:p>
          <a:p>
            <a:pPr marL="457200" lvl="1" indent="-228600"/>
            <a:r>
              <a:rPr lang="en-US" sz="2000" b="1" dirty="0" smtClean="0"/>
              <a:t>Potential:</a:t>
            </a:r>
            <a:r>
              <a:rPr lang="en-US" sz="2000" dirty="0" smtClean="0"/>
              <a:t> General Deployment?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3975318"/>
            <a:ext cx="8077200" cy="1815882"/>
          </a:xfrm>
          <a:prstGeom prst="rect">
            <a:avLst/>
          </a:prstGeom>
          <a:solidFill>
            <a:schemeClr val="accent1">
              <a:alpha val="66000"/>
            </a:schemeClr>
          </a:solidFill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prstClr val="black"/>
                </a:solidFill>
              </a:rPr>
              <a:t>From the GTR (Hydrogen Fueled Vehicles)</a:t>
            </a: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(Section B.6.1.2: Post-Crash </a:t>
            </a:r>
            <a:r>
              <a:rPr lang="en-US" sz="2000" dirty="0">
                <a:solidFill>
                  <a:prstClr val="black"/>
                </a:solidFill>
              </a:rPr>
              <a:t>Concentration Test for Enclosed Spaces</a:t>
            </a:r>
            <a:r>
              <a:rPr lang="en-US" sz="2200" dirty="0" smtClean="0">
                <a:solidFill>
                  <a:prstClr val="black"/>
                </a:solidFill>
              </a:rPr>
              <a:t>)</a:t>
            </a:r>
          </a:p>
          <a:p>
            <a:r>
              <a:rPr lang="en-US" sz="2200" dirty="0" smtClean="0">
                <a:solidFill>
                  <a:prstClr val="black"/>
                </a:solidFill>
              </a:rPr>
              <a:t>“</a:t>
            </a:r>
            <a:r>
              <a:rPr lang="en-US" sz="2200" dirty="0">
                <a:solidFill>
                  <a:prstClr val="black"/>
                </a:solidFill>
              </a:rPr>
              <a:t>Sensors are selected to measure either the build-up of the hydrogen or helium gas </a:t>
            </a:r>
            <a:r>
              <a:rPr lang="en-US" sz="2200" dirty="0">
                <a:solidFill>
                  <a:srgbClr val="FF0000"/>
                </a:solidFill>
              </a:rPr>
              <a:t>or the reduction in oxygen (due to displacement of air by leaking hydrogen/helium)</a:t>
            </a:r>
            <a:r>
              <a:rPr lang="en-US" sz="2200" dirty="0">
                <a:solidFill>
                  <a:prstClr val="black"/>
                </a:solidFill>
              </a:rPr>
              <a:t>”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83323"/>
            <a:ext cx="2057400" cy="177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64278" y="990600"/>
            <a:ext cx="1654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Oxygen Sensors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3434889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Great for O</a:t>
            </a:r>
            <a:r>
              <a:rPr lang="en-US" baseline="-25000" dirty="0" smtClean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 Determinations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26300" y="3157595"/>
            <a:ext cx="929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Vol% O</a:t>
            </a:r>
            <a:r>
              <a:rPr lang="en-US" baseline="-25000" dirty="0" smtClean="0">
                <a:solidFill>
                  <a:prstClr val="black"/>
                </a:solidFill>
              </a:rPr>
              <a:t>2</a:t>
            </a:r>
            <a:endParaRPr lang="en-US" baseline="-25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85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rel_blue_template">
  <a:themeElements>
    <a:clrScheme name="Custom 2">
      <a:dk1>
        <a:srgbClr val="FFFFFF"/>
      </a:dk1>
      <a:lt1>
        <a:srgbClr val="0079C1"/>
      </a:lt1>
      <a:dk2>
        <a:srgbClr val="FFC425"/>
      </a:dk2>
      <a:lt2>
        <a:srgbClr val="8DC63F"/>
      </a:lt2>
      <a:accent1>
        <a:srgbClr val="0079C1"/>
      </a:accent1>
      <a:accent2>
        <a:srgbClr val="00A4E4"/>
      </a:accent2>
      <a:accent3>
        <a:srgbClr val="F6A01A"/>
      </a:accent3>
      <a:accent4>
        <a:srgbClr val="5E9732"/>
      </a:accent4>
      <a:accent5>
        <a:srgbClr val="933C06"/>
      </a:accent5>
      <a:accent6>
        <a:srgbClr val="6A737B"/>
      </a:accent6>
      <a:hlink>
        <a:srgbClr val="0079C1"/>
      </a:hlink>
      <a:folHlink>
        <a:srgbClr val="00A4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tx2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GTR Project update 8-10-15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9C1"/>
      </a:accent1>
      <a:accent2>
        <a:srgbClr val="00A4E4"/>
      </a:accent2>
      <a:accent3>
        <a:srgbClr val="F6A01A"/>
      </a:accent3>
      <a:accent4>
        <a:srgbClr val="5E9732"/>
      </a:accent4>
      <a:accent5>
        <a:srgbClr val="933C06"/>
      </a:accent5>
      <a:accent6>
        <a:srgbClr val="6A737B"/>
      </a:accent6>
      <a:hlink>
        <a:srgbClr val="0079C1"/>
      </a:hlink>
      <a:folHlink>
        <a:srgbClr val="00A4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1"/>
            </a:solidFill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2_GTR Project update 8-10-15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9C1"/>
      </a:accent1>
      <a:accent2>
        <a:srgbClr val="00A4E4"/>
      </a:accent2>
      <a:accent3>
        <a:srgbClr val="F6A01A"/>
      </a:accent3>
      <a:accent4>
        <a:srgbClr val="5E9732"/>
      </a:accent4>
      <a:accent5>
        <a:srgbClr val="933C06"/>
      </a:accent5>
      <a:accent6>
        <a:srgbClr val="6A737B"/>
      </a:accent6>
      <a:hlink>
        <a:srgbClr val="0079C1"/>
      </a:hlink>
      <a:folHlink>
        <a:srgbClr val="00A4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1"/>
            </a:solidFill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1_nrel_blue_template">
  <a:themeElements>
    <a:clrScheme name="Custom 2">
      <a:dk1>
        <a:srgbClr val="FFFFFF"/>
      </a:dk1>
      <a:lt1>
        <a:srgbClr val="0079C1"/>
      </a:lt1>
      <a:dk2>
        <a:srgbClr val="FFC425"/>
      </a:dk2>
      <a:lt2>
        <a:srgbClr val="8DC63F"/>
      </a:lt2>
      <a:accent1>
        <a:srgbClr val="0079C1"/>
      </a:accent1>
      <a:accent2>
        <a:srgbClr val="00A4E4"/>
      </a:accent2>
      <a:accent3>
        <a:srgbClr val="F6A01A"/>
      </a:accent3>
      <a:accent4>
        <a:srgbClr val="5E9732"/>
      </a:accent4>
      <a:accent5>
        <a:srgbClr val="933C06"/>
      </a:accent5>
      <a:accent6>
        <a:srgbClr val="6A737B"/>
      </a:accent6>
      <a:hlink>
        <a:srgbClr val="0079C1"/>
      </a:hlink>
      <a:folHlink>
        <a:srgbClr val="00A4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5">
    <a:dk1>
      <a:srgbClr val="FFFFFF"/>
    </a:dk1>
    <a:lt1>
      <a:srgbClr val="0079C1"/>
    </a:lt1>
    <a:dk2>
      <a:srgbClr val="FFC425"/>
    </a:dk2>
    <a:lt2>
      <a:srgbClr val="8DC63F"/>
    </a:lt2>
    <a:accent1>
      <a:srgbClr val="0079C1"/>
    </a:accent1>
    <a:accent2>
      <a:srgbClr val="00A4E4"/>
    </a:accent2>
    <a:accent3>
      <a:srgbClr val="F6A01A"/>
    </a:accent3>
    <a:accent4>
      <a:srgbClr val="5E9732"/>
    </a:accent4>
    <a:accent5>
      <a:srgbClr val="933C06"/>
    </a:accent5>
    <a:accent6>
      <a:srgbClr val="6A737B"/>
    </a:accent6>
    <a:hlink>
      <a:srgbClr val="0079C1"/>
    </a:hlink>
    <a:folHlink>
      <a:srgbClr val="00A4E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17036</TotalTime>
  <Words>2033</Words>
  <Application>Microsoft Office PowerPoint</Application>
  <PresentationFormat>On-screen Show (4:3)</PresentationFormat>
  <Paragraphs>282</Paragraphs>
  <Slides>24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Office Theme</vt:lpstr>
      <vt:lpstr>Custom Design</vt:lpstr>
      <vt:lpstr>nrel_blue_template</vt:lpstr>
      <vt:lpstr>1_Office Theme</vt:lpstr>
      <vt:lpstr>2_Office Theme</vt:lpstr>
      <vt:lpstr>3_Office Theme</vt:lpstr>
      <vt:lpstr>1_GTR Project update 8-10-15</vt:lpstr>
      <vt:lpstr>2_GTR Project update 8-10-15</vt:lpstr>
      <vt:lpstr>1_nrel_blue_template</vt:lpstr>
      <vt:lpstr>Hydrogen Monitoring Requirements in the Global Technical Regulation on Hydrogen and Fuel Cell Vehicles</vt:lpstr>
      <vt:lpstr>The NREL Sensor Testing Laboratory </vt:lpstr>
      <vt:lpstr>UN GTR No. 13 “Global Technical Regulation concerning the hydrogen and fuel cell vehicles”</vt:lpstr>
      <vt:lpstr>GTR 13 Regulated Hydrogen Levels</vt:lpstr>
      <vt:lpstr>H2 Sensor R&amp;D in support of DOT and the GTR FCEV Crash Test</vt:lpstr>
      <vt:lpstr>Sensor Selection</vt:lpstr>
      <vt:lpstr>Sensor Monitoring in Side Impact Test</vt:lpstr>
      <vt:lpstr>Summary and Conclusions</vt:lpstr>
      <vt:lpstr>H2 determination via oxygen sensor measurements Background</vt:lpstr>
      <vt:lpstr>H2 determination via oxygen sensor measurements Basic Premise</vt:lpstr>
      <vt:lpstr>H2 measurements via O2 displacement in enclosed spaces</vt:lpstr>
      <vt:lpstr>Summary General critique of approach</vt:lpstr>
      <vt:lpstr>Current Activity Global Technical Regulation on hydrogen and fuel cell vehicles (Exhaust Requirements)</vt:lpstr>
      <vt:lpstr>Analyzer for Verification of Tailpipe H2 Emissions</vt:lpstr>
      <vt:lpstr>Control of the test gas pulse</vt:lpstr>
      <vt:lpstr>Initial Testing</vt:lpstr>
      <vt:lpstr>Effect of Flow Rate</vt:lpstr>
      <vt:lpstr>Concepts for Tailpipe Text Fixture</vt:lpstr>
      <vt:lpstr>Probe Design</vt:lpstr>
      <vt:lpstr>TC Temperature Dependence Compensation</vt:lpstr>
      <vt:lpstr>On-Board Hydrogen Monitoring Considerations </vt:lpstr>
      <vt:lpstr>Summary and Conclusions</vt:lpstr>
      <vt:lpstr>Acknowledgements</vt:lpstr>
      <vt:lpstr>THANK YOU Arigatō - ありがとう</vt:lpstr>
    </vt:vector>
  </TitlesOfParts>
  <Company>NREL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NREL Safety Sensor Testing Laboratory</dc:title>
  <dc:creator>wbuttner</dc:creator>
  <cp:lastModifiedBy>Windows User</cp:lastModifiedBy>
  <cp:revision>1102</cp:revision>
  <cp:lastPrinted>2015-10-13T15:09:44Z</cp:lastPrinted>
  <dcterms:created xsi:type="dcterms:W3CDTF">2011-08-26T21:37:55Z</dcterms:created>
  <dcterms:modified xsi:type="dcterms:W3CDTF">2015-10-18T22:55:26Z</dcterms:modified>
</cp:coreProperties>
</file>